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81c22a3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81c22a3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81c22a3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81c22a3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700" y="403400"/>
            <a:ext cx="3537600" cy="189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572000" y="403400"/>
            <a:ext cx="3896700" cy="189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20550" y="2704575"/>
            <a:ext cx="5083500" cy="221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48250" y="40340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Animal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14100" y="40340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Habitat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4975" y="2704575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Migration Tracking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10300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031975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694575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218400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10300" y="858525"/>
            <a:ext cx="17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Animal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218400" y="8585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Animal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031975" y="9102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</a:t>
            </a:r>
            <a:r>
              <a:rPr lang="en" sz="1200">
                <a:solidFill>
                  <a:schemeClr val="dk2"/>
                </a:solidFill>
              </a:rPr>
              <a:t>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94575" y="8585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83275" y="3374175"/>
            <a:ext cx="17715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521600" y="3374175"/>
            <a:ext cx="15411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143000" y="3374175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683275" y="337417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41350" y="337417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129525" y="337417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 Path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72375" y="3185900"/>
            <a:ext cx="3537600" cy="189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37925" y="318590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Animal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975" y="36927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908075" y="36927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299975" y="3641025"/>
            <a:ext cx="17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Animal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908075" y="36410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Animal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572000" y="403400"/>
            <a:ext cx="3896700" cy="189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714100" y="40340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Habitat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031975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694575" y="910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908075" y="36410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Animal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031975" y="9102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694575" y="8585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1" name="Google Shape;91;p14"/>
          <p:cNvCxnSpPr/>
          <p:nvPr/>
        </p:nvCxnSpPr>
        <p:spPr>
          <a:xfrm flipH="1">
            <a:off x="3537525" y="2213600"/>
            <a:ext cx="1158600" cy="10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4"/>
          <p:cNvSpPr txBox="1"/>
          <p:nvPr/>
        </p:nvSpPr>
        <p:spPr>
          <a:xfrm>
            <a:off x="2544600" y="1686050"/>
            <a:ext cx="348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ssign_animals_to_habitat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</a:t>
            </a:r>
            <a:r>
              <a:rPr lang="en" sz="1200">
                <a:solidFill>
                  <a:schemeClr val="dk2"/>
                </a:solidFill>
              </a:rPr>
              <a:t>et_animals_in_habitat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24125" y="2795350"/>
            <a:ext cx="5083500" cy="221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18550" y="279535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Migration Tracking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86850" y="3464950"/>
            <a:ext cx="17715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125175" y="3464950"/>
            <a:ext cx="15411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746575" y="34649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86850" y="34649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144925" y="34649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733100" y="34649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Migration Path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186950" y="72400"/>
            <a:ext cx="3896700" cy="189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329050" y="72400"/>
            <a:ext cx="2544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Habitat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646925" y="579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09525" y="579250"/>
            <a:ext cx="1303200" cy="10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646925" y="579250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 Manager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309525" y="527525"/>
            <a:ext cx="59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Habitat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flipH="1" rot="10800000">
            <a:off x="5016775" y="1965425"/>
            <a:ext cx="393000" cy="8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 txBox="1"/>
          <p:nvPr/>
        </p:nvSpPr>
        <p:spPr>
          <a:xfrm>
            <a:off x="2585975" y="1586525"/>
            <a:ext cx="30102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lang="en" sz="1200">
                <a:solidFill>
                  <a:schemeClr val="dk2"/>
                </a:solidFill>
              </a:rPr>
              <a:t>reate_migration_path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</a:t>
            </a:r>
            <a:r>
              <a:rPr lang="en" sz="1200">
                <a:solidFill>
                  <a:schemeClr val="dk2"/>
                </a:solidFill>
              </a:rPr>
              <a:t>et_migration_paths_by_destination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get_migration_paths_by_start_location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