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6" r:id="rId6"/>
    <p:sldId id="265" r:id="rId7"/>
    <p:sldId id="267" r:id="rId8"/>
  </p:sldIdLst>
  <p:sldSz cx="9144000" cy="5143500" type="screen16x9"/>
  <p:notesSz cx="6858000" cy="9144000"/>
  <p:embeddedFontLst>
    <p:embeddedFont>
      <p:font typeface="Roboto" panose="020B0600000101010101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4000">
                <a:solidFill>
                  <a:srgbClr val="FFFFFF"/>
                </a:solidFill>
              </a:rPr>
              <a:t>ER(Emergency Room) Simulator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By: Kevin Luu - 300789868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Will Zhang - 300794888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Sangbeom (Sean) Yi - 300857600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Premise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60950" y="1772675"/>
            <a:ext cx="8222100" cy="20797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3-4 types of patients showed in different </a:t>
            </a:r>
            <a:r>
              <a:rPr lang="en-GB" dirty="0" err="1"/>
              <a:t>colors</a:t>
            </a:r>
            <a:r>
              <a:rPr lang="en-GB" dirty="0"/>
              <a:t> which present how badly they hurt or how sick they are.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>
                <a:solidFill>
                  <a:schemeClr val="accent2"/>
                </a:solidFill>
              </a:rPr>
              <a:t>Green</a:t>
            </a:r>
            <a:r>
              <a:rPr lang="en-GB" dirty="0"/>
              <a:t> to </a:t>
            </a:r>
            <a:r>
              <a:rPr lang="en-GB" dirty="0">
                <a:solidFill>
                  <a:srgbClr val="FF9900"/>
                </a:solidFill>
              </a:rPr>
              <a:t>Yellow </a:t>
            </a:r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Red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  <p:cxnSp>
        <p:nvCxnSpPr>
          <p:cNvPr id="75" name="Shape 75"/>
          <p:cNvCxnSpPr/>
          <p:nvPr/>
        </p:nvCxnSpPr>
        <p:spPr>
          <a:xfrm rot="10800000">
            <a:off x="4321950" y="2836625"/>
            <a:ext cx="39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6" name="Shape 76"/>
          <p:cNvCxnSpPr/>
          <p:nvPr/>
        </p:nvCxnSpPr>
        <p:spPr>
          <a:xfrm rot="10800000">
            <a:off x="4321950" y="3479975"/>
            <a:ext cx="39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3211475" y="2732225"/>
            <a:ext cx="1061575" cy="7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4765950" y="2664425"/>
            <a:ext cx="1320600" cy="34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 b="1">
                <a:solidFill>
                  <a:schemeClr val="accent2"/>
                </a:solidFill>
              </a:rPr>
              <a:t>Mild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765950" y="3334625"/>
            <a:ext cx="1320600" cy="34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100" b="1" dirty="0">
                <a:solidFill>
                  <a:srgbClr val="FF0000"/>
                </a:solidFill>
              </a:rPr>
              <a:t>Severe</a:t>
            </a:r>
          </a:p>
        </p:txBody>
      </p:sp>
      <p:cxnSp>
        <p:nvCxnSpPr>
          <p:cNvPr id="80" name="Shape 80"/>
          <p:cNvCxnSpPr/>
          <p:nvPr/>
        </p:nvCxnSpPr>
        <p:spPr>
          <a:xfrm rot="10800000">
            <a:off x="4321950" y="3127775"/>
            <a:ext cx="39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1" name="Shape 81"/>
          <p:cNvSpPr txBox="1"/>
          <p:nvPr/>
        </p:nvSpPr>
        <p:spPr>
          <a:xfrm>
            <a:off x="4765950" y="2996975"/>
            <a:ext cx="663900" cy="26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100">
                <a:solidFill>
                  <a:srgbClr val="F1C232"/>
                </a:solidFill>
              </a:rPr>
              <a:t>Poor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31" y="3754515"/>
            <a:ext cx="3215919" cy="868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dirty="0"/>
              <a:t>Work Process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2316270" cy="58428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/>
            <a:r>
              <a:rPr lang="en-GB" dirty="0"/>
              <a:t>Design Meeting   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2615784" y="2229619"/>
            <a:ext cx="1304144" cy="3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hape 87"/>
          <p:cNvSpPr txBox="1">
            <a:spLocks/>
          </p:cNvSpPr>
          <p:nvPr/>
        </p:nvSpPr>
        <p:spPr>
          <a:xfrm>
            <a:off x="3772233" y="1903918"/>
            <a:ext cx="4419892" cy="584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228600"/>
            <a:r>
              <a:rPr lang="en-GB" dirty="0"/>
              <a:t>Making Prototype (less than half day)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928" y="2383104"/>
            <a:ext cx="3411633" cy="137191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  <a:endCxn id="87" idx="2"/>
          </p:cNvCxnSpPr>
          <p:nvPr/>
        </p:nvCxnSpPr>
        <p:spPr>
          <a:xfrm flipV="1">
            <a:off x="1630035" y="2503357"/>
            <a:ext cx="0" cy="8619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30035" y="3357797"/>
            <a:ext cx="22898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23841" y="2488200"/>
            <a:ext cx="0" cy="1521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7"/>
          <p:cNvSpPr txBox="1">
            <a:spLocks/>
          </p:cNvSpPr>
          <p:nvPr/>
        </p:nvSpPr>
        <p:spPr>
          <a:xfrm>
            <a:off x="471900" y="4009869"/>
            <a:ext cx="3300334" cy="509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228600"/>
            <a:r>
              <a:rPr lang="en-GB" dirty="0"/>
              <a:t>Real Works ( Unity Version)    </a:t>
            </a:r>
          </a:p>
        </p:txBody>
      </p:sp>
      <p:sp>
        <p:nvSpPr>
          <p:cNvPr id="20" name="Shape 87"/>
          <p:cNvSpPr txBox="1">
            <a:spLocks/>
          </p:cNvSpPr>
          <p:nvPr/>
        </p:nvSpPr>
        <p:spPr>
          <a:xfrm>
            <a:off x="5253495" y="3649920"/>
            <a:ext cx="2713778" cy="584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228600"/>
            <a:r>
              <a:rPr lang="en-GB" sz="1100" dirty="0"/>
              <a:t>Based on first presentation concept</a:t>
            </a:r>
          </a:p>
        </p:txBody>
      </p:sp>
      <p:sp>
        <p:nvSpPr>
          <p:cNvPr id="23" name="Shape 87"/>
          <p:cNvSpPr txBox="1">
            <a:spLocks/>
          </p:cNvSpPr>
          <p:nvPr/>
        </p:nvSpPr>
        <p:spPr>
          <a:xfrm>
            <a:off x="1672443" y="3065638"/>
            <a:ext cx="2029646" cy="584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228600"/>
            <a:r>
              <a:rPr lang="en-GB" sz="1100" dirty="0"/>
              <a:t>Check a working task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5014210" y="3207895"/>
            <a:ext cx="239285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066020" y="3207895"/>
            <a:ext cx="239285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hape 87"/>
          <p:cNvSpPr txBox="1">
            <a:spLocks/>
          </p:cNvSpPr>
          <p:nvPr/>
        </p:nvSpPr>
        <p:spPr>
          <a:xfrm>
            <a:off x="651638" y="4369818"/>
            <a:ext cx="2713778" cy="584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228600"/>
            <a:r>
              <a:rPr lang="en-GB" sz="1100" dirty="0"/>
              <a:t>{ Making a To-Do list,</a:t>
            </a:r>
            <a:br>
              <a:rPr lang="en-GB" sz="1100" dirty="0"/>
            </a:br>
            <a:r>
              <a:rPr lang="en-GB" sz="1100" dirty="0"/>
              <a:t>communicate using a slack }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404" y="4027052"/>
            <a:ext cx="908460" cy="984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Documentation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149436" y="1989014"/>
            <a:ext cx="2172596" cy="3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/>
              <a:t>Concept Drawing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797575" y="2231225"/>
            <a:ext cx="891000" cy="3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/>
              <a:t>Nurse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247300" y="2043907"/>
            <a:ext cx="1329000" cy="3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b="1" dirty="0"/>
              <a:t>To-Do List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08" y="2353514"/>
            <a:ext cx="3692409" cy="23920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800" y="2408407"/>
            <a:ext cx="2452683" cy="21553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 b="1" dirty="0" err="1"/>
              <a:t>Demonstation</a:t>
            </a:r>
            <a:endParaRPr lang="en-GB" sz="3600" b="1" dirty="0"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17" y="1909415"/>
            <a:ext cx="3633866" cy="2719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Next Step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66525" y="1968300"/>
            <a:ext cx="5832000" cy="68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Change the graphic: </a:t>
            </a:r>
            <a:br>
              <a:rPr lang="en-GB" sz="18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GB" sz="18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95" y="2465361"/>
            <a:ext cx="3215919" cy="868755"/>
          </a:xfrm>
          <a:prstGeom prst="rect">
            <a:avLst/>
          </a:prstGeom>
        </p:spPr>
      </p:pic>
      <p:sp>
        <p:nvSpPr>
          <p:cNvPr id="2" name="Arrow: Down 1"/>
          <p:cNvSpPr/>
          <p:nvPr/>
        </p:nvSpPr>
        <p:spPr>
          <a:xfrm>
            <a:off x="1468800" y="3145761"/>
            <a:ext cx="484632" cy="541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83" y="3786120"/>
            <a:ext cx="1057133" cy="10571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107" y="2664794"/>
            <a:ext cx="4251685" cy="16834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 &amp; A</a:t>
            </a:r>
          </a:p>
        </p:txBody>
      </p:sp>
      <p:pic>
        <p:nvPicPr>
          <p:cNvPr id="241" name="Shape 241" descr="e68d2bf8f0bfaadd4bfb9d298d193ff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750" y="1858625"/>
            <a:ext cx="4684549" cy="234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3708600" y="2366000"/>
            <a:ext cx="105600" cy="89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3022750" y="4257300"/>
            <a:ext cx="7596600" cy="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105</Words>
  <Application>Microsoft Office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material</vt:lpstr>
      <vt:lpstr>ER(Emergency Room) Simulator</vt:lpstr>
      <vt:lpstr>Premise</vt:lpstr>
      <vt:lpstr>Work Process</vt:lpstr>
      <vt:lpstr>Documentation</vt:lpstr>
      <vt:lpstr>Demonstation</vt:lpstr>
      <vt:lpstr>Next Step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ER(Emergency Room) Simulator</dc:title>
  <dc:creator>Sean S. Yi</dc:creator>
  <cp:lastModifiedBy>Sean S. Yi</cp:lastModifiedBy>
  <cp:revision>8</cp:revision>
  <dcterms:modified xsi:type="dcterms:W3CDTF">2017-02-16T21:18:33Z</dcterms:modified>
</cp:coreProperties>
</file>