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Iqbal Sing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DCF09A4-BAFC-4D32-825B-E4FB9D1ACE19}">
  <a:tblStyle styleId="{9DCF09A4-BAFC-4D32-825B-E4FB9D1ACE1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old diagram 
Rebecca Broadwater:
For this diagram there should be four actors: student,parent,teacher and admin.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updated diagram with 4 actors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693700" y="2918600"/>
            <a:ext cx="3290699" cy="12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 Alsereidi</a:t>
            </a:r>
          </a:p>
          <a:p>
            <a:pPr indent="0" lvl="0" marL="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Lougrant Fernandez</a:t>
            </a:r>
          </a:p>
          <a:p>
            <a:pPr indent="0" lvl="0" marL="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Sean King</a:t>
            </a:r>
          </a:p>
          <a:p>
            <a:pPr indent="0" lvl="0" marL="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Jacob Larochelle</a:t>
            </a:r>
          </a:p>
          <a:p>
            <a:pPr indent="0" lvl="0" marL="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Iqbal Singh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698261" y="1150000"/>
            <a:ext cx="4630752" cy="1219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Group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40450" y="347725"/>
            <a:ext cx="634200" cy="614699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cxnSp>
        <p:nvCxnSpPr>
          <p:cNvPr id="61" name="Shape 61"/>
          <p:cNvCxnSpPr>
            <a:stCxn id="60" idx="3"/>
          </p:cNvCxnSpPr>
          <p:nvPr/>
        </p:nvCxnSpPr>
        <p:spPr>
          <a:xfrm flipH="1" rot="10800000">
            <a:off x="974650" y="652674"/>
            <a:ext cx="1304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2" name="Shape 62"/>
          <p:cNvSpPr/>
          <p:nvPr/>
        </p:nvSpPr>
        <p:spPr>
          <a:xfrm>
            <a:off x="2184961" y="169950"/>
            <a:ext cx="1522499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Website</a:t>
            </a:r>
          </a:p>
        </p:txBody>
      </p:sp>
      <p:sp>
        <p:nvSpPr>
          <p:cNvPr id="63" name="Shape 63"/>
          <p:cNvSpPr/>
          <p:nvPr/>
        </p:nvSpPr>
        <p:spPr>
          <a:xfrm>
            <a:off x="1357587" y="1104475"/>
            <a:ext cx="1522499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Student Account</a:t>
            </a:r>
          </a:p>
        </p:txBody>
      </p:sp>
      <p:cxnSp>
        <p:nvCxnSpPr>
          <p:cNvPr id="64" name="Shape 64"/>
          <p:cNvCxnSpPr>
            <a:stCxn id="62" idx="4"/>
            <a:endCxn id="63" idx="7"/>
          </p:cNvCxnSpPr>
          <p:nvPr/>
        </p:nvCxnSpPr>
        <p:spPr>
          <a:xfrm flipH="1">
            <a:off x="2657011" y="784649"/>
            <a:ext cx="289200" cy="409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5" name="Shape 65"/>
          <p:cNvSpPr/>
          <p:nvPr/>
        </p:nvSpPr>
        <p:spPr>
          <a:xfrm>
            <a:off x="3144686" y="1104462"/>
            <a:ext cx="1522499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Teacher Account</a:t>
            </a:r>
          </a:p>
        </p:txBody>
      </p:sp>
      <p:cxnSp>
        <p:nvCxnSpPr>
          <p:cNvPr id="66" name="Shape 66"/>
          <p:cNvCxnSpPr>
            <a:stCxn id="62" idx="4"/>
            <a:endCxn id="65" idx="1"/>
          </p:cNvCxnSpPr>
          <p:nvPr/>
        </p:nvCxnSpPr>
        <p:spPr>
          <a:xfrm>
            <a:off x="2946211" y="784649"/>
            <a:ext cx="421500" cy="409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2236111" y="1940125"/>
            <a:ext cx="1522499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Account</a:t>
            </a:r>
          </a:p>
        </p:txBody>
      </p:sp>
      <p:cxnSp>
        <p:nvCxnSpPr>
          <p:cNvPr id="68" name="Shape 68"/>
          <p:cNvCxnSpPr>
            <a:stCxn id="62" idx="4"/>
            <a:endCxn id="67" idx="0"/>
          </p:cNvCxnSpPr>
          <p:nvPr/>
        </p:nvCxnSpPr>
        <p:spPr>
          <a:xfrm>
            <a:off x="2946211" y="784649"/>
            <a:ext cx="513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9" name="Shape 69"/>
          <p:cNvCxnSpPr>
            <a:stCxn id="65" idx="4"/>
            <a:endCxn id="67" idx="7"/>
          </p:cNvCxnSpPr>
          <p:nvPr/>
        </p:nvCxnSpPr>
        <p:spPr>
          <a:xfrm flipH="1">
            <a:off x="3535736" y="1719162"/>
            <a:ext cx="37020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0" name="Shape 70"/>
          <p:cNvCxnSpPr>
            <a:stCxn id="63" idx="4"/>
          </p:cNvCxnSpPr>
          <p:nvPr/>
        </p:nvCxnSpPr>
        <p:spPr>
          <a:xfrm>
            <a:off x="2118837" y="1719174"/>
            <a:ext cx="4035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1" name="Shape 71"/>
          <p:cNvSpPr/>
          <p:nvPr/>
        </p:nvSpPr>
        <p:spPr>
          <a:xfrm>
            <a:off x="340437" y="2847925"/>
            <a:ext cx="1522499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 games</a:t>
            </a:r>
          </a:p>
        </p:txBody>
      </p:sp>
      <p:cxnSp>
        <p:nvCxnSpPr>
          <p:cNvPr id="72" name="Shape 72"/>
          <p:cNvCxnSpPr>
            <a:stCxn id="67" idx="3"/>
            <a:endCxn id="71" idx="0"/>
          </p:cNvCxnSpPr>
          <p:nvPr/>
        </p:nvCxnSpPr>
        <p:spPr>
          <a:xfrm flipH="1">
            <a:off x="1101576" y="2464804"/>
            <a:ext cx="13575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3" name="Shape 73"/>
          <p:cNvSpPr/>
          <p:nvPr/>
        </p:nvSpPr>
        <p:spPr>
          <a:xfrm>
            <a:off x="1938086" y="2847925"/>
            <a:ext cx="1522499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Student: Join/Leave Class</a:t>
            </a:r>
          </a:p>
        </p:txBody>
      </p:sp>
      <p:cxnSp>
        <p:nvCxnSpPr>
          <p:cNvPr id="74" name="Shape 74"/>
          <p:cNvCxnSpPr>
            <a:stCxn id="67" idx="4"/>
            <a:endCxn id="73" idx="0"/>
          </p:cNvCxnSpPr>
          <p:nvPr/>
        </p:nvCxnSpPr>
        <p:spPr>
          <a:xfrm flipH="1">
            <a:off x="2699461" y="2554824"/>
            <a:ext cx="2979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5" name="Shape 75"/>
          <p:cNvSpPr/>
          <p:nvPr/>
        </p:nvSpPr>
        <p:spPr>
          <a:xfrm>
            <a:off x="4041700" y="2491386"/>
            <a:ext cx="1837800" cy="10322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Teacher: Create/Delete Class, Add/Delete Students</a:t>
            </a:r>
          </a:p>
        </p:txBody>
      </p:sp>
      <p:cxnSp>
        <p:nvCxnSpPr>
          <p:cNvPr id="76" name="Shape 76"/>
          <p:cNvCxnSpPr>
            <a:stCxn id="67" idx="5"/>
            <a:endCxn id="75" idx="0"/>
          </p:cNvCxnSpPr>
          <p:nvPr/>
        </p:nvCxnSpPr>
        <p:spPr>
          <a:xfrm>
            <a:off x="3535646" y="2464804"/>
            <a:ext cx="14250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7" name="Shape 77"/>
          <p:cNvSpPr/>
          <p:nvPr/>
        </p:nvSpPr>
        <p:spPr>
          <a:xfrm>
            <a:off x="5355375" y="3922425"/>
            <a:ext cx="1837800" cy="68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Student/Child Progression</a:t>
            </a:r>
          </a:p>
        </p:txBody>
      </p:sp>
      <p:cxnSp>
        <p:nvCxnSpPr>
          <p:cNvPr id="78" name="Shape 78"/>
          <p:cNvCxnSpPr>
            <a:stCxn id="75" idx="4"/>
            <a:endCxn id="77" idx="0"/>
          </p:cNvCxnSpPr>
          <p:nvPr/>
        </p:nvCxnSpPr>
        <p:spPr>
          <a:xfrm>
            <a:off x="4960600" y="3523686"/>
            <a:ext cx="1313700" cy="3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9" name="Shape 79"/>
          <p:cNvSpPr/>
          <p:nvPr/>
        </p:nvSpPr>
        <p:spPr>
          <a:xfrm>
            <a:off x="2073086" y="3710300"/>
            <a:ext cx="1159500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Teacher</a:t>
            </a:r>
          </a:p>
        </p:txBody>
      </p:sp>
      <p:cxnSp>
        <p:nvCxnSpPr>
          <p:cNvPr id="80" name="Shape 80"/>
          <p:cNvCxnSpPr>
            <a:stCxn id="73" idx="4"/>
            <a:endCxn id="79" idx="0"/>
          </p:cNvCxnSpPr>
          <p:nvPr/>
        </p:nvCxnSpPr>
        <p:spPr>
          <a:xfrm flipH="1">
            <a:off x="2652836" y="3462624"/>
            <a:ext cx="465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1" name="Shape 81"/>
          <p:cNvSpPr/>
          <p:nvPr/>
        </p:nvSpPr>
        <p:spPr>
          <a:xfrm>
            <a:off x="73700" y="3674300"/>
            <a:ext cx="1914000" cy="68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Earn Points/Levels/Achievements</a:t>
            </a:r>
          </a:p>
        </p:txBody>
      </p:sp>
      <p:cxnSp>
        <p:nvCxnSpPr>
          <p:cNvPr id="82" name="Shape 82"/>
          <p:cNvCxnSpPr>
            <a:stCxn id="71" idx="4"/>
            <a:endCxn id="81" idx="0"/>
          </p:cNvCxnSpPr>
          <p:nvPr/>
        </p:nvCxnSpPr>
        <p:spPr>
          <a:xfrm flipH="1">
            <a:off x="1030587" y="3462624"/>
            <a:ext cx="711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3" name="Shape 83"/>
          <p:cNvSpPr/>
          <p:nvPr/>
        </p:nvSpPr>
        <p:spPr>
          <a:xfrm>
            <a:off x="3317998" y="3710300"/>
            <a:ext cx="1682999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Progression</a:t>
            </a:r>
          </a:p>
        </p:txBody>
      </p:sp>
      <p:cxnSp>
        <p:nvCxnSpPr>
          <p:cNvPr id="84" name="Shape 84"/>
          <p:cNvCxnSpPr>
            <a:stCxn id="67" idx="5"/>
            <a:endCxn id="83" idx="0"/>
          </p:cNvCxnSpPr>
          <p:nvPr/>
        </p:nvCxnSpPr>
        <p:spPr>
          <a:xfrm>
            <a:off x="3535646" y="2464804"/>
            <a:ext cx="624000" cy="12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85" name="Shape 85"/>
          <p:cNvSpPr/>
          <p:nvPr/>
        </p:nvSpPr>
        <p:spPr>
          <a:xfrm>
            <a:off x="4960587" y="1129837"/>
            <a:ext cx="1522499" cy="6146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Parent Account</a:t>
            </a:r>
          </a:p>
        </p:txBody>
      </p:sp>
      <p:cxnSp>
        <p:nvCxnSpPr>
          <p:cNvPr id="86" name="Shape 86"/>
          <p:cNvCxnSpPr>
            <a:stCxn id="62" idx="6"/>
            <a:endCxn id="85" idx="1"/>
          </p:cNvCxnSpPr>
          <p:nvPr/>
        </p:nvCxnSpPr>
        <p:spPr>
          <a:xfrm>
            <a:off x="3707461" y="477299"/>
            <a:ext cx="1476000" cy="7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7" name="Shape 87"/>
          <p:cNvCxnSpPr>
            <a:stCxn id="85" idx="3"/>
            <a:endCxn id="67" idx="6"/>
          </p:cNvCxnSpPr>
          <p:nvPr/>
        </p:nvCxnSpPr>
        <p:spPr>
          <a:xfrm flipH="1">
            <a:off x="3758552" y="1654516"/>
            <a:ext cx="14250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8" name="Shape 88"/>
          <p:cNvSpPr/>
          <p:nvPr/>
        </p:nvSpPr>
        <p:spPr>
          <a:xfrm>
            <a:off x="5908725" y="2304650"/>
            <a:ext cx="1837800" cy="10322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Parent: Add Children</a:t>
            </a:r>
          </a:p>
        </p:txBody>
      </p:sp>
      <p:cxnSp>
        <p:nvCxnSpPr>
          <p:cNvPr id="89" name="Shape 89"/>
          <p:cNvCxnSpPr>
            <a:stCxn id="67" idx="6"/>
            <a:endCxn id="88" idx="0"/>
          </p:cNvCxnSpPr>
          <p:nvPr/>
        </p:nvCxnSpPr>
        <p:spPr>
          <a:xfrm>
            <a:off x="3758611" y="2247474"/>
            <a:ext cx="3069000" cy="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90" name="Shape 90"/>
          <p:cNvCxnSpPr>
            <a:stCxn id="88" idx="4"/>
            <a:endCxn id="77" idx="0"/>
          </p:cNvCxnSpPr>
          <p:nvPr/>
        </p:nvCxnSpPr>
        <p:spPr>
          <a:xfrm flipH="1">
            <a:off x="6274425" y="3336949"/>
            <a:ext cx="5532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7145475" y="72175"/>
            <a:ext cx="1837800" cy="10322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admin panel</a:t>
            </a:r>
          </a:p>
        </p:txBody>
      </p:sp>
      <p:sp>
        <p:nvSpPr>
          <p:cNvPr id="92" name="Shape 92"/>
          <p:cNvSpPr/>
          <p:nvPr/>
        </p:nvSpPr>
        <p:spPr>
          <a:xfrm>
            <a:off x="5609125" y="72175"/>
            <a:ext cx="866100" cy="614699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6487850" y="200275"/>
            <a:ext cx="767099" cy="143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flipH="1">
            <a:off x="3747896" y="191844"/>
            <a:ext cx="1880099" cy="144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5" name="Shape 95"/>
          <p:cNvSpPr/>
          <p:nvPr/>
        </p:nvSpPr>
        <p:spPr>
          <a:xfrm>
            <a:off x="6897996" y="1531975"/>
            <a:ext cx="1073099" cy="4995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game questions</a:t>
            </a:r>
          </a:p>
        </p:txBody>
      </p:sp>
      <p:sp>
        <p:nvSpPr>
          <p:cNvPr id="96" name="Shape 96"/>
          <p:cNvSpPr/>
          <p:nvPr/>
        </p:nvSpPr>
        <p:spPr>
          <a:xfrm>
            <a:off x="8102075" y="1531975"/>
            <a:ext cx="964799" cy="383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user accounts</a:t>
            </a:r>
          </a:p>
        </p:txBody>
      </p:sp>
      <p:cxnSp>
        <p:nvCxnSpPr>
          <p:cNvPr id="97" name="Shape 97"/>
          <p:cNvCxnSpPr/>
          <p:nvPr/>
        </p:nvCxnSpPr>
        <p:spPr>
          <a:xfrm flipH="1">
            <a:off x="7649374" y="1103225"/>
            <a:ext cx="95100" cy="409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8" name="Shape 98"/>
          <p:cNvCxnSpPr>
            <a:endCxn id="96" idx="0"/>
          </p:cNvCxnSpPr>
          <p:nvPr/>
        </p:nvCxnSpPr>
        <p:spPr>
          <a:xfrm>
            <a:off x="8431174" y="1073875"/>
            <a:ext cx="1533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96442" y="9900"/>
            <a:ext cx="677400" cy="515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800"/>
              <a:t>Student </a:t>
            </a: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cxnSp>
        <p:nvCxnSpPr>
          <p:cNvPr id="104" name="Shape 104"/>
          <p:cNvCxnSpPr>
            <a:stCxn id="103" idx="3"/>
          </p:cNvCxnSpPr>
          <p:nvPr/>
        </p:nvCxnSpPr>
        <p:spPr>
          <a:xfrm flipH="1" rot="10800000">
            <a:off x="773842" y="266100"/>
            <a:ext cx="1020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1651053" y="9900"/>
            <a:ext cx="1190700" cy="426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Website</a:t>
            </a:r>
          </a:p>
        </p:txBody>
      </p:sp>
      <p:sp>
        <p:nvSpPr>
          <p:cNvPr id="106" name="Shape 106"/>
          <p:cNvSpPr/>
          <p:nvPr/>
        </p:nvSpPr>
        <p:spPr>
          <a:xfrm>
            <a:off x="1004027" y="658650"/>
            <a:ext cx="1190700" cy="426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Student Account</a:t>
            </a:r>
          </a:p>
        </p:txBody>
      </p:sp>
      <p:cxnSp>
        <p:nvCxnSpPr>
          <p:cNvPr id="107" name="Shape 107"/>
          <p:cNvCxnSpPr>
            <a:stCxn id="105" idx="4"/>
            <a:endCxn id="106" idx="7"/>
          </p:cNvCxnSpPr>
          <p:nvPr/>
        </p:nvCxnSpPr>
        <p:spPr>
          <a:xfrm flipH="1">
            <a:off x="2020503" y="436800"/>
            <a:ext cx="2259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8" name="Shape 108"/>
          <p:cNvSpPr/>
          <p:nvPr/>
        </p:nvSpPr>
        <p:spPr>
          <a:xfrm>
            <a:off x="2272956" y="676249"/>
            <a:ext cx="1190700" cy="426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</a:t>
            </a:r>
            <a:r>
              <a:rPr lang="en" sz="800"/>
              <a:t>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tudent Account</a:t>
            </a:r>
          </a:p>
        </p:txBody>
      </p:sp>
      <p:cxnSp>
        <p:nvCxnSpPr>
          <p:cNvPr id="109" name="Shape 109"/>
          <p:cNvCxnSpPr>
            <a:stCxn id="105" idx="4"/>
            <a:endCxn id="108" idx="0"/>
          </p:cNvCxnSpPr>
          <p:nvPr/>
        </p:nvCxnSpPr>
        <p:spPr>
          <a:xfrm>
            <a:off x="2246403" y="436800"/>
            <a:ext cx="621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208594" y="1868960"/>
            <a:ext cx="1190700" cy="426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 games</a:t>
            </a:r>
          </a:p>
        </p:txBody>
      </p:sp>
      <p:sp>
        <p:nvSpPr>
          <p:cNvPr id="111" name="Shape 111"/>
          <p:cNvSpPr/>
          <p:nvPr/>
        </p:nvSpPr>
        <p:spPr>
          <a:xfrm>
            <a:off x="2312780" y="1463875"/>
            <a:ext cx="1190699" cy="4268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Join/Leave Class</a:t>
            </a:r>
          </a:p>
        </p:txBody>
      </p:sp>
      <p:sp>
        <p:nvSpPr>
          <p:cNvPr id="112" name="Shape 112"/>
          <p:cNvSpPr/>
          <p:nvPr/>
        </p:nvSpPr>
        <p:spPr>
          <a:xfrm>
            <a:off x="1563564" y="2467624"/>
            <a:ext cx="906600" cy="426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Teacher</a:t>
            </a:r>
          </a:p>
        </p:txBody>
      </p:sp>
      <p:cxnSp>
        <p:nvCxnSpPr>
          <p:cNvPr id="113" name="Shape 113"/>
          <p:cNvCxnSpPr>
            <a:stCxn id="111" idx="3"/>
            <a:endCxn id="112" idx="0"/>
          </p:cNvCxnSpPr>
          <p:nvPr/>
        </p:nvCxnSpPr>
        <p:spPr>
          <a:xfrm flipH="1">
            <a:off x="2016754" y="1828257"/>
            <a:ext cx="470400" cy="6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4" name="Shape 114"/>
          <p:cNvSpPr/>
          <p:nvPr/>
        </p:nvSpPr>
        <p:spPr>
          <a:xfrm>
            <a:off x="0" y="2442633"/>
            <a:ext cx="1496700" cy="4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Earn Points/Levels/Achievements</a:t>
            </a:r>
          </a:p>
        </p:txBody>
      </p:sp>
      <p:cxnSp>
        <p:nvCxnSpPr>
          <p:cNvPr id="115" name="Shape 115"/>
          <p:cNvCxnSpPr>
            <a:stCxn id="110" idx="4"/>
            <a:endCxn id="114" idx="0"/>
          </p:cNvCxnSpPr>
          <p:nvPr/>
        </p:nvCxnSpPr>
        <p:spPr>
          <a:xfrm flipH="1">
            <a:off x="748444" y="2295860"/>
            <a:ext cx="555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6" name="Shape 116"/>
          <p:cNvSpPr/>
          <p:nvPr/>
        </p:nvSpPr>
        <p:spPr>
          <a:xfrm>
            <a:off x="2741220" y="2467624"/>
            <a:ext cx="1316100" cy="426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Progression</a:t>
            </a:r>
          </a:p>
        </p:txBody>
      </p:sp>
      <p:sp>
        <p:nvSpPr>
          <p:cNvPr id="117" name="Shape 117"/>
          <p:cNvSpPr/>
          <p:nvPr/>
        </p:nvSpPr>
        <p:spPr>
          <a:xfrm>
            <a:off x="6911055" y="9900"/>
            <a:ext cx="1464900" cy="732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admin panel</a:t>
            </a:r>
          </a:p>
        </p:txBody>
      </p:sp>
      <p:sp>
        <p:nvSpPr>
          <p:cNvPr id="118" name="Shape 118"/>
          <p:cNvSpPr/>
          <p:nvPr/>
        </p:nvSpPr>
        <p:spPr>
          <a:xfrm>
            <a:off x="5686250" y="9900"/>
            <a:ext cx="690600" cy="4362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800"/>
              <a:t>User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6386785" y="100801"/>
            <a:ext cx="611699" cy="101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6646274" y="812250"/>
            <a:ext cx="1130100" cy="354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game questions</a:t>
            </a:r>
          </a:p>
        </p:txBody>
      </p:sp>
      <p:sp>
        <p:nvSpPr>
          <p:cNvPr id="121" name="Shape 121"/>
          <p:cNvSpPr/>
          <p:nvPr/>
        </p:nvSpPr>
        <p:spPr>
          <a:xfrm>
            <a:off x="7896900" y="741550"/>
            <a:ext cx="1247100" cy="290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user accounts</a:t>
            </a:r>
          </a:p>
        </p:txBody>
      </p:sp>
      <p:cxnSp>
        <p:nvCxnSpPr>
          <p:cNvPr id="122" name="Shape 122"/>
          <p:cNvCxnSpPr>
            <a:endCxn id="120" idx="0"/>
          </p:cNvCxnSpPr>
          <p:nvPr/>
        </p:nvCxnSpPr>
        <p:spPr>
          <a:xfrm flipH="1">
            <a:off x="7211324" y="741450"/>
            <a:ext cx="177300" cy="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3" name="Shape 123"/>
          <p:cNvCxnSpPr>
            <a:stCxn id="117" idx="5"/>
            <a:endCxn id="121" idx="0"/>
          </p:cNvCxnSpPr>
          <p:nvPr/>
        </p:nvCxnSpPr>
        <p:spPr>
          <a:xfrm>
            <a:off x="8161426" y="635213"/>
            <a:ext cx="359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4" name="Shape 124"/>
          <p:cNvCxnSpPr>
            <a:endCxn id="116" idx="0"/>
          </p:cNvCxnSpPr>
          <p:nvPr/>
        </p:nvCxnSpPr>
        <p:spPr>
          <a:xfrm>
            <a:off x="3105870" y="1888024"/>
            <a:ext cx="2934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>
            <a:off x="1048692" y="1086870"/>
            <a:ext cx="16233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6" name="Shape 126"/>
          <p:cNvCxnSpPr>
            <a:endCxn id="111" idx="0"/>
          </p:cNvCxnSpPr>
          <p:nvPr/>
        </p:nvCxnSpPr>
        <p:spPr>
          <a:xfrm>
            <a:off x="2781830" y="1087075"/>
            <a:ext cx="1263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7" name="Shape 127"/>
          <p:cNvCxnSpPr>
            <a:stCxn id="128" idx="3"/>
            <a:endCxn id="129" idx="0"/>
          </p:cNvCxnSpPr>
          <p:nvPr/>
        </p:nvCxnSpPr>
        <p:spPr>
          <a:xfrm>
            <a:off x="7732618" y="2270500"/>
            <a:ext cx="5799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7009618" y="1995100"/>
            <a:ext cx="723000" cy="550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800"/>
              <a:t>Parent </a:t>
            </a: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129" name="Shape 129"/>
          <p:cNvSpPr/>
          <p:nvPr/>
        </p:nvSpPr>
        <p:spPr>
          <a:xfrm>
            <a:off x="7677007" y="2900555"/>
            <a:ext cx="1271100" cy="4560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Parent Account</a:t>
            </a:r>
          </a:p>
        </p:txBody>
      </p:sp>
      <p:sp>
        <p:nvSpPr>
          <p:cNvPr id="130" name="Shape 130"/>
          <p:cNvSpPr/>
          <p:nvPr/>
        </p:nvSpPr>
        <p:spPr>
          <a:xfrm>
            <a:off x="6107099" y="2943397"/>
            <a:ext cx="1271099" cy="4560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Website</a:t>
            </a:r>
          </a:p>
        </p:txBody>
      </p:sp>
      <p:sp>
        <p:nvSpPr>
          <p:cNvPr id="131" name="Shape 131"/>
          <p:cNvSpPr/>
          <p:nvPr/>
        </p:nvSpPr>
        <p:spPr>
          <a:xfrm>
            <a:off x="6855441" y="3594822"/>
            <a:ext cx="1381500" cy="606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Make donation/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payment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571550" y="3594819"/>
            <a:ext cx="1243800" cy="4560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  <a:r>
              <a:rPr lang="en" sz="800"/>
              <a:t> 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Progression</a:t>
            </a:r>
          </a:p>
        </p:txBody>
      </p:sp>
      <p:cxnSp>
        <p:nvCxnSpPr>
          <p:cNvPr id="133" name="Shape 133"/>
          <p:cNvCxnSpPr>
            <a:stCxn id="128" idx="1"/>
            <a:endCxn id="130" idx="0"/>
          </p:cNvCxnSpPr>
          <p:nvPr/>
        </p:nvCxnSpPr>
        <p:spPr>
          <a:xfrm flipH="1">
            <a:off x="6742618" y="2270500"/>
            <a:ext cx="26700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4" name="Shape 134"/>
          <p:cNvCxnSpPr>
            <a:stCxn id="130" idx="5"/>
            <a:endCxn id="131" idx="0"/>
          </p:cNvCxnSpPr>
          <p:nvPr/>
        </p:nvCxnSpPr>
        <p:spPr>
          <a:xfrm>
            <a:off x="7192051" y="3332618"/>
            <a:ext cx="3540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5" name="Shape 135"/>
          <p:cNvCxnSpPr>
            <a:stCxn id="130" idx="3"/>
            <a:endCxn id="132" idx="0"/>
          </p:cNvCxnSpPr>
          <p:nvPr/>
        </p:nvCxnSpPr>
        <p:spPr>
          <a:xfrm flipH="1">
            <a:off x="6193347" y="3332618"/>
            <a:ext cx="999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1218212" y="3651833"/>
            <a:ext cx="1051800" cy="338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Teacher Account</a:t>
            </a:r>
          </a:p>
        </p:txBody>
      </p:sp>
      <p:sp>
        <p:nvSpPr>
          <p:cNvPr id="137" name="Shape 137"/>
          <p:cNvSpPr/>
          <p:nvPr/>
        </p:nvSpPr>
        <p:spPr>
          <a:xfrm>
            <a:off x="4041478" y="4441870"/>
            <a:ext cx="1245300" cy="5610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Create/Delete Class, Add/Delete Students</a:t>
            </a:r>
          </a:p>
        </p:txBody>
      </p:sp>
      <p:sp>
        <p:nvSpPr>
          <p:cNvPr id="138" name="Shape 138"/>
          <p:cNvSpPr/>
          <p:nvPr/>
        </p:nvSpPr>
        <p:spPr>
          <a:xfrm>
            <a:off x="2542547" y="4596823"/>
            <a:ext cx="1297200" cy="3810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Student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2368240" y="3192650"/>
            <a:ext cx="648900" cy="4602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/>
              <a:t>Teacher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140" name="Shape 140"/>
          <p:cNvSpPr/>
          <p:nvPr/>
        </p:nvSpPr>
        <p:spPr>
          <a:xfrm>
            <a:off x="3269622" y="3862433"/>
            <a:ext cx="1114799" cy="338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Website</a:t>
            </a:r>
          </a:p>
        </p:txBody>
      </p:sp>
      <p:cxnSp>
        <p:nvCxnSpPr>
          <p:cNvPr id="141" name="Shape 141"/>
          <p:cNvCxnSpPr>
            <a:stCxn id="139" idx="1"/>
            <a:endCxn id="136" idx="0"/>
          </p:cNvCxnSpPr>
          <p:nvPr/>
        </p:nvCxnSpPr>
        <p:spPr>
          <a:xfrm flipH="1">
            <a:off x="1744240" y="3422750"/>
            <a:ext cx="6240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9" idx="3"/>
            <a:endCxn id="140" idx="0"/>
          </p:cNvCxnSpPr>
          <p:nvPr/>
        </p:nvCxnSpPr>
        <p:spPr>
          <a:xfrm>
            <a:off x="3017140" y="3422750"/>
            <a:ext cx="8100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40" idx="3"/>
            <a:endCxn id="138" idx="0"/>
          </p:cNvCxnSpPr>
          <p:nvPr/>
        </p:nvCxnSpPr>
        <p:spPr>
          <a:xfrm flipH="1">
            <a:off x="3191081" y="4151532"/>
            <a:ext cx="2418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40" idx="5"/>
            <a:endCxn id="137" idx="0"/>
          </p:cNvCxnSpPr>
          <p:nvPr/>
        </p:nvCxnSpPr>
        <p:spPr>
          <a:xfrm>
            <a:off x="4221164" y="4151532"/>
            <a:ext cx="4431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/>
        </p:nvGraphicFramePr>
        <p:xfrm>
          <a:off x="1060825" y="956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{9DCF09A4-BAFC-4D32-825B-E4FB9D1ACE19}</a:tableStyleId>
              </a:tblPr>
              <a:tblGrid>
                <a:gridCol w="1776125"/>
                <a:gridCol w="5246225"/>
              </a:tblGrid>
              <a:tr h="33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Summer Math Game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Group 5</a:t>
                      </a:r>
                    </a:p>
                  </a:txBody>
                  <a:tcPr marT="91425" marB="91425" marR="91425" marL="91425"/>
                </a:tc>
              </a:tr>
              <a:tr h="507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A user creates an account. If it’s a student account, he/she can join or leave a class, and play math games.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If it’s a teacher account, he/she can create or delete a class, and add or delete a student.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Actors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200" u="none" cap="none" strike="noStrike"/>
                        <a:t>Student</a:t>
                      </a: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200" u="none" cap="none" strike="noStrike"/>
                        <a:t>Teacher</a:t>
                      </a: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200" u="none" cap="none" strike="noStrike"/>
                        <a:t>Admin</a:t>
                      </a: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200"/>
                        <a:t>Parent</a:t>
                      </a:r>
                    </a:p>
                  </a:txBody>
                  <a:tcPr marT="91425" marB="91425" marR="91425" marL="91425"/>
                </a:tc>
              </a:tr>
              <a:tr h="507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Organizational Benefits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Increase the skill of math for students in summer break.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Frequency of 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Students will be playing games daily during summer break.</a:t>
                      </a:r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Trigger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The user signs up for an account.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Preconditions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The user visits the main website and does not have an account.</a:t>
                      </a:r>
                      <a:br>
                        <a:rPr lang="en" sz="1200" u="none" cap="none" strike="noStrike"/>
                      </a:br>
                    </a:p>
                  </a:txBody>
                  <a:tcPr marT="91425" marB="91425" marR="91425" marL="91425"/>
                </a:tc>
              </a:tr>
              <a:tr h="77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Postconditions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User wants to change account info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User wants to change profile picture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User wants to join, leave, create, or delete a class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User wants to play a math game</a:t>
                      </a:r>
                      <a:br>
                        <a:rPr lang="en" sz="1200" u="none" cap="none" strike="noStrike"/>
                      </a:b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883900" y="7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{9DCF09A4-BAFC-4D32-825B-E4FB9D1ACE19}</a:tableStyleId>
              </a:tblPr>
              <a:tblGrid>
                <a:gridCol w="3619500"/>
                <a:gridCol w="3619500"/>
              </a:tblGrid>
              <a:tr h="71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Main Course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1.User visits homepage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2.User creates an account (student/teacher account)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3.User confirms to save his/her account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4.User logs 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5.User chooses a math game to play</a:t>
                      </a:r>
                    </a:p>
                  </a:txBody>
                  <a:tcPr marT="91425" marB="91425" marR="91425" marL="91425"/>
                </a:tc>
              </a:tr>
              <a:tr h="2137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Alternative Course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/>
                        <a:t>AC1 Returning user wants to view account/change account settings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Return to Main Course step 4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Proceed to view account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/>
                        <a:t>AC2 Returning user wants to play games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Return to Main Course step 4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Proceed to games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/>
                        <a:t> AC3 Returning user wants to view progress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Return to Main Course step 4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Proceed to view profile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/>
                        <a:t>AC4 User would like to make a donation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Return to Main Course 1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Proceed to donation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/>
                        <a:t>AC5 User does not have an account ready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Return to Main Course 2</a:t>
                      </a:r>
                    </a:p>
                  </a:txBody>
                  <a:tcPr marT="91425" marB="91425" marR="91425" marL="91425"/>
                </a:tc>
              </a:tr>
              <a:tr h="124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/>
                        <a:t>Exception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/>
                        <a:t>EX1 Payment failure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User gives another form of payment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/>
                        <a:t>EX2 System failure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/>
                        <a:t>User refreshes browser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Return to Main Course 1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dk1"/>
                          </a:solidFill>
                        </a:rPr>
                        <a:t>EX3 Browser refresh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Prompt alerts user to confirm leaving the page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Server should return user to last visited page if user confirms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dk1"/>
                          </a:solidFill>
                        </a:rPr>
                        <a:t>EX4. User leaves game page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Prompt alerts user to confirm leaving the page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dk1"/>
                          </a:solidFill>
                        </a:rPr>
                        <a:t>EX5 Close browser</a:t>
                      </a: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This is more of a browser’s problem to deal with, but upon re entry the page should work like a refresh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9-15 at 7.48.18 PM.png"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625" y="48086"/>
            <a:ext cx="304799" cy="37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101925" y="419575"/>
            <a:ext cx="634200" cy="273299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161" name="Shape 161"/>
          <p:cNvSpPr/>
          <p:nvPr/>
        </p:nvSpPr>
        <p:spPr>
          <a:xfrm>
            <a:off x="350175" y="740175"/>
            <a:ext cx="138900" cy="43244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442875" y="193550"/>
            <a:ext cx="858900" cy="517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Page</a:t>
            </a:r>
          </a:p>
        </p:txBody>
      </p:sp>
      <p:sp>
        <p:nvSpPr>
          <p:cNvPr id="163" name="Shape 163"/>
          <p:cNvSpPr/>
          <p:nvPr/>
        </p:nvSpPr>
        <p:spPr>
          <a:xfrm>
            <a:off x="1779009" y="834361"/>
            <a:ext cx="216600" cy="862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596275" y="895520"/>
            <a:ext cx="11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552828" y="1137336"/>
            <a:ext cx="116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166" name="Shape 166"/>
          <p:cNvSpPr txBox="1"/>
          <p:nvPr/>
        </p:nvSpPr>
        <p:spPr>
          <a:xfrm>
            <a:off x="588941" y="933445"/>
            <a:ext cx="1090198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20075" y="636675"/>
            <a:ext cx="11829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 Access site </a:t>
            </a:r>
          </a:p>
        </p:txBody>
      </p:sp>
      <p:sp>
        <p:nvSpPr>
          <p:cNvPr id="168" name="Shape 168"/>
          <p:cNvSpPr/>
          <p:nvPr/>
        </p:nvSpPr>
        <p:spPr>
          <a:xfrm>
            <a:off x="4218450" y="208400"/>
            <a:ext cx="1601700" cy="487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Profile</a:t>
            </a:r>
          </a:p>
        </p:txBody>
      </p:sp>
      <p:sp>
        <p:nvSpPr>
          <p:cNvPr id="169" name="Shape 169"/>
          <p:cNvSpPr/>
          <p:nvPr/>
        </p:nvSpPr>
        <p:spPr>
          <a:xfrm>
            <a:off x="2694875" y="193550"/>
            <a:ext cx="1219799" cy="517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170" name="Shape 170"/>
          <p:cNvSpPr/>
          <p:nvPr/>
        </p:nvSpPr>
        <p:spPr>
          <a:xfrm>
            <a:off x="4964982" y="1560108"/>
            <a:ext cx="216600" cy="1001399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Shape 171"/>
          <p:cNvCxnSpPr/>
          <p:nvPr/>
        </p:nvCxnSpPr>
        <p:spPr>
          <a:xfrm flipH="1" rot="10800000">
            <a:off x="588941" y="1553033"/>
            <a:ext cx="1040100" cy="4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596275" y="1085621"/>
            <a:ext cx="939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 Create Acc/sign in</a:t>
            </a:r>
          </a:p>
        </p:txBody>
      </p:sp>
      <p:sp>
        <p:nvSpPr>
          <p:cNvPr id="173" name="Shape 173"/>
          <p:cNvSpPr/>
          <p:nvPr/>
        </p:nvSpPr>
        <p:spPr>
          <a:xfrm>
            <a:off x="3225567" y="1423045"/>
            <a:ext cx="216600" cy="26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2099358" y="1546637"/>
            <a:ext cx="1022399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5" name="Shape 175"/>
          <p:cNvCxnSpPr/>
          <p:nvPr/>
        </p:nvCxnSpPr>
        <p:spPr>
          <a:xfrm flipH="1" rot="10800000">
            <a:off x="3679544" y="1617626"/>
            <a:ext cx="1040100" cy="4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6" name="Shape 176"/>
          <p:cNvCxnSpPr/>
          <p:nvPr/>
        </p:nvCxnSpPr>
        <p:spPr>
          <a:xfrm flipH="1">
            <a:off x="720021" y="1777732"/>
            <a:ext cx="4132500" cy="2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6038125" y="208400"/>
            <a:ext cx="1601700" cy="487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489231" y="1954199"/>
            <a:ext cx="4376399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422877" y="1676696"/>
            <a:ext cx="3366299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3:Create/Delete, Join/Leave Classes </a:t>
            </a:r>
          </a:p>
        </p:txBody>
      </p:sp>
      <p:cxnSp>
        <p:nvCxnSpPr>
          <p:cNvPr id="180" name="Shape 180"/>
          <p:cNvCxnSpPr/>
          <p:nvPr/>
        </p:nvCxnSpPr>
        <p:spPr>
          <a:xfrm flipH="1">
            <a:off x="3554694" y="2065471"/>
            <a:ext cx="1300200" cy="2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181" name="Shape 181"/>
          <p:cNvSpPr/>
          <p:nvPr/>
        </p:nvSpPr>
        <p:spPr>
          <a:xfrm>
            <a:off x="3227941" y="2000825"/>
            <a:ext cx="216600" cy="22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Shape 182"/>
          <p:cNvCxnSpPr/>
          <p:nvPr/>
        </p:nvCxnSpPr>
        <p:spPr>
          <a:xfrm rot="10800000">
            <a:off x="748593" y="2165883"/>
            <a:ext cx="2316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512766" y="2089550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4:View Progression </a:t>
            </a:r>
          </a:p>
        </p:txBody>
      </p:sp>
      <p:cxnSp>
        <p:nvCxnSpPr>
          <p:cNvPr id="184" name="Shape 184"/>
          <p:cNvCxnSpPr/>
          <p:nvPr/>
        </p:nvCxnSpPr>
        <p:spPr>
          <a:xfrm flipH="1" rot="10800000">
            <a:off x="489218" y="2380149"/>
            <a:ext cx="4363199" cy="4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 flipH="1">
            <a:off x="720083" y="2561647"/>
            <a:ext cx="2394299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186" name="Shape 186"/>
          <p:cNvSpPr/>
          <p:nvPr/>
        </p:nvSpPr>
        <p:spPr>
          <a:xfrm>
            <a:off x="6794575" y="2785252"/>
            <a:ext cx="216600" cy="345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Shape 187"/>
          <p:cNvCxnSpPr/>
          <p:nvPr/>
        </p:nvCxnSpPr>
        <p:spPr>
          <a:xfrm>
            <a:off x="489218" y="2876540"/>
            <a:ext cx="6187500" cy="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567543" y="2608702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5:Play Games </a:t>
            </a:r>
          </a:p>
        </p:txBody>
      </p:sp>
      <p:cxnSp>
        <p:nvCxnSpPr>
          <p:cNvPr id="189" name="Shape 189"/>
          <p:cNvCxnSpPr/>
          <p:nvPr/>
        </p:nvCxnSpPr>
        <p:spPr>
          <a:xfrm rot="10800000">
            <a:off x="3445610" y="3030190"/>
            <a:ext cx="32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190" name="Shape 190"/>
          <p:cNvSpPr/>
          <p:nvPr/>
        </p:nvSpPr>
        <p:spPr>
          <a:xfrm>
            <a:off x="3227941" y="2991105"/>
            <a:ext cx="216600" cy="193499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593378" y="3130471"/>
            <a:ext cx="2530799" cy="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7694800" y="208400"/>
            <a:ext cx="1252200" cy="487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processor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22427" y="3054233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6:Make a payment </a:t>
            </a:r>
          </a:p>
        </p:txBody>
      </p:sp>
      <p:sp>
        <p:nvSpPr>
          <p:cNvPr id="194" name="Shape 194"/>
          <p:cNvSpPr/>
          <p:nvPr/>
        </p:nvSpPr>
        <p:spPr>
          <a:xfrm>
            <a:off x="8265504" y="3269923"/>
            <a:ext cx="267599" cy="345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Shape 195"/>
          <p:cNvCxnSpPr/>
          <p:nvPr/>
        </p:nvCxnSpPr>
        <p:spPr>
          <a:xfrm>
            <a:off x="596275" y="3361210"/>
            <a:ext cx="7644000" cy="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rot="10800000">
            <a:off x="3542918" y="3496255"/>
            <a:ext cx="4660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197" name="Shape 197"/>
          <p:cNvSpPr/>
          <p:nvPr/>
        </p:nvSpPr>
        <p:spPr>
          <a:xfrm>
            <a:off x="3227941" y="3457169"/>
            <a:ext cx="216600" cy="193499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Shape 198"/>
          <p:cNvCxnSpPr/>
          <p:nvPr/>
        </p:nvCxnSpPr>
        <p:spPr>
          <a:xfrm rot="10800000">
            <a:off x="593378" y="3616946"/>
            <a:ext cx="2530799" cy="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199" name="Shape 199"/>
          <p:cNvCxnSpPr/>
          <p:nvPr/>
        </p:nvCxnSpPr>
        <p:spPr>
          <a:xfrm flipH="1">
            <a:off x="3552953" y="2524286"/>
            <a:ext cx="1300200" cy="2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3226199" y="2459647"/>
            <a:ext cx="216600" cy="169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423552" y="3616958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Admin:Edit main page </a:t>
            </a:r>
          </a:p>
        </p:txBody>
      </p:sp>
      <p:sp>
        <p:nvSpPr>
          <p:cNvPr id="202" name="Shape 202"/>
          <p:cNvSpPr/>
          <p:nvPr/>
        </p:nvSpPr>
        <p:spPr>
          <a:xfrm>
            <a:off x="1750475" y="3920207"/>
            <a:ext cx="216600" cy="22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Shape 203"/>
          <p:cNvCxnSpPr/>
          <p:nvPr/>
        </p:nvCxnSpPr>
        <p:spPr>
          <a:xfrm>
            <a:off x="552825" y="3981369"/>
            <a:ext cx="11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3228099" y="4498375"/>
            <a:ext cx="216600" cy="26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Shape 205"/>
          <p:cNvCxnSpPr/>
          <p:nvPr/>
        </p:nvCxnSpPr>
        <p:spPr>
          <a:xfrm>
            <a:off x="553024" y="4592925"/>
            <a:ext cx="2567399" cy="8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538378" y="4103485"/>
            <a:ext cx="116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 flipH="1">
            <a:off x="552824" y="4706350"/>
            <a:ext cx="2541300" cy="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489225" y="4081325"/>
            <a:ext cx="30654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Admin:Edit Database. Remove accounts, edit game questions, edit classes,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