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ean Ki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0218455-7F97-491E-AFAA-40997F2CAE21}">
  <a:tblStyle styleId="{E0218455-7F97-491E-AFAA-40997F2CAE2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Any other systems to put inside group5website.com?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93700" y="2918600"/>
            <a:ext cx="32907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Ali Alsereidi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Lougrant Fernandez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Sean King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Jacob Larochelle</a:t>
            </a:r>
          </a:p>
          <a:p>
            <a:pPr lvl="0" marR="2159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Iqbal Singh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698262" y="1150000"/>
            <a:ext cx="4630753" cy="12195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Group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675727" y="171900"/>
            <a:ext cx="3401100" cy="33711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Group5Website.com</a:t>
            </a:r>
          </a:p>
        </p:txBody>
      </p:sp>
      <p:sp>
        <p:nvSpPr>
          <p:cNvPr id="61" name="Shape 61"/>
          <p:cNvSpPr/>
          <p:nvPr/>
        </p:nvSpPr>
        <p:spPr>
          <a:xfrm>
            <a:off x="91025" y="1129912"/>
            <a:ext cx="1071375" cy="1152874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2" name="Shape 62"/>
          <p:cNvSpPr/>
          <p:nvPr/>
        </p:nvSpPr>
        <p:spPr>
          <a:xfrm>
            <a:off x="1205762" y="1547650"/>
            <a:ext cx="426600" cy="31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076825" y="1657075"/>
            <a:ext cx="591900" cy="31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668725" y="1377574"/>
            <a:ext cx="1567188" cy="876420"/>
          </a:xfrm>
          <a:prstGeom prst="cloud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Billing System API</a:t>
            </a:r>
          </a:p>
        </p:txBody>
      </p:sp>
      <p:sp>
        <p:nvSpPr>
          <p:cNvPr id="65" name="Shape 65"/>
          <p:cNvSpPr/>
          <p:nvPr/>
        </p:nvSpPr>
        <p:spPr>
          <a:xfrm>
            <a:off x="2024675" y="2256450"/>
            <a:ext cx="1071300" cy="63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Account Creation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3741200" y="1014237"/>
            <a:ext cx="842100" cy="533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Play games</a:t>
            </a:r>
          </a:p>
        </p:txBody>
      </p:sp>
      <p:sp>
        <p:nvSpPr>
          <p:cNvPr id="67" name="Shape 67"/>
          <p:cNvSpPr/>
          <p:nvPr/>
        </p:nvSpPr>
        <p:spPr>
          <a:xfrm>
            <a:off x="3210575" y="2374700"/>
            <a:ext cx="1493100" cy="464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Account </a:t>
            </a:r>
            <a:r>
              <a:rPr lang="en" sz="1200">
                <a:solidFill>
                  <a:schemeClr val="dk1"/>
                </a:solidFill>
              </a:rPr>
              <a:t>Management</a:t>
            </a:r>
          </a:p>
        </p:txBody>
      </p:sp>
      <p:sp>
        <p:nvSpPr>
          <p:cNvPr id="68" name="Shape 68"/>
          <p:cNvSpPr/>
          <p:nvPr/>
        </p:nvSpPr>
        <p:spPr>
          <a:xfrm>
            <a:off x="2024675" y="967600"/>
            <a:ext cx="1264800" cy="533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Progression / Achievement System</a:t>
            </a:r>
          </a:p>
        </p:txBody>
      </p:sp>
      <p:sp>
        <p:nvSpPr>
          <p:cNvPr id="69" name="Shape 69"/>
          <p:cNvSpPr/>
          <p:nvPr/>
        </p:nvSpPr>
        <p:spPr>
          <a:xfrm>
            <a:off x="7235925" y="1657075"/>
            <a:ext cx="591900" cy="31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827825" y="1166733"/>
            <a:ext cx="1192200" cy="1298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Billing/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Shape 75"/>
          <p:cNvGraphicFramePr/>
          <p:nvPr/>
        </p:nvGraphicFramePr>
        <p:xfrm>
          <a:off x="952500" y="1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{E0218455-7F97-491E-AFAA-40997F2CAE21}</a:tableStyleId>
              </a:tblPr>
              <a:tblGrid>
                <a:gridCol w="1809750"/>
                <a:gridCol w="1611350"/>
                <a:gridCol w="972875"/>
                <a:gridCol w="2845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Candidate term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a class because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Class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Class purpose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</a:t>
                      </a:r>
                      <a:r>
                        <a:rPr lang="en" sz="1200"/>
                        <a:t>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</a:t>
                      </a:r>
                      <a:r>
                        <a:rPr lang="en" sz="1200"/>
                        <a:t>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Base class that different types of users inherit from (could be abstract class or interface)</a:t>
                      </a:r>
                    </a:p>
                  </a:txBody>
                  <a:tcPr marT="91425" marB="91425" marR="91425" marL="91425"/>
                </a:tc>
              </a:tr>
              <a:tr h="677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Questions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Questions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Defines </a:t>
                      </a:r>
                      <a:r>
                        <a:rPr lang="en" sz="1200"/>
                        <a:t>different types of math questions ranging in difficulty, addition, subtraction, multiplication, division</a:t>
                      </a:r>
                    </a:p>
                  </a:txBody>
                  <a:tcPr marT="91425" marB="91425" marR="91425" marL="91425"/>
                </a:tc>
              </a:tr>
              <a:tr h="621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Donations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Unnecessary class that wouldn’t get used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Games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Games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Defines</a:t>
                      </a:r>
                      <a:r>
                        <a:rPr lang="en" sz="1200"/>
                        <a:t> different games that can be played</a:t>
                      </a:r>
                    </a:p>
                  </a:txBody>
                  <a:tcPr marT="91425" marB="91425" marR="91425" marL="91425"/>
                </a:tc>
              </a:tr>
              <a:tr h="356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Defines Student User. low privileges, can play games.</a:t>
                      </a:r>
                    </a:p>
                  </a:txBody>
                  <a:tcPr marT="91425" marB="91425" marR="91425" marL="91425"/>
                </a:tc>
              </a:tr>
              <a:tr h="509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Teacher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Medium privileges; can look at students who are in their classes data, such as progression and scores.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High privileges; able to edit site, accounts, database, ban users etc.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