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87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p:scale>
          <a:sx n="33" d="100"/>
          <a:sy n="33" d="100"/>
        </p:scale>
        <p:origin x="2597" y="11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EC5D4-3312-BC98-6302-49313D399A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005E03-D409-20A1-D448-177DB8931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B9EAB2-C998-DAEB-5EB2-DF387595A2AB}"/>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4075E5F0-F16C-EB62-79AC-061CFDE4F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BB8000-7223-1CED-7912-5326D17BEC38}"/>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36450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027D-7AE8-8E0F-5390-F6BFCB6A3B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E91FA0-B43D-A678-9CB6-D0F014E67E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A8505-8814-707C-1F4F-07DB42E396ED}"/>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7F53442D-3313-DAC9-B8EC-08AF159A7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38D04-F9E9-41B3-709D-B18D7E988ABE}"/>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73491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84BDF6-1D86-DBB1-3314-BCDD00ECC3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27756C-D884-1B4E-EA3E-01D68C8301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D751A4-6A0D-986D-082A-18E5CADADDCE}"/>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B50E3851-A7C6-8229-DA78-22CDCE3E70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5AF74-6E41-89C9-526C-19CAFC8334FB}"/>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027973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BE5F-D358-1F8C-A532-DAFC955F83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96D01C-3ADA-72B6-6154-CD6E48E497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D0CEBD-2AE1-1F70-731F-11808D472494}"/>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83B883BA-DD8D-EF65-B940-971CA0A1F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2C701-B0B6-67AD-5F30-5D07BADFF403}"/>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13044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A2C5-80AA-C8FD-36BF-BBF8201FFB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04A5DC-B8C6-3388-4F01-7ACCEE18E1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321E8D-0F44-D4E9-162C-37C5239874B4}"/>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1A497F18-E165-3DD6-9AC4-8B3DAFF13C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D08DD-0D3B-9BCB-35E4-E5C97F6DD2E5}"/>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422839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DBA9-4557-B0EC-DBAA-EBE08BAC53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ED2C3-43F1-4F71-F893-31E97B08C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F23D9D-BC5A-33F9-F348-467C58FF05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126321-5711-DA62-4A26-BCAD9DDBAAEA}"/>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6" name="Footer Placeholder 5">
            <a:extLst>
              <a:ext uri="{FF2B5EF4-FFF2-40B4-BE49-F238E27FC236}">
                <a16:creationId xmlns:a16="http://schemas.microsoft.com/office/drawing/2014/main" id="{6A77EA58-9E39-F11D-FCD1-943BCE1E7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37F339-14FF-0464-6B48-B74F3CE85B98}"/>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2254539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D482C-4166-16F3-C349-489CDB6E49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03B8A-1397-6384-D81E-B44932557D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F2620-45F9-59DB-2965-2AA745A8A7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05FAC2-AD3E-9FFF-11C5-BCF9A6CF9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63261D-C3B1-E318-E7D3-B9DBDB22CE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C84BFC-660E-36E2-9EEF-2546FC959177}"/>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8" name="Footer Placeholder 7">
            <a:extLst>
              <a:ext uri="{FF2B5EF4-FFF2-40B4-BE49-F238E27FC236}">
                <a16:creationId xmlns:a16="http://schemas.microsoft.com/office/drawing/2014/main" id="{4EC4C2E9-8E7C-05AD-DF24-B472F15467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FCD0E6-407B-394C-4BF1-5584C58FC41A}"/>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89424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B8EA4-CEE3-D8B5-F8AD-309FBF830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83ABC4-15D9-7598-5526-86265D77986F}"/>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4" name="Footer Placeholder 3">
            <a:extLst>
              <a:ext uri="{FF2B5EF4-FFF2-40B4-BE49-F238E27FC236}">
                <a16:creationId xmlns:a16="http://schemas.microsoft.com/office/drawing/2014/main" id="{86870BDE-177F-A05D-2F7A-24121520F5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35B86F-2C68-5CA8-1827-E57C41C16389}"/>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94670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22D081-F662-AEA2-2C25-61C5DEB4B3D9}"/>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3" name="Footer Placeholder 2">
            <a:extLst>
              <a:ext uri="{FF2B5EF4-FFF2-40B4-BE49-F238E27FC236}">
                <a16:creationId xmlns:a16="http://schemas.microsoft.com/office/drawing/2014/main" id="{572B343C-B554-F3E7-C2C8-DDE9814945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1F80CE-989B-BDB4-1B54-08653F535095}"/>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1062615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1715F-FB7B-968F-2BB7-70EFFED664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30DE2C7-976C-1AC7-E98F-BCF56A6ED3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D3256-835B-849E-B2DA-2387C8601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DA741-E6FB-2C86-E27D-46F31F73A516}"/>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6" name="Footer Placeholder 5">
            <a:extLst>
              <a:ext uri="{FF2B5EF4-FFF2-40B4-BE49-F238E27FC236}">
                <a16:creationId xmlns:a16="http://schemas.microsoft.com/office/drawing/2014/main" id="{24A162F0-1F94-76A2-D962-2507089B15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ECC35-16F8-60A0-CE97-B4E620C99AB3}"/>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4124905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68CF1-8116-FC6A-FBC6-1B4ECD40F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F42738-CB24-E2BD-0177-74F037752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ECFF3C-D8A6-7471-FC27-DF940F3CF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2CA8E-C8FA-667A-D6AC-5971C345909E}"/>
              </a:ext>
            </a:extLst>
          </p:cNvPr>
          <p:cNvSpPr>
            <a:spLocks noGrp="1"/>
          </p:cNvSpPr>
          <p:nvPr>
            <p:ph type="dt" sz="half" idx="10"/>
          </p:nvPr>
        </p:nvSpPr>
        <p:spPr/>
        <p:txBody>
          <a:bodyPr/>
          <a:lstStyle/>
          <a:p>
            <a:fld id="{C41DA815-CC29-4BB3-890F-72C42BF20890}" type="datetimeFigureOut">
              <a:rPr lang="en-US" smtClean="0"/>
              <a:t>6/12/2025</a:t>
            </a:fld>
            <a:endParaRPr lang="en-US"/>
          </a:p>
        </p:txBody>
      </p:sp>
      <p:sp>
        <p:nvSpPr>
          <p:cNvPr id="6" name="Footer Placeholder 5">
            <a:extLst>
              <a:ext uri="{FF2B5EF4-FFF2-40B4-BE49-F238E27FC236}">
                <a16:creationId xmlns:a16="http://schemas.microsoft.com/office/drawing/2014/main" id="{08B31910-5628-74CB-706D-64E6ED5EA5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210AE-B237-5111-16E0-6E40C0FBE254}"/>
              </a:ext>
            </a:extLst>
          </p:cNvPr>
          <p:cNvSpPr>
            <a:spLocks noGrp="1"/>
          </p:cNvSpPr>
          <p:nvPr>
            <p:ph type="sldNum" sz="quarter" idx="12"/>
          </p:nvPr>
        </p:nvSpPr>
        <p:spPr/>
        <p:txBody>
          <a:bodyPr/>
          <a:lstStyle/>
          <a:p>
            <a:fld id="{CCB8E164-75E5-46D4-94DA-A5C976F8FD21}" type="slidenum">
              <a:rPr lang="en-US" smtClean="0"/>
              <a:t>‹#›</a:t>
            </a:fld>
            <a:endParaRPr lang="en-US"/>
          </a:p>
        </p:txBody>
      </p:sp>
    </p:spTree>
    <p:extLst>
      <p:ext uri="{BB962C8B-B14F-4D97-AF65-F5344CB8AC3E}">
        <p14:creationId xmlns:p14="http://schemas.microsoft.com/office/powerpoint/2010/main" val="34905659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AAAB66-0262-CC72-1224-DBCC7F9B47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057287-680E-5B93-D16D-436C9171BE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E54970-9218-6EA0-FBE9-1CB667871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DA815-CC29-4BB3-890F-72C42BF20890}" type="datetimeFigureOut">
              <a:rPr lang="en-US" smtClean="0"/>
              <a:t>6/12/2025</a:t>
            </a:fld>
            <a:endParaRPr lang="en-US"/>
          </a:p>
        </p:txBody>
      </p:sp>
      <p:sp>
        <p:nvSpPr>
          <p:cNvPr id="5" name="Footer Placeholder 4">
            <a:extLst>
              <a:ext uri="{FF2B5EF4-FFF2-40B4-BE49-F238E27FC236}">
                <a16:creationId xmlns:a16="http://schemas.microsoft.com/office/drawing/2014/main" id="{FCF27766-F64B-6F11-1E06-5E8EA2CD5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B56182-A72F-C2C2-3288-0026C18F29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8E164-75E5-46D4-94DA-A5C976F8FD21}" type="slidenum">
              <a:rPr lang="en-US" smtClean="0"/>
              <a:t>‹#›</a:t>
            </a:fld>
            <a:endParaRPr lang="en-US"/>
          </a:p>
        </p:txBody>
      </p:sp>
    </p:spTree>
    <p:extLst>
      <p:ext uri="{BB962C8B-B14F-4D97-AF65-F5344CB8AC3E}">
        <p14:creationId xmlns:p14="http://schemas.microsoft.com/office/powerpoint/2010/main" val="3731476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62CC4-CCA0-8DD6-DAD4-04FDE5925266}"/>
              </a:ext>
            </a:extLst>
          </p:cNvPr>
          <p:cNvSpPr>
            <a:spLocks noGrp="1"/>
          </p:cNvSpPr>
          <p:nvPr>
            <p:ph type="title"/>
          </p:nvPr>
        </p:nvSpPr>
        <p:spPr>
          <a:xfrm>
            <a:off x="838199" y="365126"/>
            <a:ext cx="10640627" cy="580346"/>
          </a:xfrm>
        </p:spPr>
        <p:txBody>
          <a:bodyPr>
            <a:noAutofit/>
          </a:bodyPr>
          <a:lstStyle/>
          <a:p>
            <a:r>
              <a:rPr lang="en-US" dirty="0">
                <a:latin typeface="Poppins" panose="00000800000000000000" pitchFamily="2" charset="0"/>
                <a:cs typeface="Poppins" panose="00000800000000000000" pitchFamily="2" charset="0"/>
              </a:rPr>
              <a:t>Movie Management System                                  </a:t>
            </a:r>
          </a:p>
        </p:txBody>
      </p:sp>
      <p:sp>
        <p:nvSpPr>
          <p:cNvPr id="7" name="TextBox 6">
            <a:extLst>
              <a:ext uri="{FF2B5EF4-FFF2-40B4-BE49-F238E27FC236}">
                <a16:creationId xmlns:a16="http://schemas.microsoft.com/office/drawing/2014/main" id="{19F0127F-F40F-5116-F434-B40609D60894}"/>
              </a:ext>
            </a:extLst>
          </p:cNvPr>
          <p:cNvSpPr txBox="1"/>
          <p:nvPr/>
        </p:nvSpPr>
        <p:spPr>
          <a:xfrm>
            <a:off x="6910156" y="853139"/>
            <a:ext cx="3290484" cy="369332"/>
          </a:xfrm>
          <a:prstGeom prst="rect">
            <a:avLst/>
          </a:prstGeom>
          <a:noFill/>
        </p:spPr>
        <p:txBody>
          <a:bodyPr wrap="square">
            <a:spAutoFit/>
          </a:bodyPr>
          <a:lstStyle/>
          <a:p>
            <a:r>
              <a:rPr lang="en-US" dirty="0">
                <a:solidFill>
                  <a:srgbClr val="C00000"/>
                </a:solidFill>
                <a:latin typeface="Poppins" panose="00000800000000000000" pitchFamily="2" charset="0"/>
                <a:cs typeface="Poppins" panose="00000800000000000000" pitchFamily="2" charset="0"/>
              </a:rPr>
              <a:t>Database and API Design </a:t>
            </a:r>
            <a:endParaRPr lang="en-US" dirty="0">
              <a:solidFill>
                <a:srgbClr val="C00000"/>
              </a:solidFill>
            </a:endParaRPr>
          </a:p>
        </p:txBody>
      </p:sp>
      <p:pic>
        <p:nvPicPr>
          <p:cNvPr id="26" name="Graphic 25">
            <a:extLst>
              <a:ext uri="{FF2B5EF4-FFF2-40B4-BE49-F238E27FC236}">
                <a16:creationId xmlns:a16="http://schemas.microsoft.com/office/drawing/2014/main" id="{566731FA-8B16-3750-13C3-1E1A6EE1F8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199" y="1130138"/>
            <a:ext cx="9236559" cy="5284675"/>
          </a:xfrm>
          <a:prstGeom prst="rect">
            <a:avLst/>
          </a:prstGeom>
        </p:spPr>
      </p:pic>
      <p:sp>
        <p:nvSpPr>
          <p:cNvPr id="27" name="Oval 26">
            <a:extLst>
              <a:ext uri="{FF2B5EF4-FFF2-40B4-BE49-F238E27FC236}">
                <a16:creationId xmlns:a16="http://schemas.microsoft.com/office/drawing/2014/main" id="{322B3955-BD45-00F6-3441-574536F82688}"/>
              </a:ext>
            </a:extLst>
          </p:cNvPr>
          <p:cNvSpPr/>
          <p:nvPr/>
        </p:nvSpPr>
        <p:spPr>
          <a:xfrm>
            <a:off x="9235440" y="5543474"/>
            <a:ext cx="965200" cy="110744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29" name="Picture 28">
            <a:extLst>
              <a:ext uri="{FF2B5EF4-FFF2-40B4-BE49-F238E27FC236}">
                <a16:creationId xmlns:a16="http://schemas.microsoft.com/office/drawing/2014/main" id="{2FE07577-8F04-3877-73C2-70B594724B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1780" y="2413000"/>
            <a:ext cx="1085682" cy="1301192"/>
          </a:xfrm>
          <a:prstGeom prst="rect">
            <a:avLst/>
          </a:prstGeom>
        </p:spPr>
      </p:pic>
      <p:pic>
        <p:nvPicPr>
          <p:cNvPr id="30" name="Picture 29">
            <a:extLst>
              <a:ext uri="{FF2B5EF4-FFF2-40B4-BE49-F238E27FC236}">
                <a16:creationId xmlns:a16="http://schemas.microsoft.com/office/drawing/2014/main" id="{FA1E5511-4066-6DE3-6270-32413633D5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88856" y="2413000"/>
            <a:ext cx="1085682" cy="1301192"/>
          </a:xfrm>
          <a:prstGeom prst="rect">
            <a:avLst/>
          </a:prstGeom>
        </p:spPr>
      </p:pic>
      <p:sp>
        <p:nvSpPr>
          <p:cNvPr id="34" name="Oval 33">
            <a:extLst>
              <a:ext uri="{FF2B5EF4-FFF2-40B4-BE49-F238E27FC236}">
                <a16:creationId xmlns:a16="http://schemas.microsoft.com/office/drawing/2014/main" id="{227C9B7B-64B8-00E0-8BE3-887184F4206D}"/>
              </a:ext>
            </a:extLst>
          </p:cNvPr>
          <p:cNvSpPr/>
          <p:nvPr/>
        </p:nvSpPr>
        <p:spPr>
          <a:xfrm>
            <a:off x="16757489" y="8929456"/>
            <a:ext cx="7252022" cy="3324688"/>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itle 1">
            <a:extLst>
              <a:ext uri="{FF2B5EF4-FFF2-40B4-BE49-F238E27FC236}">
                <a16:creationId xmlns:a16="http://schemas.microsoft.com/office/drawing/2014/main" id="{E1BF5309-30E3-B809-B7B5-0B5AB1D39BF9}"/>
              </a:ext>
            </a:extLst>
          </p:cNvPr>
          <p:cNvSpPr txBox="1">
            <a:spLocks/>
          </p:cNvSpPr>
          <p:nvPr/>
        </p:nvSpPr>
        <p:spPr>
          <a:xfrm>
            <a:off x="-7898138" y="-6798657"/>
            <a:ext cx="10515600" cy="8511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C00000"/>
                </a:solidFill>
                <a:latin typeface="Poppins" panose="00000800000000000000" pitchFamily="2" charset="0"/>
                <a:cs typeface="Poppins" panose="00000800000000000000" pitchFamily="2" charset="0"/>
              </a:rPr>
              <a:t>Introduction</a:t>
            </a:r>
            <a:endParaRPr lang="en-US" dirty="0">
              <a:solidFill>
                <a:srgbClr val="C00000"/>
              </a:solidFill>
              <a:latin typeface="Poppins" panose="00000800000000000000" pitchFamily="2" charset="0"/>
              <a:cs typeface="Poppins" panose="00000800000000000000" pitchFamily="2" charset="0"/>
            </a:endParaRPr>
          </a:p>
        </p:txBody>
      </p:sp>
      <p:sp>
        <p:nvSpPr>
          <p:cNvPr id="38" name="TextBox 37">
            <a:extLst>
              <a:ext uri="{FF2B5EF4-FFF2-40B4-BE49-F238E27FC236}">
                <a16:creationId xmlns:a16="http://schemas.microsoft.com/office/drawing/2014/main" id="{AA71082D-B469-6874-1977-57DC5207A0CD}"/>
              </a:ext>
            </a:extLst>
          </p:cNvPr>
          <p:cNvSpPr txBox="1"/>
          <p:nvPr/>
        </p:nvSpPr>
        <p:spPr>
          <a:xfrm>
            <a:off x="-6460355" y="-5416305"/>
            <a:ext cx="7298554" cy="2031325"/>
          </a:xfrm>
          <a:prstGeom prst="rect">
            <a:avLst/>
          </a:prstGeom>
          <a:noFill/>
        </p:spPr>
        <p:txBody>
          <a:bodyPr wrap="square">
            <a:spAutoFit/>
          </a:bodyPr>
          <a:lstStyle/>
          <a:p>
            <a:r>
              <a:rPr lang="en-US" dirty="0">
                <a:latin typeface="Poppins" panose="00000800000000000000" pitchFamily="2" charset="0"/>
                <a:cs typeface="Poppins" panose="00000800000000000000" pitchFamily="2" charset="0"/>
              </a:rPr>
              <a:t>The Movie Database System is a database system that stores all movie title data, which allows users to book tickets for movies they like or want to watch, in which we provide details regarding the official release time of the movie as well as the price for each movie. In addition, we have also created an API with many functions such as add, edit, delete, search, etc.</a:t>
            </a:r>
          </a:p>
        </p:txBody>
      </p:sp>
      <p:pic>
        <p:nvPicPr>
          <p:cNvPr id="39" name="Content Placeholder 6">
            <a:extLst>
              <a:ext uri="{FF2B5EF4-FFF2-40B4-BE49-F238E27FC236}">
                <a16:creationId xmlns:a16="http://schemas.microsoft.com/office/drawing/2014/main" id="{6B38054B-A3E8-84A7-8629-FCEB3016E8C6}"/>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64880" y="8253644"/>
            <a:ext cx="5486400" cy="4000500"/>
          </a:xfrm>
        </p:spPr>
      </p:pic>
    </p:spTree>
    <p:extLst>
      <p:ext uri="{BB962C8B-B14F-4D97-AF65-F5344CB8AC3E}">
        <p14:creationId xmlns:p14="http://schemas.microsoft.com/office/powerpoint/2010/main" val="380576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C5CF5DD3-E85C-2867-C9B3-1BF376849301}"/>
              </a:ext>
            </a:extLst>
          </p:cNvPr>
          <p:cNvSpPr/>
          <p:nvPr/>
        </p:nvSpPr>
        <p:spPr>
          <a:xfrm>
            <a:off x="7727789" y="5195656"/>
            <a:ext cx="7252022" cy="3324688"/>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BFE30A-3010-42A3-ACDF-166BD440D3E2}"/>
              </a:ext>
            </a:extLst>
          </p:cNvPr>
          <p:cNvSpPr>
            <a:spLocks noGrp="1"/>
          </p:cNvSpPr>
          <p:nvPr>
            <p:ph type="title"/>
          </p:nvPr>
        </p:nvSpPr>
        <p:spPr>
          <a:xfrm>
            <a:off x="838200" y="338493"/>
            <a:ext cx="10515600" cy="851116"/>
          </a:xfrm>
        </p:spPr>
        <p:txBody>
          <a:bodyPr/>
          <a:lstStyle/>
          <a:p>
            <a:r>
              <a:rPr lang="en-US" dirty="0">
                <a:solidFill>
                  <a:srgbClr val="C00000"/>
                </a:solidFill>
                <a:latin typeface="Poppins" panose="00000800000000000000" pitchFamily="2" charset="0"/>
                <a:cs typeface="Poppins" panose="00000800000000000000" pitchFamily="2" charset="0"/>
              </a:rPr>
              <a:t>Introduction</a:t>
            </a:r>
          </a:p>
        </p:txBody>
      </p:sp>
      <p:pic>
        <p:nvPicPr>
          <p:cNvPr id="7" name="Content Placeholder 6">
            <a:extLst>
              <a:ext uri="{FF2B5EF4-FFF2-40B4-BE49-F238E27FC236}">
                <a16:creationId xmlns:a16="http://schemas.microsoft.com/office/drawing/2014/main" id="{CADBFE10-A1B4-6E27-1878-E6E6B370379A}"/>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2590520"/>
            <a:ext cx="5486400" cy="4000500"/>
          </a:xfrm>
        </p:spPr>
      </p:pic>
      <p:sp>
        <p:nvSpPr>
          <p:cNvPr id="9" name="TextBox 8">
            <a:extLst>
              <a:ext uri="{FF2B5EF4-FFF2-40B4-BE49-F238E27FC236}">
                <a16:creationId xmlns:a16="http://schemas.microsoft.com/office/drawing/2014/main" id="{91C95640-C8CD-ADD8-57DB-D8D0E66585C8}"/>
              </a:ext>
            </a:extLst>
          </p:cNvPr>
          <p:cNvSpPr txBox="1"/>
          <p:nvPr/>
        </p:nvSpPr>
        <p:spPr>
          <a:xfrm>
            <a:off x="3177096" y="1189609"/>
            <a:ext cx="7298554" cy="2031325"/>
          </a:xfrm>
          <a:prstGeom prst="rect">
            <a:avLst/>
          </a:prstGeom>
          <a:noFill/>
        </p:spPr>
        <p:txBody>
          <a:bodyPr wrap="square">
            <a:spAutoFit/>
          </a:bodyPr>
          <a:lstStyle/>
          <a:p>
            <a:r>
              <a:rPr lang="en-US" dirty="0">
                <a:latin typeface="Poppins" panose="00000800000000000000" pitchFamily="2" charset="0"/>
                <a:cs typeface="Poppins" panose="00000800000000000000" pitchFamily="2" charset="0"/>
              </a:rPr>
              <a:t>The Movie Database System is a database system that stores all movie title data, which allows users to book tickets for movies they like or want to watch, in which we provide details regarding the official release time of the movie as well as the price for each movie. In addition, we have also created an API with many functions such as add, edit, delete, search, etc.</a:t>
            </a:r>
          </a:p>
        </p:txBody>
      </p:sp>
      <p:pic>
        <p:nvPicPr>
          <p:cNvPr id="13" name="Picture 12">
            <a:extLst>
              <a:ext uri="{FF2B5EF4-FFF2-40B4-BE49-F238E27FC236}">
                <a16:creationId xmlns:a16="http://schemas.microsoft.com/office/drawing/2014/main" id="{2B9F6844-F082-FD62-CCB6-150828E87BEE}"/>
              </a:ext>
            </a:extLst>
          </p:cNvPr>
          <p:cNvPicPr>
            <a:picLocks noChangeAspect="1"/>
          </p:cNvPicPr>
          <p:nvPr/>
        </p:nvPicPr>
        <p:blipFill>
          <a:blip r:embed="rId4"/>
          <a:stretch>
            <a:fillRect/>
          </a:stretch>
        </p:blipFill>
        <p:spPr>
          <a:xfrm>
            <a:off x="11446732" y="7087637"/>
            <a:ext cx="7066158" cy="5438754"/>
          </a:xfrm>
          <a:prstGeom prst="rect">
            <a:avLst/>
          </a:prstGeom>
        </p:spPr>
      </p:pic>
      <p:sp>
        <p:nvSpPr>
          <p:cNvPr id="16" name="Title 1">
            <a:extLst>
              <a:ext uri="{FF2B5EF4-FFF2-40B4-BE49-F238E27FC236}">
                <a16:creationId xmlns:a16="http://schemas.microsoft.com/office/drawing/2014/main" id="{E57AE018-498A-12BC-55FE-995196692953}"/>
              </a:ext>
            </a:extLst>
          </p:cNvPr>
          <p:cNvSpPr txBox="1">
            <a:spLocks/>
          </p:cNvSpPr>
          <p:nvPr/>
        </p:nvSpPr>
        <p:spPr>
          <a:xfrm>
            <a:off x="-3007360" y="-1325563"/>
            <a:ext cx="300736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Poppins "/>
                <a:cs typeface="Poppins Black" panose="00000A00000000000000" pitchFamily="2" charset="0"/>
              </a:rPr>
              <a:t>ERD </a:t>
            </a:r>
            <a:br>
              <a:rPr lang="en-US" dirty="0">
                <a:latin typeface="Poppins "/>
                <a:cs typeface="Poppins Black" panose="00000A00000000000000" pitchFamily="2" charset="0"/>
              </a:rPr>
            </a:br>
            <a:r>
              <a:rPr lang="en-US" sz="1800" dirty="0">
                <a:solidFill>
                  <a:srgbClr val="C00000"/>
                </a:solidFill>
                <a:latin typeface="Poppins "/>
                <a:cs typeface="Poppins Black" panose="00000A00000000000000" pitchFamily="2" charset="0"/>
              </a:rPr>
              <a:t>Database</a:t>
            </a:r>
          </a:p>
        </p:txBody>
      </p:sp>
    </p:spTree>
    <p:extLst>
      <p:ext uri="{BB962C8B-B14F-4D97-AF65-F5344CB8AC3E}">
        <p14:creationId xmlns:p14="http://schemas.microsoft.com/office/powerpoint/2010/main" val="22666160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C91E0-637E-66E1-D683-39C529947F66}"/>
              </a:ext>
            </a:extLst>
          </p:cNvPr>
          <p:cNvSpPr>
            <a:spLocks noGrp="1"/>
          </p:cNvSpPr>
          <p:nvPr>
            <p:ph type="title"/>
          </p:nvPr>
        </p:nvSpPr>
        <p:spPr>
          <a:xfrm>
            <a:off x="838200" y="365125"/>
            <a:ext cx="3007360" cy="1325563"/>
          </a:xfrm>
        </p:spPr>
        <p:txBody>
          <a:bodyPr/>
          <a:lstStyle/>
          <a:p>
            <a:r>
              <a:rPr lang="en-US" dirty="0">
                <a:latin typeface="Poppins "/>
                <a:cs typeface="Poppins Black" panose="00000A00000000000000" pitchFamily="2" charset="0"/>
              </a:rPr>
              <a:t>ERD </a:t>
            </a:r>
            <a:br>
              <a:rPr lang="en-US" dirty="0">
                <a:latin typeface="Poppins "/>
                <a:cs typeface="Poppins Black" panose="00000A00000000000000" pitchFamily="2" charset="0"/>
              </a:rPr>
            </a:br>
            <a:r>
              <a:rPr lang="en-US" sz="1800" dirty="0">
                <a:solidFill>
                  <a:srgbClr val="C00000"/>
                </a:solidFill>
                <a:latin typeface="Poppins "/>
                <a:cs typeface="Poppins Black" panose="00000A00000000000000" pitchFamily="2" charset="0"/>
              </a:rPr>
              <a:t>Database</a:t>
            </a:r>
          </a:p>
        </p:txBody>
      </p:sp>
      <p:pic>
        <p:nvPicPr>
          <p:cNvPr id="5" name="Picture 4">
            <a:extLst>
              <a:ext uri="{FF2B5EF4-FFF2-40B4-BE49-F238E27FC236}">
                <a16:creationId xmlns:a16="http://schemas.microsoft.com/office/drawing/2014/main" id="{E1D1ED26-A214-6428-8ADC-BC838436B9C0}"/>
              </a:ext>
            </a:extLst>
          </p:cNvPr>
          <p:cNvPicPr>
            <a:picLocks noChangeAspect="1"/>
          </p:cNvPicPr>
          <p:nvPr/>
        </p:nvPicPr>
        <p:blipFill>
          <a:blip r:embed="rId2"/>
          <a:stretch>
            <a:fillRect/>
          </a:stretch>
        </p:blipFill>
        <p:spPr>
          <a:xfrm>
            <a:off x="2341880" y="454896"/>
            <a:ext cx="7066158" cy="5438754"/>
          </a:xfrm>
          <a:prstGeom prst="rect">
            <a:avLst/>
          </a:prstGeom>
        </p:spPr>
      </p:pic>
    </p:spTree>
    <p:extLst>
      <p:ext uri="{BB962C8B-B14F-4D97-AF65-F5344CB8AC3E}">
        <p14:creationId xmlns:p14="http://schemas.microsoft.com/office/powerpoint/2010/main" val="3434357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B180E9E-A988-AED4-BAEE-FF7939F7B242}"/>
              </a:ext>
            </a:extLst>
          </p:cNvPr>
          <p:cNvSpPr>
            <a:spLocks noGrp="1"/>
          </p:cNvSpPr>
          <p:nvPr>
            <p:ph type="title"/>
          </p:nvPr>
        </p:nvSpPr>
        <p:spPr>
          <a:xfrm>
            <a:off x="5170170" y="2766218"/>
            <a:ext cx="1851660" cy="1325563"/>
          </a:xfrm>
        </p:spPr>
        <p:txBody>
          <a:bodyPr>
            <a:normAutofit/>
          </a:bodyPr>
          <a:lstStyle/>
          <a:p>
            <a:pPr algn="r"/>
            <a:r>
              <a:rPr lang="en-US" dirty="0">
                <a:latin typeface="Poppins "/>
              </a:rPr>
              <a:t>DEMO</a:t>
            </a:r>
            <a:br>
              <a:rPr lang="en-US" dirty="0">
                <a:latin typeface="Poppins "/>
              </a:rPr>
            </a:br>
            <a:r>
              <a:rPr lang="en-US" sz="2000" dirty="0">
                <a:solidFill>
                  <a:srgbClr val="C00000"/>
                </a:solidFill>
                <a:latin typeface="Poppins "/>
              </a:rPr>
              <a:t>API</a:t>
            </a:r>
          </a:p>
        </p:txBody>
      </p:sp>
      <p:sp>
        <p:nvSpPr>
          <p:cNvPr id="5" name="Oval 4">
            <a:extLst>
              <a:ext uri="{FF2B5EF4-FFF2-40B4-BE49-F238E27FC236}">
                <a16:creationId xmlns:a16="http://schemas.microsoft.com/office/drawing/2014/main" id="{DA722618-08A2-AFD7-7824-345F4FD1CEF3}"/>
              </a:ext>
            </a:extLst>
          </p:cNvPr>
          <p:cNvSpPr/>
          <p:nvPr/>
        </p:nvSpPr>
        <p:spPr>
          <a:xfrm rot="1592725">
            <a:off x="-1433988" y="3598689"/>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6480C1A-74B7-4BA4-B977-9364456BFC7D}"/>
              </a:ext>
            </a:extLst>
          </p:cNvPr>
          <p:cNvSpPr/>
          <p:nvPr/>
        </p:nvSpPr>
        <p:spPr>
          <a:xfrm rot="1592725">
            <a:off x="7816693" y="-785351"/>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182194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5C88B3C-5EDC-A438-1336-75D87CC78152}"/>
              </a:ext>
            </a:extLst>
          </p:cNvPr>
          <p:cNvSpPr>
            <a:spLocks noGrp="1"/>
          </p:cNvSpPr>
          <p:nvPr>
            <p:ph type="title"/>
          </p:nvPr>
        </p:nvSpPr>
        <p:spPr>
          <a:xfrm>
            <a:off x="2909570" y="2630210"/>
            <a:ext cx="6051550" cy="1325563"/>
          </a:xfrm>
        </p:spPr>
        <p:txBody>
          <a:bodyPr>
            <a:normAutofit/>
          </a:bodyPr>
          <a:lstStyle/>
          <a:p>
            <a:pPr algn="r"/>
            <a:r>
              <a:rPr lang="en-US" sz="6000" dirty="0">
                <a:latin typeface="Poppins "/>
              </a:rPr>
              <a:t>THANK YOU!!</a:t>
            </a:r>
            <a:br>
              <a:rPr lang="en-US" dirty="0">
                <a:latin typeface="Poppins "/>
              </a:rPr>
            </a:br>
            <a:r>
              <a:rPr lang="en-US" sz="2000" dirty="0">
                <a:solidFill>
                  <a:srgbClr val="C00000"/>
                </a:solidFill>
                <a:latin typeface="Poppins "/>
              </a:rPr>
              <a:t>FOR YOUR ATTENTIONS </a:t>
            </a:r>
          </a:p>
        </p:txBody>
      </p:sp>
      <p:sp>
        <p:nvSpPr>
          <p:cNvPr id="6" name="Oval 5">
            <a:extLst>
              <a:ext uri="{FF2B5EF4-FFF2-40B4-BE49-F238E27FC236}">
                <a16:creationId xmlns:a16="http://schemas.microsoft.com/office/drawing/2014/main" id="{DE248857-A9CB-2A5C-9E4F-686B0C728F00}"/>
              </a:ext>
            </a:extLst>
          </p:cNvPr>
          <p:cNvSpPr/>
          <p:nvPr/>
        </p:nvSpPr>
        <p:spPr>
          <a:xfrm rot="8283838">
            <a:off x="-1911508" y="-744711"/>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BE4CECD-9370-6893-DFCF-29B827533FB4}"/>
              </a:ext>
            </a:extLst>
          </p:cNvPr>
          <p:cNvSpPr/>
          <p:nvPr/>
        </p:nvSpPr>
        <p:spPr>
          <a:xfrm rot="8127665">
            <a:off x="8148984" y="3065288"/>
            <a:ext cx="5931876" cy="4208925"/>
          </a:xfrm>
          <a:prstGeom prst="ellipse">
            <a:avLst/>
          </a:prstGeom>
          <a:solidFill>
            <a:srgbClr val="FC873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DE5BF005-5A68-8CD1-640B-2B44418A3FE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40560" y="3783156"/>
            <a:ext cx="3489960" cy="2991394"/>
          </a:xfrm>
          <a:prstGeom prst="rect">
            <a:avLst/>
          </a:prstGeom>
        </p:spPr>
      </p:pic>
    </p:spTree>
    <p:extLst>
      <p:ext uri="{BB962C8B-B14F-4D97-AF65-F5344CB8AC3E}">
        <p14:creationId xmlns:p14="http://schemas.microsoft.com/office/powerpoint/2010/main" val="3054039172"/>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TotalTime>
  <Words>177</Words>
  <Application>Microsoft Office PowerPoint</Application>
  <PresentationFormat>Widescreen</PresentationFormat>
  <Paragraphs>10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Calibri</vt:lpstr>
      <vt:lpstr>Calibri Light</vt:lpstr>
      <vt:lpstr>Poppins</vt:lpstr>
      <vt:lpstr>Poppins </vt:lpstr>
      <vt:lpstr>Office Theme</vt:lpstr>
      <vt:lpstr>Movie Management System                                  </vt:lpstr>
      <vt:lpstr>Introduction</vt:lpstr>
      <vt:lpstr>ERD  Database</vt:lpstr>
      <vt:lpstr>DEMO API</vt:lpstr>
      <vt:lpstr>THANK YOU!! FOR YOUR ATTENTIONS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Management System                                  </dc:title>
  <dc:creator>Sean Soulong</dc:creator>
  <cp:lastModifiedBy>Sean Soulong</cp:lastModifiedBy>
  <cp:revision>1</cp:revision>
  <dcterms:created xsi:type="dcterms:W3CDTF">2025-06-12T06:26:04Z</dcterms:created>
  <dcterms:modified xsi:type="dcterms:W3CDTF">2025-06-12T08:25:34Z</dcterms:modified>
</cp:coreProperties>
</file>