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1" r:id="rId9"/>
    <p:sldId id="262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9E883-C68B-4964-A306-A09B374A8666}" v="26" dt="2025-09-15T19:46:58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ley, Sean" userId="S::ststal01@louisville.edu::5b65b0e7-e88b-4844-a922-92ee8e1c9235" providerId="AD" clId="Web-{B8EBD0BA-A7F4-EBE7-AEFD-E412CBF8902F}"/>
    <pc:docChg chg="addSld delSld modSld">
      <pc:chgData name="Staley, Sean" userId="S::ststal01@louisville.edu::5b65b0e7-e88b-4844-a922-92ee8e1c9235" providerId="AD" clId="Web-{B8EBD0BA-A7F4-EBE7-AEFD-E412CBF8902F}" dt="2025-09-12T04:53:44.231" v="364"/>
      <pc:docMkLst>
        <pc:docMk/>
      </pc:docMkLst>
      <pc:sldChg chg="addSp delSp modSp mod modClrScheme chgLayout">
        <pc:chgData name="Staley, Sean" userId="S::ststal01@louisville.edu::5b65b0e7-e88b-4844-a922-92ee8e1c9235" providerId="AD" clId="Web-{B8EBD0BA-A7F4-EBE7-AEFD-E412CBF8902F}" dt="2025-09-12T04:52:05.465" v="347"/>
        <pc:sldMkLst>
          <pc:docMk/>
          <pc:sldMk cId="109857222" sldId="256"/>
        </pc:sldMkLst>
        <pc:spChg chg="mod ord">
          <ac:chgData name="Staley, Sean" userId="S::ststal01@louisville.edu::5b65b0e7-e88b-4844-a922-92ee8e1c9235" providerId="AD" clId="Web-{B8EBD0BA-A7F4-EBE7-AEFD-E412CBF8902F}" dt="2025-09-12T04:52:05.465" v="34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taley, Sean" userId="S::ststal01@louisville.edu::5b65b0e7-e88b-4844-a922-92ee8e1c9235" providerId="AD" clId="Web-{B8EBD0BA-A7F4-EBE7-AEFD-E412CBF8902F}" dt="2025-09-12T04:52:05.465" v="347"/>
          <ac:spMkLst>
            <pc:docMk/>
            <pc:sldMk cId="109857222" sldId="256"/>
            <ac:spMk id="3" creationId="{00000000-0000-0000-0000-000000000000}"/>
          </ac:spMkLst>
        </pc:spChg>
      </pc:sldChg>
      <pc:sldChg chg="add del">
        <pc:chgData name="Staley, Sean" userId="S::ststal01@louisville.edu::5b65b0e7-e88b-4844-a922-92ee8e1c9235" providerId="AD" clId="Web-{B8EBD0BA-A7F4-EBE7-AEFD-E412CBF8902F}" dt="2025-09-12T04:49:41.637" v="326"/>
        <pc:sldMkLst>
          <pc:docMk/>
          <pc:sldMk cId="2103210548" sldId="257"/>
        </pc:sldMkLst>
      </pc:sldChg>
      <pc:sldChg chg="del">
        <pc:chgData name="Staley, Sean" userId="S::ststal01@louisville.edu::5b65b0e7-e88b-4844-a922-92ee8e1c9235" providerId="AD" clId="Web-{B8EBD0BA-A7F4-EBE7-AEFD-E412CBF8902F}" dt="2025-09-12T04:44:51.762" v="300"/>
        <pc:sldMkLst>
          <pc:docMk/>
          <pc:sldMk cId="651332071" sldId="258"/>
        </pc:sldMkLst>
      </pc:sldChg>
      <pc:sldChg chg="addSp delSp modSp mod modClrScheme chgLayout">
        <pc:chgData name="Staley, Sean" userId="S::ststal01@louisville.edu::5b65b0e7-e88b-4844-a922-92ee8e1c9235" providerId="AD" clId="Web-{B8EBD0BA-A7F4-EBE7-AEFD-E412CBF8902F}" dt="2025-09-12T04:53:08.247" v="355"/>
        <pc:sldMkLst>
          <pc:docMk/>
          <pc:sldMk cId="1203497075" sldId="259"/>
        </pc:sldMkLst>
        <pc:spChg chg="mod">
          <ac:chgData name="Staley, Sean" userId="S::ststal01@louisville.edu::5b65b0e7-e88b-4844-a922-92ee8e1c9235" providerId="AD" clId="Web-{B8EBD0BA-A7F4-EBE7-AEFD-E412CBF8902F}" dt="2025-09-12T04:48:44.121" v="319"/>
          <ac:spMkLst>
            <pc:docMk/>
            <pc:sldMk cId="1203497075" sldId="259"/>
            <ac:spMk id="2" creationId="{F679F07B-D825-751A-767B-C738909C15C6}"/>
          </ac:spMkLst>
        </pc:spChg>
        <pc:spChg chg="add mod">
          <ac:chgData name="Staley, Sean" userId="S::ststal01@louisville.edu::5b65b0e7-e88b-4844-a922-92ee8e1c9235" providerId="AD" clId="Web-{B8EBD0BA-A7F4-EBE7-AEFD-E412CBF8902F}" dt="2025-09-12T04:48:44.121" v="319"/>
          <ac:spMkLst>
            <pc:docMk/>
            <pc:sldMk cId="1203497075" sldId="259"/>
            <ac:spMk id="13" creationId="{0456F17F-E649-D6C9-C2CF-DBD50D115DB6}"/>
          </ac:spMkLst>
        </pc:spChg>
        <pc:graphicFrameChg chg="add mod modGraphic">
          <ac:chgData name="Staley, Sean" userId="S::ststal01@louisville.edu::5b65b0e7-e88b-4844-a922-92ee8e1c9235" providerId="AD" clId="Web-{B8EBD0BA-A7F4-EBE7-AEFD-E412CBF8902F}" dt="2025-09-12T04:53:08.247" v="355"/>
          <ac:graphicFrameMkLst>
            <pc:docMk/>
            <pc:sldMk cId="1203497075" sldId="259"/>
            <ac:graphicFrameMk id="14" creationId="{1D290BEB-60E6-D522-DCB8-66471537872A}"/>
          </ac:graphicFrameMkLst>
        </pc:graphicFrameChg>
        <pc:picChg chg="add mod">
          <ac:chgData name="Staley, Sean" userId="S::ststal01@louisville.edu::5b65b0e7-e88b-4844-a922-92ee8e1c9235" providerId="AD" clId="Web-{B8EBD0BA-A7F4-EBE7-AEFD-E412CBF8902F}" dt="2025-09-12T04:49:20.200" v="325" actId="1076"/>
          <ac:picMkLst>
            <pc:docMk/>
            <pc:sldMk cId="1203497075" sldId="259"/>
            <ac:picMk id="17" creationId="{301802B7-ABF1-611D-F107-F22419853095}"/>
          </ac:picMkLst>
        </pc:picChg>
      </pc:sldChg>
      <pc:sldChg chg="addSp delSp modSp mod modClrScheme chgLayout">
        <pc:chgData name="Staley, Sean" userId="S::ststal01@louisville.edu::5b65b0e7-e88b-4844-a922-92ee8e1c9235" providerId="AD" clId="Web-{B8EBD0BA-A7F4-EBE7-AEFD-E412CBF8902F}" dt="2025-09-12T04:52:35.997" v="351"/>
        <pc:sldMkLst>
          <pc:docMk/>
          <pc:sldMk cId="3752665594" sldId="261"/>
        </pc:sldMkLst>
        <pc:spChg chg="mod">
          <ac:chgData name="Staley, Sean" userId="S::ststal01@louisville.edu::5b65b0e7-e88b-4844-a922-92ee8e1c9235" providerId="AD" clId="Web-{B8EBD0BA-A7F4-EBE7-AEFD-E412CBF8902F}" dt="2025-09-12T04:52:30.309" v="350"/>
          <ac:spMkLst>
            <pc:docMk/>
            <pc:sldMk cId="3752665594" sldId="261"/>
            <ac:spMk id="2" creationId="{0D3F6A2D-1E9A-23C7-F636-E9BCC9CC4070}"/>
          </ac:spMkLst>
        </pc:spChg>
        <pc:graphicFrameChg chg="add mod modGraphic">
          <ac:chgData name="Staley, Sean" userId="S::ststal01@louisville.edu::5b65b0e7-e88b-4844-a922-92ee8e1c9235" providerId="AD" clId="Web-{B8EBD0BA-A7F4-EBE7-AEFD-E412CBF8902F}" dt="2025-09-12T04:52:35.997" v="351"/>
          <ac:graphicFrameMkLst>
            <pc:docMk/>
            <pc:sldMk cId="3752665594" sldId="261"/>
            <ac:graphicFrameMk id="5" creationId="{89EE04C2-4725-5169-C7F4-51E4EE5D9AB0}"/>
          </ac:graphicFrameMkLst>
        </pc:graphicFrameChg>
      </pc:sldChg>
      <pc:sldChg chg="addSp delSp modSp mod modClrScheme chgLayout">
        <pc:chgData name="Staley, Sean" userId="S::ststal01@louisville.edu::5b65b0e7-e88b-4844-a922-92ee8e1c9235" providerId="AD" clId="Web-{B8EBD0BA-A7F4-EBE7-AEFD-E412CBF8902F}" dt="2025-09-12T04:53:44.231" v="364"/>
        <pc:sldMkLst>
          <pc:docMk/>
          <pc:sldMk cId="841713580" sldId="262"/>
        </pc:sldMkLst>
        <pc:spChg chg="mod">
          <ac:chgData name="Staley, Sean" userId="S::ststal01@louisville.edu::5b65b0e7-e88b-4844-a922-92ee8e1c9235" providerId="AD" clId="Web-{B8EBD0BA-A7F4-EBE7-AEFD-E412CBF8902F}" dt="2025-09-12T04:17:50.829" v="196" actId="20577"/>
          <ac:spMkLst>
            <pc:docMk/>
            <pc:sldMk cId="841713580" sldId="262"/>
            <ac:spMk id="2" creationId="{9FF8F889-CF76-D5A4-E7B2-B45D441500C2}"/>
          </ac:spMkLst>
        </pc:spChg>
        <pc:graphicFrameChg chg="add modGraphic">
          <ac:chgData name="Staley, Sean" userId="S::ststal01@louisville.edu::5b65b0e7-e88b-4844-a922-92ee8e1c9235" providerId="AD" clId="Web-{B8EBD0BA-A7F4-EBE7-AEFD-E412CBF8902F}" dt="2025-09-12T04:53:44.231" v="364"/>
          <ac:graphicFrameMkLst>
            <pc:docMk/>
            <pc:sldMk cId="841713580" sldId="262"/>
            <ac:graphicFrameMk id="14" creationId="{868F9BFE-6833-8CBF-8623-01001157DB58}"/>
          </ac:graphicFrameMkLst>
        </pc:graphicFrameChg>
      </pc:sldChg>
      <pc:sldChg chg="modSp">
        <pc:chgData name="Staley, Sean" userId="S::ststal01@louisville.edu::5b65b0e7-e88b-4844-a922-92ee8e1c9235" providerId="AD" clId="Web-{B8EBD0BA-A7F4-EBE7-AEFD-E412CBF8902F}" dt="2025-09-12T04:06:49.702" v="13" actId="20577"/>
        <pc:sldMkLst>
          <pc:docMk/>
          <pc:sldMk cId="2835959447" sldId="263"/>
        </pc:sldMkLst>
        <pc:spChg chg="mod">
          <ac:chgData name="Staley, Sean" userId="S::ststal01@louisville.edu::5b65b0e7-e88b-4844-a922-92ee8e1c9235" providerId="AD" clId="Web-{B8EBD0BA-A7F4-EBE7-AEFD-E412CBF8902F}" dt="2025-09-12T04:06:49.702" v="13" actId="20577"/>
          <ac:spMkLst>
            <pc:docMk/>
            <pc:sldMk cId="2835959447" sldId="263"/>
            <ac:spMk id="3" creationId="{FD21E7DD-17EB-7AAE-18F0-3811F164F20C}"/>
          </ac:spMkLst>
        </pc:spChg>
      </pc:sldChg>
      <pc:sldChg chg="modSp">
        <pc:chgData name="Staley, Sean" userId="S::ststal01@louisville.edu::5b65b0e7-e88b-4844-a922-92ee8e1c9235" providerId="AD" clId="Web-{B8EBD0BA-A7F4-EBE7-AEFD-E412CBF8902F}" dt="2025-09-12T04:06:14.296" v="8" actId="20577"/>
        <pc:sldMkLst>
          <pc:docMk/>
          <pc:sldMk cId="3361632356" sldId="264"/>
        </pc:sldMkLst>
        <pc:spChg chg="mod">
          <ac:chgData name="Staley, Sean" userId="S::ststal01@louisville.edu::5b65b0e7-e88b-4844-a922-92ee8e1c9235" providerId="AD" clId="Web-{B8EBD0BA-A7F4-EBE7-AEFD-E412CBF8902F}" dt="2025-09-12T04:06:14.296" v="8" actId="20577"/>
          <ac:spMkLst>
            <pc:docMk/>
            <pc:sldMk cId="3361632356" sldId="264"/>
            <ac:spMk id="3" creationId="{3EB76FBE-AAE9-8202-E038-8C6A1184DF99}"/>
          </ac:spMkLst>
        </pc:spChg>
      </pc:sldChg>
      <pc:sldChg chg="modSp">
        <pc:chgData name="Staley, Sean" userId="S::ststal01@louisville.edu::5b65b0e7-e88b-4844-a922-92ee8e1c9235" providerId="AD" clId="Web-{B8EBD0BA-A7F4-EBE7-AEFD-E412CBF8902F}" dt="2025-09-12T04:08:00.562" v="34" actId="20577"/>
        <pc:sldMkLst>
          <pc:docMk/>
          <pc:sldMk cId="1331313356" sldId="265"/>
        </pc:sldMkLst>
        <pc:spChg chg="mod">
          <ac:chgData name="Staley, Sean" userId="S::ststal01@louisville.edu::5b65b0e7-e88b-4844-a922-92ee8e1c9235" providerId="AD" clId="Web-{B8EBD0BA-A7F4-EBE7-AEFD-E412CBF8902F}" dt="2025-09-12T04:08:00.562" v="34" actId="20577"/>
          <ac:spMkLst>
            <pc:docMk/>
            <pc:sldMk cId="1331313356" sldId="265"/>
            <ac:spMk id="3" creationId="{50051190-FAC9-608A-B999-7887E434E599}"/>
          </ac:spMkLst>
        </pc:spChg>
      </pc:sldChg>
      <pc:sldChg chg="modSp">
        <pc:chgData name="Staley, Sean" userId="S::ststal01@louisville.edu::5b65b0e7-e88b-4844-a922-92ee8e1c9235" providerId="AD" clId="Web-{B8EBD0BA-A7F4-EBE7-AEFD-E412CBF8902F}" dt="2025-09-12T04:07:41.187" v="22" actId="20577"/>
        <pc:sldMkLst>
          <pc:docMk/>
          <pc:sldMk cId="2626683754" sldId="266"/>
        </pc:sldMkLst>
        <pc:spChg chg="mod">
          <ac:chgData name="Staley, Sean" userId="S::ststal01@louisville.edu::5b65b0e7-e88b-4844-a922-92ee8e1c9235" providerId="AD" clId="Web-{B8EBD0BA-A7F4-EBE7-AEFD-E412CBF8902F}" dt="2025-09-12T04:07:41.187" v="22" actId="20577"/>
          <ac:spMkLst>
            <pc:docMk/>
            <pc:sldMk cId="2626683754" sldId="266"/>
            <ac:spMk id="3" creationId="{39660FE2-EB95-4EE1-FCD9-D7A320C01092}"/>
          </ac:spMkLst>
        </pc:spChg>
      </pc:sldChg>
      <pc:sldChg chg="addSp delSp modSp new mod modClrScheme chgLayout">
        <pc:chgData name="Staley, Sean" userId="S::ststal01@louisville.edu::5b65b0e7-e88b-4844-a922-92ee8e1c9235" providerId="AD" clId="Web-{B8EBD0BA-A7F4-EBE7-AEFD-E412CBF8902F}" dt="2025-09-12T04:37:45.885" v="213" actId="1076"/>
        <pc:sldMkLst>
          <pc:docMk/>
          <pc:sldMk cId="458856151" sldId="268"/>
        </pc:sldMkLst>
        <pc:spChg chg="mod ord">
          <ac:chgData name="Staley, Sean" userId="S::ststal01@louisville.edu::5b65b0e7-e88b-4844-a922-92ee8e1c9235" providerId="AD" clId="Web-{B8EBD0BA-A7F4-EBE7-AEFD-E412CBF8902F}" dt="2025-09-12T04:37:23.463" v="210"/>
          <ac:spMkLst>
            <pc:docMk/>
            <pc:sldMk cId="458856151" sldId="268"/>
            <ac:spMk id="2" creationId="{381D45C2-2738-2CE7-1D8A-D282DB70B808}"/>
          </ac:spMkLst>
        </pc:spChg>
        <pc:picChg chg="add mod ord">
          <ac:chgData name="Staley, Sean" userId="S::ststal01@louisville.edu::5b65b0e7-e88b-4844-a922-92ee8e1c9235" providerId="AD" clId="Web-{B8EBD0BA-A7F4-EBE7-AEFD-E412CBF8902F}" dt="2025-09-12T04:37:45.885" v="213" actId="1076"/>
          <ac:picMkLst>
            <pc:docMk/>
            <pc:sldMk cId="458856151" sldId="268"/>
            <ac:picMk id="4" creationId="{795B4EE2-23DD-287B-8CD9-4D79A96B0DF2}"/>
          </ac:picMkLst>
        </pc:picChg>
      </pc:sldChg>
      <pc:sldChg chg="addSp delSp modSp new mod modClrScheme chgLayout">
        <pc:chgData name="Staley, Sean" userId="S::ststal01@louisville.edu::5b65b0e7-e88b-4844-a922-92ee8e1c9235" providerId="AD" clId="Web-{B8EBD0BA-A7F4-EBE7-AEFD-E412CBF8902F}" dt="2025-09-12T04:48:02.434" v="311"/>
        <pc:sldMkLst>
          <pc:docMk/>
          <pc:sldMk cId="2470439829" sldId="269"/>
        </pc:sldMkLst>
        <pc:spChg chg="mod ord">
          <ac:chgData name="Staley, Sean" userId="S::ststal01@louisville.edu::5b65b0e7-e88b-4844-a922-92ee8e1c9235" providerId="AD" clId="Web-{B8EBD0BA-A7F4-EBE7-AEFD-E412CBF8902F}" dt="2025-09-12T04:47:44.512" v="309"/>
          <ac:spMkLst>
            <pc:docMk/>
            <pc:sldMk cId="2470439829" sldId="269"/>
            <ac:spMk id="2" creationId="{58C30C7C-9AA2-6EA3-BDCD-44AEA7EE146D}"/>
          </ac:spMkLst>
        </pc:spChg>
        <pc:graphicFrameChg chg="add modGraphic">
          <ac:chgData name="Staley, Sean" userId="S::ststal01@louisville.edu::5b65b0e7-e88b-4844-a922-92ee8e1c9235" providerId="AD" clId="Web-{B8EBD0BA-A7F4-EBE7-AEFD-E412CBF8902F}" dt="2025-09-12T04:48:02.434" v="311"/>
          <ac:graphicFrameMkLst>
            <pc:docMk/>
            <pc:sldMk cId="2470439829" sldId="269"/>
            <ac:graphicFrameMk id="5" creationId="{D560014D-43C3-C8AB-BF42-E9B676CB26D9}"/>
          </ac:graphicFrameMkLst>
        </pc:graphicFrameChg>
      </pc:sldChg>
    </pc:docChg>
  </pc:docChgLst>
  <pc:docChgLst>
    <pc:chgData name="Wattley, Jaden" userId="S::jtwatt03@louisville.edu::473f42a4-82b8-4bb1-b33a-3982d1502758" providerId="AD" clId="Web-{9D841F7C-06F4-5F03-FB3C-D0834532C3DE}"/>
    <pc:docChg chg="modSld">
      <pc:chgData name="Wattley, Jaden" userId="S::jtwatt03@louisville.edu::473f42a4-82b8-4bb1-b33a-3982d1502758" providerId="AD" clId="Web-{9D841F7C-06F4-5F03-FB3C-D0834532C3DE}" dt="2025-09-11T00:28:55.687" v="416" actId="20577"/>
      <pc:docMkLst>
        <pc:docMk/>
      </pc:docMkLst>
      <pc:sldChg chg="modSp">
        <pc:chgData name="Wattley, Jaden" userId="S::jtwatt03@louisville.edu::473f42a4-82b8-4bb1-b33a-3982d1502758" providerId="AD" clId="Web-{9D841F7C-06F4-5F03-FB3C-D0834532C3DE}" dt="2025-09-11T00:28:55.687" v="416" actId="20577"/>
        <pc:sldMkLst>
          <pc:docMk/>
          <pc:sldMk cId="2103210548" sldId="257"/>
        </pc:sldMkLst>
      </pc:sldChg>
      <pc:sldChg chg="modSp">
        <pc:chgData name="Wattley, Jaden" userId="S::jtwatt03@louisville.edu::473f42a4-82b8-4bb1-b33a-3982d1502758" providerId="AD" clId="Web-{9D841F7C-06F4-5F03-FB3C-D0834532C3DE}" dt="2025-09-11T00:25:53.245" v="218" actId="20577"/>
        <pc:sldMkLst>
          <pc:docMk/>
          <pc:sldMk cId="651332071" sldId="258"/>
        </pc:sldMkLst>
      </pc:sldChg>
    </pc:docChg>
  </pc:docChgLst>
  <pc:docChgLst>
    <pc:chgData name="Staley, Sean" userId="S::ststal01@louisville.edu::5b65b0e7-e88b-4844-a922-92ee8e1c9235" providerId="AD" clId="Web-{6E268690-6EDC-BB23-CFFA-DB7A7D5359F5}"/>
    <pc:docChg chg="addSld delSld modSld sldOrd">
      <pc:chgData name="Staley, Sean" userId="S::ststal01@louisville.edu::5b65b0e7-e88b-4844-a922-92ee8e1c9235" providerId="AD" clId="Web-{6E268690-6EDC-BB23-CFFA-DB7A7D5359F5}" dt="2025-09-12T04:04:38.232" v="281" actId="20577"/>
      <pc:docMkLst>
        <pc:docMk/>
      </pc:docMkLst>
      <pc:sldChg chg="modSp ord">
        <pc:chgData name="Staley, Sean" userId="S::ststal01@louisville.edu::5b65b0e7-e88b-4844-a922-92ee8e1c9235" providerId="AD" clId="Web-{6E268690-6EDC-BB23-CFFA-DB7A7D5359F5}" dt="2025-09-12T03:54:08.747" v="8"/>
        <pc:sldMkLst>
          <pc:docMk/>
          <pc:sldMk cId="2103210548" sldId="257"/>
        </pc:sldMkLst>
      </pc:sldChg>
      <pc:sldChg chg="ord">
        <pc:chgData name="Staley, Sean" userId="S::ststal01@louisville.edu::5b65b0e7-e88b-4844-a922-92ee8e1c9235" providerId="AD" clId="Web-{6E268690-6EDC-BB23-CFFA-DB7A7D5359F5}" dt="2025-09-12T03:54:10.934" v="9"/>
        <pc:sldMkLst>
          <pc:docMk/>
          <pc:sldMk cId="651332071" sldId="258"/>
        </pc:sldMkLst>
      </pc:sldChg>
      <pc:sldChg chg="modSp ord">
        <pc:chgData name="Staley, Sean" userId="S::ststal01@louisville.edu::5b65b0e7-e88b-4844-a922-92ee8e1c9235" providerId="AD" clId="Web-{6E268690-6EDC-BB23-CFFA-DB7A7D5359F5}" dt="2025-09-12T03:53:58.200" v="7" actId="20577"/>
        <pc:sldMkLst>
          <pc:docMk/>
          <pc:sldMk cId="1203497075" sldId="259"/>
        </pc:sldMkLst>
      </pc:sldChg>
      <pc:sldChg chg="del">
        <pc:chgData name="Staley, Sean" userId="S::ststal01@louisville.edu::5b65b0e7-e88b-4844-a922-92ee8e1c9235" providerId="AD" clId="Web-{6E268690-6EDC-BB23-CFFA-DB7A7D5359F5}" dt="2025-09-12T03:54:20.169" v="10"/>
        <pc:sldMkLst>
          <pc:docMk/>
          <pc:sldMk cId="3109130739" sldId="260"/>
        </pc:sldMkLst>
      </pc:sldChg>
      <pc:sldChg chg="modSp">
        <pc:chgData name="Staley, Sean" userId="S::ststal01@louisville.edu::5b65b0e7-e88b-4844-a922-92ee8e1c9235" providerId="AD" clId="Web-{6E268690-6EDC-BB23-CFFA-DB7A7D5359F5}" dt="2025-09-12T03:59:06.153" v="104" actId="20577"/>
        <pc:sldMkLst>
          <pc:docMk/>
          <pc:sldMk cId="2835959447" sldId="263"/>
        </pc:sldMkLst>
        <pc:spChg chg="mod">
          <ac:chgData name="Staley, Sean" userId="S::ststal01@louisville.edu::5b65b0e7-e88b-4844-a922-92ee8e1c9235" providerId="AD" clId="Web-{6E268690-6EDC-BB23-CFFA-DB7A7D5359F5}" dt="2025-09-12T03:59:06.153" v="104" actId="20577"/>
          <ac:spMkLst>
            <pc:docMk/>
            <pc:sldMk cId="2835959447" sldId="263"/>
            <ac:spMk id="3" creationId="{FD21E7DD-17EB-7AAE-18F0-3811F164F20C}"/>
          </ac:spMkLst>
        </pc:spChg>
      </pc:sldChg>
      <pc:sldChg chg="modSp">
        <pc:chgData name="Staley, Sean" userId="S::ststal01@louisville.edu::5b65b0e7-e88b-4844-a922-92ee8e1c9235" providerId="AD" clId="Web-{6E268690-6EDC-BB23-CFFA-DB7A7D5359F5}" dt="2025-09-12T03:55:33.919" v="24" actId="20577"/>
        <pc:sldMkLst>
          <pc:docMk/>
          <pc:sldMk cId="3361632356" sldId="264"/>
        </pc:sldMkLst>
        <pc:spChg chg="mod">
          <ac:chgData name="Staley, Sean" userId="S::ststal01@louisville.edu::5b65b0e7-e88b-4844-a922-92ee8e1c9235" providerId="AD" clId="Web-{6E268690-6EDC-BB23-CFFA-DB7A7D5359F5}" dt="2025-09-12T03:55:33.919" v="24" actId="20577"/>
          <ac:spMkLst>
            <pc:docMk/>
            <pc:sldMk cId="3361632356" sldId="264"/>
            <ac:spMk id="3" creationId="{3EB76FBE-AAE9-8202-E038-8C6A1184DF99}"/>
          </ac:spMkLst>
        </pc:spChg>
      </pc:sldChg>
      <pc:sldChg chg="modSp">
        <pc:chgData name="Staley, Sean" userId="S::ststal01@louisville.edu::5b65b0e7-e88b-4844-a922-92ee8e1c9235" providerId="AD" clId="Web-{6E268690-6EDC-BB23-CFFA-DB7A7D5359F5}" dt="2025-09-12T03:58:41.700" v="102" actId="20577"/>
        <pc:sldMkLst>
          <pc:docMk/>
          <pc:sldMk cId="1331313356" sldId="265"/>
        </pc:sldMkLst>
        <pc:spChg chg="mod">
          <ac:chgData name="Staley, Sean" userId="S::ststal01@louisville.edu::5b65b0e7-e88b-4844-a922-92ee8e1c9235" providerId="AD" clId="Web-{6E268690-6EDC-BB23-CFFA-DB7A7D5359F5}" dt="2025-09-12T03:58:41.700" v="102" actId="20577"/>
          <ac:spMkLst>
            <pc:docMk/>
            <pc:sldMk cId="1331313356" sldId="265"/>
            <ac:spMk id="3" creationId="{50051190-FAC9-608A-B999-7887E434E599}"/>
          </ac:spMkLst>
        </pc:spChg>
      </pc:sldChg>
      <pc:sldChg chg="modSp">
        <pc:chgData name="Staley, Sean" userId="S::ststal01@louisville.edu::5b65b0e7-e88b-4844-a922-92ee8e1c9235" providerId="AD" clId="Web-{6E268690-6EDC-BB23-CFFA-DB7A7D5359F5}" dt="2025-09-12T04:02:22.107" v="198" actId="20577"/>
        <pc:sldMkLst>
          <pc:docMk/>
          <pc:sldMk cId="2626683754" sldId="266"/>
        </pc:sldMkLst>
        <pc:spChg chg="mod">
          <ac:chgData name="Staley, Sean" userId="S::ststal01@louisville.edu::5b65b0e7-e88b-4844-a922-92ee8e1c9235" providerId="AD" clId="Web-{6E268690-6EDC-BB23-CFFA-DB7A7D5359F5}" dt="2025-09-12T04:02:22.107" v="198" actId="20577"/>
          <ac:spMkLst>
            <pc:docMk/>
            <pc:sldMk cId="2626683754" sldId="266"/>
            <ac:spMk id="3" creationId="{39660FE2-EB95-4EE1-FCD9-D7A320C01092}"/>
          </ac:spMkLst>
        </pc:spChg>
      </pc:sldChg>
      <pc:sldChg chg="modSp add replId">
        <pc:chgData name="Staley, Sean" userId="S::ststal01@louisville.edu::5b65b0e7-e88b-4844-a922-92ee8e1c9235" providerId="AD" clId="Web-{6E268690-6EDC-BB23-CFFA-DB7A7D5359F5}" dt="2025-09-12T04:04:38.232" v="281" actId="20577"/>
        <pc:sldMkLst>
          <pc:docMk/>
          <pc:sldMk cId="2910431911" sldId="267"/>
        </pc:sldMkLst>
        <pc:spChg chg="mod">
          <ac:chgData name="Staley, Sean" userId="S::ststal01@louisville.edu::5b65b0e7-e88b-4844-a922-92ee8e1c9235" providerId="AD" clId="Web-{6E268690-6EDC-BB23-CFFA-DB7A7D5359F5}" dt="2025-09-12T04:04:38.232" v="281" actId="20577"/>
          <ac:spMkLst>
            <pc:docMk/>
            <pc:sldMk cId="2910431911" sldId="267"/>
            <ac:spMk id="3" creationId="{DFB20121-A57A-8A22-129F-2C0D0ACD4ADD}"/>
          </ac:spMkLst>
        </pc:spChg>
      </pc:sldChg>
      <pc:sldChg chg="new del">
        <pc:chgData name="Staley, Sean" userId="S::ststal01@louisville.edu::5b65b0e7-e88b-4844-a922-92ee8e1c9235" providerId="AD" clId="Web-{6E268690-6EDC-BB23-CFFA-DB7A7D5359F5}" dt="2025-09-12T04:02:43.169" v="200"/>
        <pc:sldMkLst>
          <pc:docMk/>
          <pc:sldMk cId="3723843586" sldId="267"/>
        </pc:sldMkLst>
      </pc:sldChg>
    </pc:docChg>
  </pc:docChgLst>
  <pc:docChgLst>
    <pc:chgData name="Wattley, Jaden" userId="S::jtwatt03@louisville.edu::473f42a4-82b8-4bb1-b33a-3982d1502758" providerId="AD" clId="Web-{8BCD7178-3C3E-E765-A533-CDA7CD3C42D8}"/>
    <pc:docChg chg="mod modSld addMainMaster delMainMaster">
      <pc:chgData name="Wattley, Jaden" userId="S::jtwatt03@louisville.edu::473f42a4-82b8-4bb1-b33a-3982d1502758" providerId="AD" clId="Web-{8BCD7178-3C3E-E765-A533-CDA7CD3C42D8}" dt="2025-09-12T03:04:57.258" v="148" actId="20577"/>
      <pc:docMkLst>
        <pc:docMk/>
      </pc:docMkLst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109857222" sldId="256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2103210548" sldId="257"/>
        </pc:sldMkLst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651332071" sldId="258"/>
        </pc:sldMkLst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1203497075" sldId="259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203497075" sldId="259"/>
            <ac:spMk id="2" creationId="{F679F07B-D825-751A-767B-C738909C15C6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3109130739" sldId="260"/>
        </pc:sldMkLst>
      </pc:sldChg>
      <pc:sldChg chg="modSp mod modClrScheme chgLayout">
        <pc:chgData name="Wattley, Jaden" userId="S::jtwatt03@louisville.edu::473f42a4-82b8-4bb1-b33a-3982d1502758" providerId="AD" clId="Web-{8BCD7178-3C3E-E765-A533-CDA7CD3C42D8}" dt="2025-09-12T03:03:08.069" v="79" actId="20577"/>
        <pc:sldMkLst>
          <pc:docMk/>
          <pc:sldMk cId="3752665594" sldId="261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3752665594" sldId="261"/>
            <ac:spMk id="2" creationId="{0D3F6A2D-1E9A-23C7-F636-E9BCC9CC4070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4:57.258" v="148" actId="20577"/>
        <pc:sldMkLst>
          <pc:docMk/>
          <pc:sldMk cId="841713580" sldId="262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841713580" sldId="262"/>
            <ac:spMk id="2" creationId="{9FF8F889-CF76-D5A4-E7B2-B45D441500C2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2835959447" sldId="263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2835959447" sldId="263"/>
            <ac:spMk id="2" creationId="{9BE58B2E-A949-256D-CCD6-73AE4FEBAFB3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2835959447" sldId="263"/>
            <ac:spMk id="3" creationId="{FD21E7DD-17EB-7AAE-18F0-3811F164F20C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3361632356" sldId="264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3361632356" sldId="264"/>
            <ac:spMk id="2" creationId="{3F4E64DC-2AFC-4F64-50A1-8518C5954B51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3361632356" sldId="264"/>
            <ac:spMk id="3" creationId="{3EB76FBE-AAE9-8202-E038-8C6A1184DF99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1331313356" sldId="265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331313356" sldId="265"/>
            <ac:spMk id="2" creationId="{1300C3C9-3D6D-7340-04EA-F8D6BEBB9408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331313356" sldId="265"/>
            <ac:spMk id="3" creationId="{50051190-FAC9-608A-B999-7887E434E599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2626683754" sldId="266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2626683754" sldId="266"/>
            <ac:spMk id="2" creationId="{BA2657DD-A4D5-CAAB-B62C-80421C4239A3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2626683754" sldId="266"/>
            <ac:spMk id="3" creationId="{39660FE2-EB95-4EE1-FCD9-D7A320C01092}"/>
          </ac:spMkLst>
        </pc:spChg>
      </pc:sldChg>
      <pc:sldMasterChg chg="del delSldLayout">
        <pc:chgData name="Wattley, Jaden" userId="S::jtwatt03@louisville.edu::473f42a4-82b8-4bb1-b33a-3982d1502758" providerId="AD" clId="Web-{8BCD7178-3C3E-E765-A533-CDA7CD3C42D8}" dt="2025-09-12T03:01:05.470" v="42"/>
        <pc:sldMasterMkLst>
          <pc:docMk/>
          <pc:sldMasterMk cId="2460954070" sldId="2147483660"/>
        </pc:sldMasterMkLst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Wattley, Jaden" userId="S::jtwatt03@louisville.edu::473f42a4-82b8-4bb1-b33a-3982d1502758" providerId="AD" clId="Web-{8BCD7178-3C3E-E765-A533-CDA7CD3C42D8}" dt="2025-09-12T03:01:05.470" v="42"/>
        <pc:sldMasterMkLst>
          <pc:docMk/>
          <pc:sldMasterMk cId="1307683051" sldId="2147483672"/>
        </pc:sldMasterMkLst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3923387533" sldId="2147483673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142777474" sldId="2147483674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3953531778" sldId="2147483675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189571192" sldId="2147483676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3980311253" sldId="2147483677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2989531476" sldId="2147483678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715143087" sldId="2147483679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804091106" sldId="2147483680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713749296" sldId="2147483681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2006122552" sldId="2147483682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21802582" sldId="2147483683"/>
          </pc:sldLayoutMkLst>
        </pc:sldLayoutChg>
      </pc:sldMasterChg>
    </pc:docChg>
  </pc:docChgLst>
  <pc:docChgLst>
    <pc:chgData name="Staley, Sean" userId="5b65b0e7-e88b-4844-a922-92ee8e1c9235" providerId="ADAL" clId="{7FC9E883-C68B-4964-A306-A09B374A8666}"/>
    <pc:docChg chg="custSel addSld modSld sldOrd">
      <pc:chgData name="Staley, Sean" userId="5b65b0e7-e88b-4844-a922-92ee8e1c9235" providerId="ADAL" clId="{7FC9E883-C68B-4964-A306-A09B374A8666}" dt="2025-09-15T19:46:58.800" v="1583" actId="20577"/>
      <pc:docMkLst>
        <pc:docMk/>
      </pc:docMkLst>
      <pc:sldChg chg="modSp mod">
        <pc:chgData name="Staley, Sean" userId="5b65b0e7-e88b-4844-a922-92ee8e1c9235" providerId="ADAL" clId="{7FC9E883-C68B-4964-A306-A09B374A8666}" dt="2025-09-15T17:34:32.096" v="1568" actId="20577"/>
        <pc:sldMkLst>
          <pc:docMk/>
          <pc:sldMk cId="109857222" sldId="256"/>
        </pc:sldMkLst>
        <pc:spChg chg="mod">
          <ac:chgData name="Staley, Sean" userId="5b65b0e7-e88b-4844-a922-92ee8e1c9235" providerId="ADAL" clId="{7FC9E883-C68B-4964-A306-A09B374A8666}" dt="2025-09-11T18:38:04.094" v="12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aley, Sean" userId="5b65b0e7-e88b-4844-a922-92ee8e1c9235" providerId="ADAL" clId="{7FC9E883-C68B-4964-A306-A09B374A8666}" dt="2025-09-15T17:34:32.096" v="156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ord">
        <pc:chgData name="Staley, Sean" userId="5b65b0e7-e88b-4844-a922-92ee8e1c9235" providerId="ADAL" clId="{7FC9E883-C68B-4964-A306-A09B374A8666}" dt="2025-09-11T18:46:01.458" v="180"/>
        <pc:sldMkLst>
          <pc:docMk/>
          <pc:sldMk cId="2103210548" sldId="257"/>
        </pc:sldMkLst>
      </pc:sldChg>
      <pc:sldChg chg="modSp new mod ord">
        <pc:chgData name="Staley, Sean" userId="5b65b0e7-e88b-4844-a922-92ee8e1c9235" providerId="ADAL" clId="{7FC9E883-C68B-4964-A306-A09B374A8666}" dt="2025-09-11T18:46:02.645" v="182"/>
        <pc:sldMkLst>
          <pc:docMk/>
          <pc:sldMk cId="651332071" sldId="258"/>
        </pc:sldMkLst>
      </pc:sldChg>
      <pc:sldChg chg="modSp new mod ord">
        <pc:chgData name="Staley, Sean" userId="5b65b0e7-e88b-4844-a922-92ee8e1c9235" providerId="ADAL" clId="{7FC9E883-C68B-4964-A306-A09B374A8666}" dt="2025-09-11T19:45:32.862" v="859"/>
        <pc:sldMkLst>
          <pc:docMk/>
          <pc:sldMk cId="1203497075" sldId="259"/>
        </pc:sldMkLst>
        <pc:spChg chg="mod">
          <ac:chgData name="Staley, Sean" userId="5b65b0e7-e88b-4844-a922-92ee8e1c9235" providerId="ADAL" clId="{7FC9E883-C68B-4964-A306-A09B374A8666}" dt="2025-09-11T18:45:47.730" v="176" actId="20577"/>
          <ac:spMkLst>
            <pc:docMk/>
            <pc:sldMk cId="1203497075" sldId="259"/>
            <ac:spMk id="2" creationId="{F679F07B-D825-751A-767B-C738909C15C6}"/>
          </ac:spMkLst>
        </pc:spChg>
      </pc:sldChg>
      <pc:sldChg chg="modSp new mod ord">
        <pc:chgData name="Staley, Sean" userId="5b65b0e7-e88b-4844-a922-92ee8e1c9235" providerId="ADAL" clId="{7FC9E883-C68B-4964-A306-A09B374A8666}" dt="2025-09-11T19:48:06.346" v="962" actId="20577"/>
        <pc:sldMkLst>
          <pc:docMk/>
          <pc:sldMk cId="3109130739" sldId="260"/>
        </pc:sldMkLst>
      </pc:sldChg>
      <pc:sldChg chg="modSp new mod">
        <pc:chgData name="Staley, Sean" userId="5b65b0e7-e88b-4844-a922-92ee8e1c9235" providerId="ADAL" clId="{7FC9E883-C68B-4964-A306-A09B374A8666}" dt="2025-09-11T18:46:28.494" v="216" actId="20577"/>
        <pc:sldMkLst>
          <pc:docMk/>
          <pc:sldMk cId="3752665594" sldId="261"/>
        </pc:sldMkLst>
        <pc:spChg chg="mod">
          <ac:chgData name="Staley, Sean" userId="5b65b0e7-e88b-4844-a922-92ee8e1c9235" providerId="ADAL" clId="{7FC9E883-C68B-4964-A306-A09B374A8666}" dt="2025-09-11T18:46:28.494" v="216" actId="20577"/>
          <ac:spMkLst>
            <pc:docMk/>
            <pc:sldMk cId="3752665594" sldId="261"/>
            <ac:spMk id="2" creationId="{0D3F6A2D-1E9A-23C7-F636-E9BCC9CC4070}"/>
          </ac:spMkLst>
        </pc:spChg>
      </pc:sldChg>
      <pc:sldChg chg="modSp new mod">
        <pc:chgData name="Staley, Sean" userId="5b65b0e7-e88b-4844-a922-92ee8e1c9235" providerId="ADAL" clId="{7FC9E883-C68B-4964-A306-A09B374A8666}" dt="2025-09-11T18:46:59.616" v="233" actId="20577"/>
        <pc:sldMkLst>
          <pc:docMk/>
          <pc:sldMk cId="841713580" sldId="262"/>
        </pc:sldMkLst>
        <pc:spChg chg="mod">
          <ac:chgData name="Staley, Sean" userId="5b65b0e7-e88b-4844-a922-92ee8e1c9235" providerId="ADAL" clId="{7FC9E883-C68B-4964-A306-A09B374A8666}" dt="2025-09-11T18:46:59.616" v="233" actId="20577"/>
          <ac:spMkLst>
            <pc:docMk/>
            <pc:sldMk cId="841713580" sldId="262"/>
            <ac:spMk id="2" creationId="{9FF8F889-CF76-D5A4-E7B2-B45D441500C2}"/>
          </ac:spMkLst>
        </pc:spChg>
      </pc:sldChg>
      <pc:sldChg chg="modSp add mod">
        <pc:chgData name="Staley, Sean" userId="5b65b0e7-e88b-4844-a922-92ee8e1c9235" providerId="ADAL" clId="{7FC9E883-C68B-4964-A306-A09B374A8666}" dt="2025-09-11T19:52:30.114" v="1515" actId="20577"/>
        <pc:sldMkLst>
          <pc:docMk/>
          <pc:sldMk cId="2835959447" sldId="263"/>
        </pc:sldMkLst>
        <pc:spChg chg="mod">
          <ac:chgData name="Staley, Sean" userId="5b65b0e7-e88b-4844-a922-92ee8e1c9235" providerId="ADAL" clId="{7FC9E883-C68B-4964-A306-A09B374A8666}" dt="2025-09-11T19:52:30.114" v="1515" actId="20577"/>
          <ac:spMkLst>
            <pc:docMk/>
            <pc:sldMk cId="2835959447" sldId="263"/>
            <ac:spMk id="3" creationId="{FD21E7DD-17EB-7AAE-18F0-3811F164F20C}"/>
          </ac:spMkLst>
        </pc:spChg>
      </pc:sldChg>
      <pc:sldChg chg="modSp add mod">
        <pc:chgData name="Staley, Sean" userId="5b65b0e7-e88b-4844-a922-92ee8e1c9235" providerId="ADAL" clId="{7FC9E883-C68B-4964-A306-A09B374A8666}" dt="2025-09-11T19:52:43.724" v="1542" actId="20577"/>
        <pc:sldMkLst>
          <pc:docMk/>
          <pc:sldMk cId="3361632356" sldId="264"/>
        </pc:sldMkLst>
        <pc:spChg chg="mod">
          <ac:chgData name="Staley, Sean" userId="5b65b0e7-e88b-4844-a922-92ee8e1c9235" providerId="ADAL" clId="{7FC9E883-C68B-4964-A306-A09B374A8666}" dt="2025-09-11T19:52:43.724" v="1542" actId="20577"/>
          <ac:spMkLst>
            <pc:docMk/>
            <pc:sldMk cId="3361632356" sldId="264"/>
            <ac:spMk id="3" creationId="{3EB76FBE-AAE9-8202-E038-8C6A1184DF99}"/>
          </ac:spMkLst>
        </pc:spChg>
      </pc:sldChg>
      <pc:sldChg chg="modSp add mod">
        <pc:chgData name="Staley, Sean" userId="5b65b0e7-e88b-4844-a922-92ee8e1c9235" providerId="ADAL" clId="{7FC9E883-C68B-4964-A306-A09B374A8666}" dt="2025-09-11T19:48:30.704" v="971" actId="20577"/>
        <pc:sldMkLst>
          <pc:docMk/>
          <pc:sldMk cId="1331313356" sldId="265"/>
        </pc:sldMkLst>
        <pc:spChg chg="mod">
          <ac:chgData name="Staley, Sean" userId="5b65b0e7-e88b-4844-a922-92ee8e1c9235" providerId="ADAL" clId="{7FC9E883-C68B-4964-A306-A09B374A8666}" dt="2025-09-11T19:48:30.704" v="971" actId="20577"/>
          <ac:spMkLst>
            <pc:docMk/>
            <pc:sldMk cId="1331313356" sldId="265"/>
            <ac:spMk id="3" creationId="{50051190-FAC9-608A-B999-7887E434E599}"/>
          </ac:spMkLst>
        </pc:spChg>
      </pc:sldChg>
      <pc:sldChg chg="modSp add mod">
        <pc:chgData name="Staley, Sean" userId="5b65b0e7-e88b-4844-a922-92ee8e1c9235" providerId="ADAL" clId="{7FC9E883-C68B-4964-A306-A09B374A8666}" dt="2025-09-11T19:48:40.137" v="974" actId="20577"/>
        <pc:sldMkLst>
          <pc:docMk/>
          <pc:sldMk cId="2626683754" sldId="266"/>
        </pc:sldMkLst>
        <pc:spChg chg="mod">
          <ac:chgData name="Staley, Sean" userId="5b65b0e7-e88b-4844-a922-92ee8e1c9235" providerId="ADAL" clId="{7FC9E883-C68B-4964-A306-A09B374A8666}" dt="2025-09-11T19:48:40.137" v="974" actId="20577"/>
          <ac:spMkLst>
            <pc:docMk/>
            <pc:sldMk cId="2626683754" sldId="266"/>
            <ac:spMk id="3" creationId="{39660FE2-EB95-4EE1-FCD9-D7A320C01092}"/>
          </ac:spMkLst>
        </pc:spChg>
      </pc:sldChg>
      <pc:sldChg chg="modSp">
        <pc:chgData name="Staley, Sean" userId="5b65b0e7-e88b-4844-a922-92ee8e1c9235" providerId="ADAL" clId="{7FC9E883-C68B-4964-A306-A09B374A8666}" dt="2025-09-15T19:46:58.800" v="1583" actId="20577"/>
        <pc:sldMkLst>
          <pc:docMk/>
          <pc:sldMk cId="2470439829" sldId="269"/>
        </pc:sldMkLst>
        <pc:graphicFrameChg chg="mod">
          <ac:chgData name="Staley, Sean" userId="5b65b0e7-e88b-4844-a922-92ee8e1c9235" providerId="ADAL" clId="{7FC9E883-C68B-4964-A306-A09B374A8666}" dt="2025-09-15T19:46:58.800" v="1583" actId="20577"/>
          <ac:graphicFrameMkLst>
            <pc:docMk/>
            <pc:sldMk cId="2470439829" sldId="269"/>
            <ac:graphicFrameMk id="5" creationId="{D560014D-43C3-C8AB-BF42-E9B676CB26D9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5FFC7-D9AC-477E-B544-8521E53A33BD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3905BED-371B-48B9-B049-B6BB3CD0E1AB}">
      <dgm:prSet/>
      <dgm:spPr/>
      <dgm:t>
        <a:bodyPr/>
        <a:lstStyle/>
        <a:p>
          <a:r>
            <a:rPr lang="en-US"/>
            <a:t>We're improving the food truck ordering flow by letting users build their meal, send it as a ticket with an order number, and have it pop up on the employee side for quick fulfillment.</a:t>
          </a:r>
        </a:p>
      </dgm:t>
    </dgm:pt>
    <dgm:pt modelId="{12A53286-8877-46F5-844C-28AB6A1F933D}" type="parTrans" cxnId="{19555FE8-773E-4B36-B62A-51F31DFF3DC4}">
      <dgm:prSet/>
      <dgm:spPr/>
      <dgm:t>
        <a:bodyPr/>
        <a:lstStyle/>
        <a:p>
          <a:endParaRPr lang="en-US"/>
        </a:p>
      </dgm:t>
    </dgm:pt>
    <dgm:pt modelId="{80EB91CC-F59C-4004-9BE6-C2DCE87579DF}" type="sibTrans" cxnId="{19555FE8-773E-4B36-B62A-51F31DFF3DC4}">
      <dgm:prSet/>
      <dgm:spPr/>
      <dgm:t>
        <a:bodyPr/>
        <a:lstStyle/>
        <a:p>
          <a:endParaRPr lang="en-US"/>
        </a:p>
      </dgm:t>
    </dgm:pt>
    <dgm:pt modelId="{F9FB0EB6-2228-4102-94B2-DC9F9F518B99}">
      <dgm:prSet/>
      <dgm:spPr/>
      <dgm:t>
        <a:bodyPr/>
        <a:lstStyle/>
        <a:p>
          <a:r>
            <a:rPr lang="en-US"/>
            <a:t>We're using HTML for the frontend interface and C++ for backend functionality, based on the team's familiarity and strengths with each language.</a:t>
          </a:r>
        </a:p>
      </dgm:t>
    </dgm:pt>
    <dgm:pt modelId="{C60EA63B-9725-489A-B6AD-A61EF4D84FC0}" type="parTrans" cxnId="{C5554C19-23E0-488B-94ED-1368F5D71A48}">
      <dgm:prSet/>
      <dgm:spPr/>
      <dgm:t>
        <a:bodyPr/>
        <a:lstStyle/>
        <a:p>
          <a:endParaRPr lang="en-US"/>
        </a:p>
      </dgm:t>
    </dgm:pt>
    <dgm:pt modelId="{5D58E9D5-790B-4CBE-AAC4-294799FF8930}" type="sibTrans" cxnId="{C5554C19-23E0-488B-94ED-1368F5D71A48}">
      <dgm:prSet/>
      <dgm:spPr/>
      <dgm:t>
        <a:bodyPr/>
        <a:lstStyle/>
        <a:p>
          <a:endParaRPr lang="en-US"/>
        </a:p>
      </dgm:t>
    </dgm:pt>
    <dgm:pt modelId="{54196D5E-F3E0-4EE1-80CE-A060FC2CADBD}">
      <dgm:prSet/>
      <dgm:spPr/>
      <dgm:t>
        <a:bodyPr/>
        <a:lstStyle/>
        <a:p>
          <a:r>
            <a:rPr lang="en-US"/>
            <a:t>Our implementation bridges frontend and backend through a lightweight workflow, showcasing how simple tools can solve real-world problems when paired with thoughtful design and team collaboration.</a:t>
          </a:r>
        </a:p>
      </dgm:t>
    </dgm:pt>
    <dgm:pt modelId="{E2007759-87A7-42E8-AC42-A712F4ADA673}" type="parTrans" cxnId="{1D3AABF6-A61E-45F7-BF1C-8EDA5A46C62C}">
      <dgm:prSet/>
      <dgm:spPr/>
      <dgm:t>
        <a:bodyPr/>
        <a:lstStyle/>
        <a:p>
          <a:endParaRPr lang="en-US"/>
        </a:p>
      </dgm:t>
    </dgm:pt>
    <dgm:pt modelId="{891F34E9-70AB-4554-B7E4-EBA77609235F}" type="sibTrans" cxnId="{1D3AABF6-A61E-45F7-BF1C-8EDA5A46C62C}">
      <dgm:prSet/>
      <dgm:spPr/>
      <dgm:t>
        <a:bodyPr/>
        <a:lstStyle/>
        <a:p>
          <a:endParaRPr lang="en-US"/>
        </a:p>
      </dgm:t>
    </dgm:pt>
    <dgm:pt modelId="{6594C281-DCA2-4314-A4F1-ADEB0A5C367A}" type="pres">
      <dgm:prSet presAssocID="{9FF5FFC7-D9AC-477E-B544-8521E53A33BD}" presName="linear" presStyleCnt="0">
        <dgm:presLayoutVars>
          <dgm:animLvl val="lvl"/>
          <dgm:resizeHandles val="exact"/>
        </dgm:presLayoutVars>
      </dgm:prSet>
      <dgm:spPr/>
    </dgm:pt>
    <dgm:pt modelId="{9249C0A7-A6E2-4EE2-B1A9-229C03367C68}" type="pres">
      <dgm:prSet presAssocID="{53905BED-371B-48B9-B049-B6BB3CD0E1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768F7F-C51D-4D72-BA5C-76E01A8D80B5}" type="pres">
      <dgm:prSet presAssocID="{80EB91CC-F59C-4004-9BE6-C2DCE87579DF}" presName="spacer" presStyleCnt="0"/>
      <dgm:spPr/>
    </dgm:pt>
    <dgm:pt modelId="{F10AEA2B-C6FF-4E43-8E24-6DCBCE0CC211}" type="pres">
      <dgm:prSet presAssocID="{F9FB0EB6-2228-4102-94B2-DC9F9F518B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0F0D3D-25C8-4F4B-B02F-B31CEE76D54D}" type="pres">
      <dgm:prSet presAssocID="{5D58E9D5-790B-4CBE-AAC4-294799FF8930}" presName="spacer" presStyleCnt="0"/>
      <dgm:spPr/>
    </dgm:pt>
    <dgm:pt modelId="{0CFA5396-F637-4181-8100-185DE4BCFB54}" type="pres">
      <dgm:prSet presAssocID="{54196D5E-F3E0-4EE1-80CE-A060FC2CADB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554C19-23E0-488B-94ED-1368F5D71A48}" srcId="{9FF5FFC7-D9AC-477E-B544-8521E53A33BD}" destId="{F9FB0EB6-2228-4102-94B2-DC9F9F518B99}" srcOrd="1" destOrd="0" parTransId="{C60EA63B-9725-489A-B6AD-A61EF4D84FC0}" sibTransId="{5D58E9D5-790B-4CBE-AAC4-294799FF8930}"/>
    <dgm:cxn modelId="{FBCF9629-2535-4D39-ACF6-E2EE9E3D8120}" type="presOf" srcId="{9FF5FFC7-D9AC-477E-B544-8521E53A33BD}" destId="{6594C281-DCA2-4314-A4F1-ADEB0A5C367A}" srcOrd="0" destOrd="0" presId="urn:microsoft.com/office/officeart/2005/8/layout/vList2"/>
    <dgm:cxn modelId="{285FEF97-97CE-4195-89C3-A23AE3FEE0A5}" type="presOf" srcId="{54196D5E-F3E0-4EE1-80CE-A060FC2CADBD}" destId="{0CFA5396-F637-4181-8100-185DE4BCFB54}" srcOrd="0" destOrd="0" presId="urn:microsoft.com/office/officeart/2005/8/layout/vList2"/>
    <dgm:cxn modelId="{127F34BC-8F5E-4041-A6CC-9A2D955E0A74}" type="presOf" srcId="{53905BED-371B-48B9-B049-B6BB3CD0E1AB}" destId="{9249C0A7-A6E2-4EE2-B1A9-229C03367C68}" srcOrd="0" destOrd="0" presId="urn:microsoft.com/office/officeart/2005/8/layout/vList2"/>
    <dgm:cxn modelId="{D08636C7-5CE8-434E-AC6A-4D236E919282}" type="presOf" srcId="{F9FB0EB6-2228-4102-94B2-DC9F9F518B99}" destId="{F10AEA2B-C6FF-4E43-8E24-6DCBCE0CC211}" srcOrd="0" destOrd="0" presId="urn:microsoft.com/office/officeart/2005/8/layout/vList2"/>
    <dgm:cxn modelId="{19555FE8-773E-4B36-B62A-51F31DFF3DC4}" srcId="{9FF5FFC7-D9AC-477E-B544-8521E53A33BD}" destId="{53905BED-371B-48B9-B049-B6BB3CD0E1AB}" srcOrd="0" destOrd="0" parTransId="{12A53286-8877-46F5-844C-28AB6A1F933D}" sibTransId="{80EB91CC-F59C-4004-9BE6-C2DCE87579DF}"/>
    <dgm:cxn modelId="{1D3AABF6-A61E-45F7-BF1C-8EDA5A46C62C}" srcId="{9FF5FFC7-D9AC-477E-B544-8521E53A33BD}" destId="{54196D5E-F3E0-4EE1-80CE-A060FC2CADBD}" srcOrd="2" destOrd="0" parTransId="{E2007759-87A7-42E8-AC42-A712F4ADA673}" sibTransId="{891F34E9-70AB-4554-B7E4-EBA77609235F}"/>
    <dgm:cxn modelId="{3D4EB828-29C5-4039-BEA0-B64B82A67CB5}" type="presParOf" srcId="{6594C281-DCA2-4314-A4F1-ADEB0A5C367A}" destId="{9249C0A7-A6E2-4EE2-B1A9-229C03367C68}" srcOrd="0" destOrd="0" presId="urn:microsoft.com/office/officeart/2005/8/layout/vList2"/>
    <dgm:cxn modelId="{B65B9615-5AAD-4C12-B1AE-5E487741753B}" type="presParOf" srcId="{6594C281-DCA2-4314-A4F1-ADEB0A5C367A}" destId="{4E768F7F-C51D-4D72-BA5C-76E01A8D80B5}" srcOrd="1" destOrd="0" presId="urn:microsoft.com/office/officeart/2005/8/layout/vList2"/>
    <dgm:cxn modelId="{8623AA00-1599-4202-B18F-98FB4C1DDCF1}" type="presParOf" srcId="{6594C281-DCA2-4314-A4F1-ADEB0A5C367A}" destId="{F10AEA2B-C6FF-4E43-8E24-6DCBCE0CC211}" srcOrd="2" destOrd="0" presId="urn:microsoft.com/office/officeart/2005/8/layout/vList2"/>
    <dgm:cxn modelId="{88DCC5BC-67F0-4668-9F6D-F4180B2F7200}" type="presParOf" srcId="{6594C281-DCA2-4314-A4F1-ADEB0A5C367A}" destId="{6E0F0D3D-25C8-4F4B-B02F-B31CEE76D54D}" srcOrd="3" destOrd="0" presId="urn:microsoft.com/office/officeart/2005/8/layout/vList2"/>
    <dgm:cxn modelId="{B76DE231-E06C-4CCF-8471-051960E6B7C8}" type="presParOf" srcId="{6594C281-DCA2-4314-A4F1-ADEB0A5C367A}" destId="{0CFA5396-F637-4181-8100-185DE4BCFB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107F2-8049-49EE-A731-72B38EBDAAE3}" type="doc">
      <dgm:prSet loTypeId="urn:microsoft.com/office/officeart/2005/8/layout/vList2" loCatId="list" qsTypeId="urn:microsoft.com/office/officeart/2005/8/quickstyle/simple5" qsCatId="simple" csTypeId="urn:microsoft.com/office/officeart/2005/8/colors/accent4_5" csCatId="accent4"/>
      <dgm:spPr/>
      <dgm:t>
        <a:bodyPr/>
        <a:lstStyle/>
        <a:p>
          <a:endParaRPr lang="en-US"/>
        </a:p>
      </dgm:t>
    </dgm:pt>
    <dgm:pt modelId="{885341AA-D17E-4263-A917-DDC8EC1AB4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FR1 – Website Form Submission</a:t>
          </a:r>
        </a:p>
      </dgm:t>
    </dgm:pt>
    <dgm:pt modelId="{2D6BF1C6-08A8-487B-820F-3430BE73DD89}" type="parTrans" cxnId="{06FEEAE7-250D-4CD0-AD54-7C943B051696}">
      <dgm:prSet/>
      <dgm:spPr/>
      <dgm:t>
        <a:bodyPr/>
        <a:lstStyle/>
        <a:p>
          <a:endParaRPr lang="en-US"/>
        </a:p>
      </dgm:t>
    </dgm:pt>
    <dgm:pt modelId="{DFF5744E-C73C-4DB4-BF7E-F443EEBBA61A}" type="sibTrans" cxnId="{06FEEAE7-250D-4CD0-AD54-7C943B051696}">
      <dgm:prSet/>
      <dgm:spPr/>
      <dgm:t>
        <a:bodyPr/>
        <a:lstStyle/>
        <a:p>
          <a:endParaRPr lang="en-US"/>
        </a:p>
      </dgm:t>
    </dgm:pt>
    <dgm:pt modelId="{4F69855E-6EF8-492F-8D30-9EF90AB12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FR2 – Submission Handling in Backend</a:t>
          </a:r>
        </a:p>
      </dgm:t>
    </dgm:pt>
    <dgm:pt modelId="{7A49AD80-0845-4F14-B583-7CA04DB86A47}" type="parTrans" cxnId="{323E2D6B-3F10-408E-856D-BCA4E7D253D0}">
      <dgm:prSet/>
      <dgm:spPr/>
      <dgm:t>
        <a:bodyPr/>
        <a:lstStyle/>
        <a:p>
          <a:endParaRPr lang="en-US"/>
        </a:p>
      </dgm:t>
    </dgm:pt>
    <dgm:pt modelId="{0959E78C-93AE-47E8-BB59-97C65A7C9CB9}" type="sibTrans" cxnId="{323E2D6B-3F10-408E-856D-BCA4E7D253D0}">
      <dgm:prSet/>
      <dgm:spPr/>
      <dgm:t>
        <a:bodyPr/>
        <a:lstStyle/>
        <a:p>
          <a:endParaRPr lang="en-US"/>
        </a:p>
      </dgm:t>
    </dgm:pt>
    <dgm:pt modelId="{A031F3D5-B1D0-4B5C-AA05-1256A02F4F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FR5 – Live Order Queue</a:t>
          </a:r>
        </a:p>
      </dgm:t>
    </dgm:pt>
    <dgm:pt modelId="{C91B34D6-9297-4806-9DC2-EEC766F70B0A}" type="parTrans" cxnId="{D8C123B1-27CD-46D6-9716-73F4457E548D}">
      <dgm:prSet/>
      <dgm:spPr/>
      <dgm:t>
        <a:bodyPr/>
        <a:lstStyle/>
        <a:p>
          <a:endParaRPr lang="en-US"/>
        </a:p>
      </dgm:t>
    </dgm:pt>
    <dgm:pt modelId="{4B6570D8-0869-4382-B851-CE436066A771}" type="sibTrans" cxnId="{D8C123B1-27CD-46D6-9716-73F4457E548D}">
      <dgm:prSet/>
      <dgm:spPr/>
      <dgm:t>
        <a:bodyPr/>
        <a:lstStyle/>
        <a:p>
          <a:endParaRPr lang="en-US"/>
        </a:p>
      </dgm:t>
    </dgm:pt>
    <dgm:pt modelId="{5C31F034-1137-4295-8193-A9EA9A8692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NFR3 – Cart list</a:t>
          </a:r>
        </a:p>
      </dgm:t>
    </dgm:pt>
    <dgm:pt modelId="{03E32488-F40A-4E43-A616-B7078EF311DB}" type="parTrans" cxnId="{B7ED1BF5-ECE7-4859-9735-8A80B80191B3}">
      <dgm:prSet/>
      <dgm:spPr/>
      <dgm:t>
        <a:bodyPr/>
        <a:lstStyle/>
        <a:p>
          <a:endParaRPr lang="en-US"/>
        </a:p>
      </dgm:t>
    </dgm:pt>
    <dgm:pt modelId="{FE881A2E-5EF9-48D4-AA76-E719EEA71D74}" type="sibTrans" cxnId="{B7ED1BF5-ECE7-4859-9735-8A80B80191B3}">
      <dgm:prSet/>
      <dgm:spPr/>
      <dgm:t>
        <a:bodyPr/>
        <a:lstStyle/>
        <a:p>
          <a:endParaRPr lang="en-US"/>
        </a:p>
      </dgm:t>
    </dgm:pt>
    <dgm:pt modelId="{34AA9B7D-2A8F-4F0C-BC25-8A108F16C0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NFR4 – Order Confirmation</a:t>
          </a:r>
        </a:p>
      </dgm:t>
    </dgm:pt>
    <dgm:pt modelId="{8819239F-6016-40AA-9115-5D510E8A60E7}" type="parTrans" cxnId="{7FE6F955-DBBA-4E12-AAF1-AAB23A3917D8}">
      <dgm:prSet/>
      <dgm:spPr/>
      <dgm:t>
        <a:bodyPr/>
        <a:lstStyle/>
        <a:p>
          <a:endParaRPr lang="en-US"/>
        </a:p>
      </dgm:t>
    </dgm:pt>
    <dgm:pt modelId="{3C9DF160-7256-49CD-ACC3-54945A39FB1A}" type="sibTrans" cxnId="{7FE6F955-DBBA-4E12-AAF1-AAB23A3917D8}">
      <dgm:prSet/>
      <dgm:spPr/>
      <dgm:t>
        <a:bodyPr/>
        <a:lstStyle/>
        <a:p>
          <a:endParaRPr lang="en-US"/>
        </a:p>
      </dgm:t>
    </dgm:pt>
    <dgm:pt modelId="{70F063DA-5F25-4602-B8D8-E0921A3C2EAC}" type="pres">
      <dgm:prSet presAssocID="{8FB107F2-8049-49EE-A731-72B38EBDAAE3}" presName="linear" presStyleCnt="0">
        <dgm:presLayoutVars>
          <dgm:animLvl val="lvl"/>
          <dgm:resizeHandles val="exact"/>
        </dgm:presLayoutVars>
      </dgm:prSet>
      <dgm:spPr/>
    </dgm:pt>
    <dgm:pt modelId="{EDCC082F-E1FB-48C9-AFDA-42F22D60F6F8}" type="pres">
      <dgm:prSet presAssocID="{885341AA-D17E-4263-A917-DDC8EC1AB4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8C06631-3E53-43CD-BF9F-17EFC356F5AB}" type="pres">
      <dgm:prSet presAssocID="{DFF5744E-C73C-4DB4-BF7E-F443EEBBA61A}" presName="spacer" presStyleCnt="0"/>
      <dgm:spPr/>
    </dgm:pt>
    <dgm:pt modelId="{E5EEA571-19A4-4243-ADE7-98DFEE8FE663}" type="pres">
      <dgm:prSet presAssocID="{4F69855E-6EF8-492F-8D30-9EF90AB12A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3AEAA4-5C2E-4AF3-B881-AE9B9A8956C5}" type="pres">
      <dgm:prSet presAssocID="{0959E78C-93AE-47E8-BB59-97C65A7C9CB9}" presName="spacer" presStyleCnt="0"/>
      <dgm:spPr/>
    </dgm:pt>
    <dgm:pt modelId="{5D87EC1C-9A91-4173-9658-C3534351533E}" type="pres">
      <dgm:prSet presAssocID="{A031F3D5-B1D0-4B5C-AA05-1256A02F4F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28C490-A3DB-42DF-AFAA-C1A11859D115}" type="pres">
      <dgm:prSet presAssocID="{4B6570D8-0869-4382-B851-CE436066A771}" presName="spacer" presStyleCnt="0"/>
      <dgm:spPr/>
    </dgm:pt>
    <dgm:pt modelId="{C9D4DDA9-FD68-45FE-9BD5-6F5EC19D2CD6}" type="pres">
      <dgm:prSet presAssocID="{5C31F034-1137-4295-8193-A9EA9A8692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AF6B4E-A819-41EF-9DF1-D1233B5296CA}" type="pres">
      <dgm:prSet presAssocID="{FE881A2E-5EF9-48D4-AA76-E719EEA71D74}" presName="spacer" presStyleCnt="0"/>
      <dgm:spPr/>
    </dgm:pt>
    <dgm:pt modelId="{A7B8E7AC-01F1-40FB-B4D2-C5CCA45FB86B}" type="pres">
      <dgm:prSet presAssocID="{34AA9B7D-2A8F-4F0C-BC25-8A108F16C0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5D4280E-8A06-4B21-8488-52395CA350C4}" type="presOf" srcId="{34AA9B7D-2A8F-4F0C-BC25-8A108F16C0AA}" destId="{A7B8E7AC-01F1-40FB-B4D2-C5CCA45FB86B}" srcOrd="0" destOrd="0" presId="urn:microsoft.com/office/officeart/2005/8/layout/vList2"/>
    <dgm:cxn modelId="{323E2D6B-3F10-408E-856D-BCA4E7D253D0}" srcId="{8FB107F2-8049-49EE-A731-72B38EBDAAE3}" destId="{4F69855E-6EF8-492F-8D30-9EF90AB12ACF}" srcOrd="1" destOrd="0" parTransId="{7A49AD80-0845-4F14-B583-7CA04DB86A47}" sibTransId="{0959E78C-93AE-47E8-BB59-97C65A7C9CB9}"/>
    <dgm:cxn modelId="{AB76804C-0D57-44D3-80BF-EF52F15FABAA}" type="presOf" srcId="{5C31F034-1137-4295-8193-A9EA9A8692AB}" destId="{C9D4DDA9-FD68-45FE-9BD5-6F5EC19D2CD6}" srcOrd="0" destOrd="0" presId="urn:microsoft.com/office/officeart/2005/8/layout/vList2"/>
    <dgm:cxn modelId="{60947354-558C-4486-8A06-17A0AA44342E}" type="presOf" srcId="{8FB107F2-8049-49EE-A731-72B38EBDAAE3}" destId="{70F063DA-5F25-4602-B8D8-E0921A3C2EAC}" srcOrd="0" destOrd="0" presId="urn:microsoft.com/office/officeart/2005/8/layout/vList2"/>
    <dgm:cxn modelId="{1F0EF555-E1DB-4188-92DF-454AB117F39B}" type="presOf" srcId="{4F69855E-6EF8-492F-8D30-9EF90AB12ACF}" destId="{E5EEA571-19A4-4243-ADE7-98DFEE8FE663}" srcOrd="0" destOrd="0" presId="urn:microsoft.com/office/officeart/2005/8/layout/vList2"/>
    <dgm:cxn modelId="{7FE6F955-DBBA-4E12-AAF1-AAB23A3917D8}" srcId="{8FB107F2-8049-49EE-A731-72B38EBDAAE3}" destId="{34AA9B7D-2A8F-4F0C-BC25-8A108F16C0AA}" srcOrd="4" destOrd="0" parTransId="{8819239F-6016-40AA-9115-5D510E8A60E7}" sibTransId="{3C9DF160-7256-49CD-ACC3-54945A39FB1A}"/>
    <dgm:cxn modelId="{30DBE47A-878A-44C8-8F6C-D1B819E63513}" type="presOf" srcId="{885341AA-D17E-4263-A917-DDC8EC1AB4A2}" destId="{EDCC082F-E1FB-48C9-AFDA-42F22D60F6F8}" srcOrd="0" destOrd="0" presId="urn:microsoft.com/office/officeart/2005/8/layout/vList2"/>
    <dgm:cxn modelId="{D8C123B1-27CD-46D6-9716-73F4457E548D}" srcId="{8FB107F2-8049-49EE-A731-72B38EBDAAE3}" destId="{A031F3D5-B1D0-4B5C-AA05-1256A02F4FCC}" srcOrd="2" destOrd="0" parTransId="{C91B34D6-9297-4806-9DC2-EEC766F70B0A}" sibTransId="{4B6570D8-0869-4382-B851-CE436066A771}"/>
    <dgm:cxn modelId="{61B6E7D1-15F9-4F44-8B19-5ADA38544600}" type="presOf" srcId="{A031F3D5-B1D0-4B5C-AA05-1256A02F4FCC}" destId="{5D87EC1C-9A91-4173-9658-C3534351533E}" srcOrd="0" destOrd="0" presId="urn:microsoft.com/office/officeart/2005/8/layout/vList2"/>
    <dgm:cxn modelId="{06FEEAE7-250D-4CD0-AD54-7C943B051696}" srcId="{8FB107F2-8049-49EE-A731-72B38EBDAAE3}" destId="{885341AA-D17E-4263-A917-DDC8EC1AB4A2}" srcOrd="0" destOrd="0" parTransId="{2D6BF1C6-08A8-487B-820F-3430BE73DD89}" sibTransId="{DFF5744E-C73C-4DB4-BF7E-F443EEBBA61A}"/>
    <dgm:cxn modelId="{B7ED1BF5-ECE7-4859-9735-8A80B80191B3}" srcId="{8FB107F2-8049-49EE-A731-72B38EBDAAE3}" destId="{5C31F034-1137-4295-8193-A9EA9A8692AB}" srcOrd="3" destOrd="0" parTransId="{03E32488-F40A-4E43-A616-B7078EF311DB}" sibTransId="{FE881A2E-5EF9-48D4-AA76-E719EEA71D74}"/>
    <dgm:cxn modelId="{1CBD0FE8-D283-4006-9AE6-A98B292A4F37}" type="presParOf" srcId="{70F063DA-5F25-4602-B8D8-E0921A3C2EAC}" destId="{EDCC082F-E1FB-48C9-AFDA-42F22D60F6F8}" srcOrd="0" destOrd="0" presId="urn:microsoft.com/office/officeart/2005/8/layout/vList2"/>
    <dgm:cxn modelId="{AB5804C4-8DCC-4783-8097-7EC3C09136AD}" type="presParOf" srcId="{70F063DA-5F25-4602-B8D8-E0921A3C2EAC}" destId="{78C06631-3E53-43CD-BF9F-17EFC356F5AB}" srcOrd="1" destOrd="0" presId="urn:microsoft.com/office/officeart/2005/8/layout/vList2"/>
    <dgm:cxn modelId="{352F2A3C-500E-4924-9CA1-7B95712325D1}" type="presParOf" srcId="{70F063DA-5F25-4602-B8D8-E0921A3C2EAC}" destId="{E5EEA571-19A4-4243-ADE7-98DFEE8FE663}" srcOrd="2" destOrd="0" presId="urn:microsoft.com/office/officeart/2005/8/layout/vList2"/>
    <dgm:cxn modelId="{E62C2ACF-7395-4BF0-A7C9-A690F5FF83A8}" type="presParOf" srcId="{70F063DA-5F25-4602-B8D8-E0921A3C2EAC}" destId="{3B3AEAA4-5C2E-4AF3-B881-AE9B9A8956C5}" srcOrd="3" destOrd="0" presId="urn:microsoft.com/office/officeart/2005/8/layout/vList2"/>
    <dgm:cxn modelId="{E79AF0DA-50D2-40AA-A890-87E50C7FBEF6}" type="presParOf" srcId="{70F063DA-5F25-4602-B8D8-E0921A3C2EAC}" destId="{5D87EC1C-9A91-4173-9658-C3534351533E}" srcOrd="4" destOrd="0" presId="urn:microsoft.com/office/officeart/2005/8/layout/vList2"/>
    <dgm:cxn modelId="{4C1DD225-6F02-4850-B593-7C0984BA3EEC}" type="presParOf" srcId="{70F063DA-5F25-4602-B8D8-E0921A3C2EAC}" destId="{F028C490-A3DB-42DF-AFAA-C1A11859D115}" srcOrd="5" destOrd="0" presId="urn:microsoft.com/office/officeart/2005/8/layout/vList2"/>
    <dgm:cxn modelId="{AE2E14F4-537F-4E5E-B96D-BF7E76B463CF}" type="presParOf" srcId="{70F063DA-5F25-4602-B8D8-E0921A3C2EAC}" destId="{C9D4DDA9-FD68-45FE-9BD5-6F5EC19D2CD6}" srcOrd="6" destOrd="0" presId="urn:microsoft.com/office/officeart/2005/8/layout/vList2"/>
    <dgm:cxn modelId="{811AD724-8BB4-4779-9217-C898E077E380}" type="presParOf" srcId="{70F063DA-5F25-4602-B8D8-E0921A3C2EAC}" destId="{91AF6B4E-A819-41EF-9DF1-D1233B5296CA}" srcOrd="7" destOrd="0" presId="urn:microsoft.com/office/officeart/2005/8/layout/vList2"/>
    <dgm:cxn modelId="{F8271224-624A-4102-A904-A672311734B7}" type="presParOf" srcId="{70F063DA-5F25-4602-B8D8-E0921A3C2EAC}" destId="{A7B8E7AC-01F1-40FB-B4D2-C5CCA45FB8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5A5C3C-AF26-4686-9494-1FB7CE79F4A1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9613DE-0C5F-4F9C-99B4-3C5E6CEBC8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Requirement work assignment</a:t>
          </a:r>
        </a:p>
      </dgm:t>
    </dgm:pt>
    <dgm:pt modelId="{F71BC343-CBA2-439D-8BA8-D326746E8004}" type="parTrans" cxnId="{92CA13A7-FDEB-43A0-9799-9EDA766C49B5}">
      <dgm:prSet/>
      <dgm:spPr/>
      <dgm:t>
        <a:bodyPr/>
        <a:lstStyle/>
        <a:p>
          <a:endParaRPr lang="en-US"/>
        </a:p>
      </dgm:t>
    </dgm:pt>
    <dgm:pt modelId="{ED29AFEF-49CF-40B5-B91E-32E82F7531E3}" type="sibTrans" cxnId="{92CA13A7-FDEB-43A0-9799-9EDA766C49B5}">
      <dgm:prSet/>
      <dgm:spPr/>
      <dgm:t>
        <a:bodyPr/>
        <a:lstStyle/>
        <a:p>
          <a:endParaRPr lang="en-US"/>
        </a:p>
      </dgm:t>
    </dgm:pt>
    <dgm:pt modelId="{7E1FBDB2-8A06-4BC6-938A-107E4E74A3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 WebApp UI</a:t>
          </a:r>
        </a:p>
      </dgm:t>
    </dgm:pt>
    <dgm:pt modelId="{B48737E2-CAC0-44D3-8F69-6CC2C64FAB50}" type="parTrans" cxnId="{D66CDDB7-9711-467D-9330-5FE4E2E46399}">
      <dgm:prSet/>
      <dgm:spPr/>
      <dgm:t>
        <a:bodyPr/>
        <a:lstStyle/>
        <a:p>
          <a:endParaRPr lang="en-US"/>
        </a:p>
      </dgm:t>
    </dgm:pt>
    <dgm:pt modelId="{6AED6072-658E-45C6-B947-4069CA9B6D88}" type="sibTrans" cxnId="{D66CDDB7-9711-467D-9330-5FE4E2E46399}">
      <dgm:prSet/>
      <dgm:spPr/>
      <dgm:t>
        <a:bodyPr/>
        <a:lstStyle/>
        <a:p>
          <a:endParaRPr lang="en-US"/>
        </a:p>
      </dgm:t>
    </dgm:pt>
    <dgm:pt modelId="{E3427F45-A907-4D32-8C65-290FA7DA93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 the backend order handling</a:t>
          </a:r>
        </a:p>
      </dgm:t>
    </dgm:pt>
    <dgm:pt modelId="{4B805A25-60F2-4BCB-98FA-650E4F2286FB}" type="parTrans" cxnId="{CA91EA9E-CE92-4B06-94F0-D50D551EAD31}">
      <dgm:prSet/>
      <dgm:spPr/>
      <dgm:t>
        <a:bodyPr/>
        <a:lstStyle/>
        <a:p>
          <a:endParaRPr lang="en-US"/>
        </a:p>
      </dgm:t>
    </dgm:pt>
    <dgm:pt modelId="{DC9EB67F-7E42-4180-A4C8-FA9DA50E81E4}" type="sibTrans" cxnId="{CA91EA9E-CE92-4B06-94F0-D50D551EAD31}">
      <dgm:prSet/>
      <dgm:spPr/>
      <dgm:t>
        <a:bodyPr/>
        <a:lstStyle/>
        <a:p>
          <a:endParaRPr lang="en-US"/>
        </a:p>
      </dgm:t>
    </dgm:pt>
    <dgm:pt modelId="{72271C19-B922-40B6-9DEF-1F1E4CC9C5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Ensure Client Requests Reach Backend</a:t>
          </a:r>
        </a:p>
      </dgm:t>
    </dgm:pt>
    <dgm:pt modelId="{4642E9B8-9961-41F5-BCFC-802B730C6EAC}" type="parTrans" cxnId="{FE52F4BA-E36A-45F6-9EFF-0F0A19480A3C}">
      <dgm:prSet/>
      <dgm:spPr/>
      <dgm:t>
        <a:bodyPr/>
        <a:lstStyle/>
        <a:p>
          <a:endParaRPr lang="en-US"/>
        </a:p>
      </dgm:t>
    </dgm:pt>
    <dgm:pt modelId="{50D1157C-22D4-4A54-BE6A-72921BE8F0E8}" type="sibTrans" cxnId="{FE52F4BA-E36A-45F6-9EFF-0F0A19480A3C}">
      <dgm:prSet/>
      <dgm:spPr/>
      <dgm:t>
        <a:bodyPr/>
        <a:lstStyle/>
        <a:p>
          <a:endParaRPr lang="en-US"/>
        </a:p>
      </dgm:t>
    </dgm:pt>
    <dgm:pt modelId="{F68BA9B1-820A-4F58-927C-90836A5EF9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Testing and bug-fixing</a:t>
          </a:r>
        </a:p>
      </dgm:t>
    </dgm:pt>
    <dgm:pt modelId="{D89613E4-EF38-4740-A94E-5D423DAC9150}" type="parTrans" cxnId="{A0466B94-EDC3-42F9-9518-0CD154CC26A1}">
      <dgm:prSet/>
      <dgm:spPr/>
      <dgm:t>
        <a:bodyPr/>
        <a:lstStyle/>
        <a:p>
          <a:endParaRPr lang="en-US"/>
        </a:p>
      </dgm:t>
    </dgm:pt>
    <dgm:pt modelId="{E915EB47-3AEA-4537-826A-4E4252A518BC}" type="sibTrans" cxnId="{A0466B94-EDC3-42F9-9518-0CD154CC26A1}">
      <dgm:prSet/>
      <dgm:spPr/>
      <dgm:t>
        <a:bodyPr/>
        <a:lstStyle/>
        <a:p>
          <a:endParaRPr lang="en-US"/>
        </a:p>
      </dgm:t>
    </dgm:pt>
    <dgm:pt modelId="{6303877E-7613-4D79-84C9-FC3D457E20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Release</a:t>
          </a:r>
        </a:p>
      </dgm:t>
    </dgm:pt>
    <dgm:pt modelId="{F30A4AB8-555D-4ED0-848B-7944A720AB72}" type="parTrans" cxnId="{3CE20AAE-8BA2-4CF0-ACD5-7662C291FAEB}">
      <dgm:prSet/>
      <dgm:spPr/>
      <dgm:t>
        <a:bodyPr/>
        <a:lstStyle/>
        <a:p>
          <a:endParaRPr lang="en-US"/>
        </a:p>
      </dgm:t>
    </dgm:pt>
    <dgm:pt modelId="{BF4FCBEF-C381-433C-82B7-4739C0DD8F08}" type="sibTrans" cxnId="{3CE20AAE-8BA2-4CF0-ACD5-7662C291FAEB}">
      <dgm:prSet/>
      <dgm:spPr/>
      <dgm:t>
        <a:bodyPr/>
        <a:lstStyle/>
        <a:p>
          <a:endParaRPr lang="en-US"/>
        </a:p>
      </dgm:t>
    </dgm:pt>
    <dgm:pt modelId="{1675F421-0A61-4869-B3AD-019FF35E72D7}" type="pres">
      <dgm:prSet presAssocID="{065A5C3C-AF26-4686-9494-1FB7CE79F4A1}" presName="root" presStyleCnt="0">
        <dgm:presLayoutVars>
          <dgm:dir/>
          <dgm:resizeHandles val="exact"/>
        </dgm:presLayoutVars>
      </dgm:prSet>
      <dgm:spPr/>
    </dgm:pt>
    <dgm:pt modelId="{1B1405BC-17D7-4470-BD3C-3A8DCE78AAAA}" type="pres">
      <dgm:prSet presAssocID="{5F9613DE-0C5F-4F9C-99B4-3C5E6CEBC834}" presName="compNode" presStyleCnt="0"/>
      <dgm:spPr/>
    </dgm:pt>
    <dgm:pt modelId="{4BF0E8D2-3A4F-4FB6-90EA-44AA3E138682}" type="pres">
      <dgm:prSet presAssocID="{5F9613DE-0C5F-4F9C-99B4-3C5E6CEBC834}" presName="iconBgRect" presStyleLbl="bgShp" presStyleIdx="0" presStyleCnt="6"/>
      <dgm:spPr/>
    </dgm:pt>
    <dgm:pt modelId="{69D12395-4D4F-4497-B1BF-7F75D6B405CE}" type="pres">
      <dgm:prSet presAssocID="{5F9613DE-0C5F-4F9C-99B4-3C5E6CEBC8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DDE47AF-2A48-403D-91A9-D7771BB4C5C0}" type="pres">
      <dgm:prSet presAssocID="{5F9613DE-0C5F-4F9C-99B4-3C5E6CEBC834}" presName="spaceRect" presStyleCnt="0"/>
      <dgm:spPr/>
    </dgm:pt>
    <dgm:pt modelId="{469237AF-8F93-4162-90A9-837CDC6F1D77}" type="pres">
      <dgm:prSet presAssocID="{5F9613DE-0C5F-4F9C-99B4-3C5E6CEBC834}" presName="textRect" presStyleLbl="revTx" presStyleIdx="0" presStyleCnt="6">
        <dgm:presLayoutVars>
          <dgm:chMax val="1"/>
          <dgm:chPref val="1"/>
        </dgm:presLayoutVars>
      </dgm:prSet>
      <dgm:spPr/>
    </dgm:pt>
    <dgm:pt modelId="{3AFE5331-A7BB-416D-82FB-384107A3EA73}" type="pres">
      <dgm:prSet presAssocID="{ED29AFEF-49CF-40B5-B91E-32E82F7531E3}" presName="sibTrans" presStyleCnt="0"/>
      <dgm:spPr/>
    </dgm:pt>
    <dgm:pt modelId="{4F040FBC-B486-4F56-9827-25C344AC83EF}" type="pres">
      <dgm:prSet presAssocID="{7E1FBDB2-8A06-4BC6-938A-107E4E74A3A2}" presName="compNode" presStyleCnt="0"/>
      <dgm:spPr/>
    </dgm:pt>
    <dgm:pt modelId="{2199512C-9481-4265-A51B-DEF09C9AA6CA}" type="pres">
      <dgm:prSet presAssocID="{7E1FBDB2-8A06-4BC6-938A-107E4E74A3A2}" presName="iconBgRect" presStyleLbl="bgShp" presStyleIdx="1" presStyleCnt="6"/>
      <dgm:spPr/>
    </dgm:pt>
    <dgm:pt modelId="{18A76FB5-BB79-4D3F-9A00-F983A0240177}" type="pres">
      <dgm:prSet presAssocID="{7E1FBDB2-8A06-4BC6-938A-107E4E74A3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F5AFE80-7D46-41E2-B80F-DD2438A32B54}" type="pres">
      <dgm:prSet presAssocID="{7E1FBDB2-8A06-4BC6-938A-107E4E74A3A2}" presName="spaceRect" presStyleCnt="0"/>
      <dgm:spPr/>
    </dgm:pt>
    <dgm:pt modelId="{C6EC801F-17E0-45EC-9EED-554288A90AD2}" type="pres">
      <dgm:prSet presAssocID="{7E1FBDB2-8A06-4BC6-938A-107E4E74A3A2}" presName="textRect" presStyleLbl="revTx" presStyleIdx="1" presStyleCnt="6">
        <dgm:presLayoutVars>
          <dgm:chMax val="1"/>
          <dgm:chPref val="1"/>
        </dgm:presLayoutVars>
      </dgm:prSet>
      <dgm:spPr/>
    </dgm:pt>
    <dgm:pt modelId="{5A05A6C7-D30A-46DB-854C-A6905D169EDC}" type="pres">
      <dgm:prSet presAssocID="{6AED6072-658E-45C6-B947-4069CA9B6D88}" presName="sibTrans" presStyleCnt="0"/>
      <dgm:spPr/>
    </dgm:pt>
    <dgm:pt modelId="{57048B04-8043-4F4C-81AA-F5332216B881}" type="pres">
      <dgm:prSet presAssocID="{E3427F45-A907-4D32-8C65-290FA7DA9374}" presName="compNode" presStyleCnt="0"/>
      <dgm:spPr/>
    </dgm:pt>
    <dgm:pt modelId="{7544C825-D110-439C-8147-9FC4F24B91CB}" type="pres">
      <dgm:prSet presAssocID="{E3427F45-A907-4D32-8C65-290FA7DA9374}" presName="iconBgRect" presStyleLbl="bgShp" presStyleIdx="2" presStyleCnt="6"/>
      <dgm:spPr/>
    </dgm:pt>
    <dgm:pt modelId="{D5AB4C37-0F48-40DE-B4E5-15F1A757B1D9}" type="pres">
      <dgm:prSet presAssocID="{E3427F45-A907-4D32-8C65-290FA7DA937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6CDC027-B0A1-41DB-B6C0-B774C3904198}" type="pres">
      <dgm:prSet presAssocID="{E3427F45-A907-4D32-8C65-290FA7DA9374}" presName="spaceRect" presStyleCnt="0"/>
      <dgm:spPr/>
    </dgm:pt>
    <dgm:pt modelId="{C9C1714C-259E-43D5-A591-6A88C5B3A703}" type="pres">
      <dgm:prSet presAssocID="{E3427F45-A907-4D32-8C65-290FA7DA9374}" presName="textRect" presStyleLbl="revTx" presStyleIdx="2" presStyleCnt="6">
        <dgm:presLayoutVars>
          <dgm:chMax val="1"/>
          <dgm:chPref val="1"/>
        </dgm:presLayoutVars>
      </dgm:prSet>
      <dgm:spPr/>
    </dgm:pt>
    <dgm:pt modelId="{9D9D36D5-3D8A-454F-88A3-61ACB5ABEC4D}" type="pres">
      <dgm:prSet presAssocID="{DC9EB67F-7E42-4180-A4C8-FA9DA50E81E4}" presName="sibTrans" presStyleCnt="0"/>
      <dgm:spPr/>
    </dgm:pt>
    <dgm:pt modelId="{D30010F7-9204-44CE-9AF3-509C264941B0}" type="pres">
      <dgm:prSet presAssocID="{72271C19-B922-40B6-9DEF-1F1E4CC9C515}" presName="compNode" presStyleCnt="0"/>
      <dgm:spPr/>
    </dgm:pt>
    <dgm:pt modelId="{444F2226-8A6A-4B33-B2CC-3AB3332BA9EE}" type="pres">
      <dgm:prSet presAssocID="{72271C19-B922-40B6-9DEF-1F1E4CC9C515}" presName="iconBgRect" presStyleLbl="bgShp" presStyleIdx="3" presStyleCnt="6"/>
      <dgm:spPr/>
    </dgm:pt>
    <dgm:pt modelId="{23EAD293-F567-4259-97F0-C5F163AFFF71}" type="pres">
      <dgm:prSet presAssocID="{72271C19-B922-40B6-9DEF-1F1E4CC9C51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9DE7EFC-EA8E-4D6C-9471-3D8696FC0AEA}" type="pres">
      <dgm:prSet presAssocID="{72271C19-B922-40B6-9DEF-1F1E4CC9C515}" presName="spaceRect" presStyleCnt="0"/>
      <dgm:spPr/>
    </dgm:pt>
    <dgm:pt modelId="{3795937A-E727-40FB-8FC1-5B120A949A13}" type="pres">
      <dgm:prSet presAssocID="{72271C19-B922-40B6-9DEF-1F1E4CC9C515}" presName="textRect" presStyleLbl="revTx" presStyleIdx="3" presStyleCnt="6">
        <dgm:presLayoutVars>
          <dgm:chMax val="1"/>
          <dgm:chPref val="1"/>
        </dgm:presLayoutVars>
      </dgm:prSet>
      <dgm:spPr/>
    </dgm:pt>
    <dgm:pt modelId="{FD5C1A71-D16F-4177-9829-BFD4F1B1DEEE}" type="pres">
      <dgm:prSet presAssocID="{50D1157C-22D4-4A54-BE6A-72921BE8F0E8}" presName="sibTrans" presStyleCnt="0"/>
      <dgm:spPr/>
    </dgm:pt>
    <dgm:pt modelId="{EE5476BC-21E5-4130-B208-2F4F02015396}" type="pres">
      <dgm:prSet presAssocID="{F68BA9B1-820A-4F58-927C-90836A5EF912}" presName="compNode" presStyleCnt="0"/>
      <dgm:spPr/>
    </dgm:pt>
    <dgm:pt modelId="{F2BAFC03-EEBF-4ED2-A6A3-9C391EA8DCD6}" type="pres">
      <dgm:prSet presAssocID="{F68BA9B1-820A-4F58-927C-90836A5EF912}" presName="iconBgRect" presStyleLbl="bgShp" presStyleIdx="4" presStyleCnt="6"/>
      <dgm:spPr/>
    </dgm:pt>
    <dgm:pt modelId="{1002C9EB-0E6C-4FEA-BDF7-AC4DA681CA7F}" type="pres">
      <dgm:prSet presAssocID="{F68BA9B1-820A-4F58-927C-90836A5EF91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105633C1-EDDF-4491-97E9-0DA698B6BFDB}" type="pres">
      <dgm:prSet presAssocID="{F68BA9B1-820A-4F58-927C-90836A5EF912}" presName="spaceRect" presStyleCnt="0"/>
      <dgm:spPr/>
    </dgm:pt>
    <dgm:pt modelId="{DAA7FA3C-AAC3-483C-8CB1-B8DBE776E72F}" type="pres">
      <dgm:prSet presAssocID="{F68BA9B1-820A-4F58-927C-90836A5EF912}" presName="textRect" presStyleLbl="revTx" presStyleIdx="4" presStyleCnt="6">
        <dgm:presLayoutVars>
          <dgm:chMax val="1"/>
          <dgm:chPref val="1"/>
        </dgm:presLayoutVars>
      </dgm:prSet>
      <dgm:spPr/>
    </dgm:pt>
    <dgm:pt modelId="{BDC5870A-E50F-4095-90D7-AE4245F7FBF3}" type="pres">
      <dgm:prSet presAssocID="{E915EB47-3AEA-4537-826A-4E4252A518BC}" presName="sibTrans" presStyleCnt="0"/>
      <dgm:spPr/>
    </dgm:pt>
    <dgm:pt modelId="{05EA1662-5119-4023-BE38-6CA5BBDB5947}" type="pres">
      <dgm:prSet presAssocID="{6303877E-7613-4D79-84C9-FC3D457E2096}" presName="compNode" presStyleCnt="0"/>
      <dgm:spPr/>
    </dgm:pt>
    <dgm:pt modelId="{01C3D0EB-2B06-4A6B-9E68-F4E0A9DBA03D}" type="pres">
      <dgm:prSet presAssocID="{6303877E-7613-4D79-84C9-FC3D457E2096}" presName="iconBgRect" presStyleLbl="bgShp" presStyleIdx="5" presStyleCnt="6"/>
      <dgm:spPr/>
    </dgm:pt>
    <dgm:pt modelId="{7855E520-29AF-4D58-8EA9-A4A3D6939996}" type="pres">
      <dgm:prSet presAssocID="{6303877E-7613-4D79-84C9-FC3D457E209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551A60F4-9EE9-4443-9F53-AFEB5B9F1E04}" type="pres">
      <dgm:prSet presAssocID="{6303877E-7613-4D79-84C9-FC3D457E2096}" presName="spaceRect" presStyleCnt="0"/>
      <dgm:spPr/>
    </dgm:pt>
    <dgm:pt modelId="{F7F2A55C-EBD0-47B2-874A-5268498F0864}" type="pres">
      <dgm:prSet presAssocID="{6303877E-7613-4D79-84C9-FC3D457E209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2E56C29-4CF5-46BB-B5A3-CC2592A2A9EA}" type="presOf" srcId="{F68BA9B1-820A-4F58-927C-90836A5EF912}" destId="{DAA7FA3C-AAC3-483C-8CB1-B8DBE776E72F}" srcOrd="0" destOrd="0" presId="urn:microsoft.com/office/officeart/2018/5/layout/IconCircleLabelList"/>
    <dgm:cxn modelId="{D44F386E-1C08-435A-A3C2-7BE858D99AC5}" type="presOf" srcId="{065A5C3C-AF26-4686-9494-1FB7CE79F4A1}" destId="{1675F421-0A61-4869-B3AD-019FF35E72D7}" srcOrd="0" destOrd="0" presId="urn:microsoft.com/office/officeart/2018/5/layout/IconCircleLabelList"/>
    <dgm:cxn modelId="{552E576E-0E48-4A5E-A6F9-91351B4917EB}" type="presOf" srcId="{6303877E-7613-4D79-84C9-FC3D457E2096}" destId="{F7F2A55C-EBD0-47B2-874A-5268498F0864}" srcOrd="0" destOrd="0" presId="urn:microsoft.com/office/officeart/2018/5/layout/IconCircleLabelList"/>
    <dgm:cxn modelId="{7DAC1872-DA43-4BF4-B08B-B3FFABE94CA6}" type="presOf" srcId="{72271C19-B922-40B6-9DEF-1F1E4CC9C515}" destId="{3795937A-E727-40FB-8FC1-5B120A949A13}" srcOrd="0" destOrd="0" presId="urn:microsoft.com/office/officeart/2018/5/layout/IconCircleLabelList"/>
    <dgm:cxn modelId="{A0466B94-EDC3-42F9-9518-0CD154CC26A1}" srcId="{065A5C3C-AF26-4686-9494-1FB7CE79F4A1}" destId="{F68BA9B1-820A-4F58-927C-90836A5EF912}" srcOrd="4" destOrd="0" parTransId="{D89613E4-EF38-4740-A94E-5D423DAC9150}" sibTransId="{E915EB47-3AEA-4537-826A-4E4252A518BC}"/>
    <dgm:cxn modelId="{CA91EA9E-CE92-4B06-94F0-D50D551EAD31}" srcId="{065A5C3C-AF26-4686-9494-1FB7CE79F4A1}" destId="{E3427F45-A907-4D32-8C65-290FA7DA9374}" srcOrd="2" destOrd="0" parTransId="{4B805A25-60F2-4BCB-98FA-650E4F2286FB}" sibTransId="{DC9EB67F-7E42-4180-A4C8-FA9DA50E81E4}"/>
    <dgm:cxn modelId="{92CA13A7-FDEB-43A0-9799-9EDA766C49B5}" srcId="{065A5C3C-AF26-4686-9494-1FB7CE79F4A1}" destId="{5F9613DE-0C5F-4F9C-99B4-3C5E6CEBC834}" srcOrd="0" destOrd="0" parTransId="{F71BC343-CBA2-439D-8BA8-D326746E8004}" sibTransId="{ED29AFEF-49CF-40B5-B91E-32E82F7531E3}"/>
    <dgm:cxn modelId="{3CE20AAE-8BA2-4CF0-ACD5-7662C291FAEB}" srcId="{065A5C3C-AF26-4686-9494-1FB7CE79F4A1}" destId="{6303877E-7613-4D79-84C9-FC3D457E2096}" srcOrd="5" destOrd="0" parTransId="{F30A4AB8-555D-4ED0-848B-7944A720AB72}" sibTransId="{BF4FCBEF-C381-433C-82B7-4739C0DD8F08}"/>
    <dgm:cxn modelId="{D66CDDB7-9711-467D-9330-5FE4E2E46399}" srcId="{065A5C3C-AF26-4686-9494-1FB7CE79F4A1}" destId="{7E1FBDB2-8A06-4BC6-938A-107E4E74A3A2}" srcOrd="1" destOrd="0" parTransId="{B48737E2-CAC0-44D3-8F69-6CC2C64FAB50}" sibTransId="{6AED6072-658E-45C6-B947-4069CA9B6D88}"/>
    <dgm:cxn modelId="{26E570B9-EA9A-403E-9A02-8A7C5102A54D}" type="presOf" srcId="{E3427F45-A907-4D32-8C65-290FA7DA9374}" destId="{C9C1714C-259E-43D5-A591-6A88C5B3A703}" srcOrd="0" destOrd="0" presId="urn:microsoft.com/office/officeart/2018/5/layout/IconCircleLabelList"/>
    <dgm:cxn modelId="{FE52F4BA-E36A-45F6-9EFF-0F0A19480A3C}" srcId="{065A5C3C-AF26-4686-9494-1FB7CE79F4A1}" destId="{72271C19-B922-40B6-9DEF-1F1E4CC9C515}" srcOrd="3" destOrd="0" parTransId="{4642E9B8-9961-41F5-BCFC-802B730C6EAC}" sibTransId="{50D1157C-22D4-4A54-BE6A-72921BE8F0E8}"/>
    <dgm:cxn modelId="{8C4AD0DE-A272-4BAB-A693-822B983F5FF2}" type="presOf" srcId="{5F9613DE-0C5F-4F9C-99B4-3C5E6CEBC834}" destId="{469237AF-8F93-4162-90A9-837CDC6F1D77}" srcOrd="0" destOrd="0" presId="urn:microsoft.com/office/officeart/2018/5/layout/IconCircleLabelList"/>
    <dgm:cxn modelId="{399C84E0-0CB7-4A1D-969F-50D3AEF7E78B}" type="presOf" srcId="{7E1FBDB2-8A06-4BC6-938A-107E4E74A3A2}" destId="{C6EC801F-17E0-45EC-9EED-554288A90AD2}" srcOrd="0" destOrd="0" presId="urn:microsoft.com/office/officeart/2018/5/layout/IconCircleLabelList"/>
    <dgm:cxn modelId="{0A686C18-0082-4184-9572-3F58883471A5}" type="presParOf" srcId="{1675F421-0A61-4869-B3AD-019FF35E72D7}" destId="{1B1405BC-17D7-4470-BD3C-3A8DCE78AAAA}" srcOrd="0" destOrd="0" presId="urn:microsoft.com/office/officeart/2018/5/layout/IconCircleLabelList"/>
    <dgm:cxn modelId="{B5247CBB-9DC0-4941-8036-C02B68278615}" type="presParOf" srcId="{1B1405BC-17D7-4470-BD3C-3A8DCE78AAAA}" destId="{4BF0E8D2-3A4F-4FB6-90EA-44AA3E138682}" srcOrd="0" destOrd="0" presId="urn:microsoft.com/office/officeart/2018/5/layout/IconCircleLabelList"/>
    <dgm:cxn modelId="{5762E726-971E-4AC2-B95D-E95A043A6775}" type="presParOf" srcId="{1B1405BC-17D7-4470-BD3C-3A8DCE78AAAA}" destId="{69D12395-4D4F-4497-B1BF-7F75D6B405CE}" srcOrd="1" destOrd="0" presId="urn:microsoft.com/office/officeart/2018/5/layout/IconCircleLabelList"/>
    <dgm:cxn modelId="{5CC934EF-6781-4D39-A6B1-A8BC71D6B228}" type="presParOf" srcId="{1B1405BC-17D7-4470-BD3C-3A8DCE78AAAA}" destId="{2DDE47AF-2A48-403D-91A9-D7771BB4C5C0}" srcOrd="2" destOrd="0" presId="urn:microsoft.com/office/officeart/2018/5/layout/IconCircleLabelList"/>
    <dgm:cxn modelId="{2EB39045-E552-4682-BAF9-C3912E93856C}" type="presParOf" srcId="{1B1405BC-17D7-4470-BD3C-3A8DCE78AAAA}" destId="{469237AF-8F93-4162-90A9-837CDC6F1D77}" srcOrd="3" destOrd="0" presId="urn:microsoft.com/office/officeart/2018/5/layout/IconCircleLabelList"/>
    <dgm:cxn modelId="{80FACF2C-9B80-42CA-B6D3-7286B0BE14DF}" type="presParOf" srcId="{1675F421-0A61-4869-B3AD-019FF35E72D7}" destId="{3AFE5331-A7BB-416D-82FB-384107A3EA73}" srcOrd="1" destOrd="0" presId="urn:microsoft.com/office/officeart/2018/5/layout/IconCircleLabelList"/>
    <dgm:cxn modelId="{FCDEC343-688E-4DDE-B4E4-91C6DD8EA8E6}" type="presParOf" srcId="{1675F421-0A61-4869-B3AD-019FF35E72D7}" destId="{4F040FBC-B486-4F56-9827-25C344AC83EF}" srcOrd="2" destOrd="0" presId="urn:microsoft.com/office/officeart/2018/5/layout/IconCircleLabelList"/>
    <dgm:cxn modelId="{A05A1525-7E56-41A6-97AC-2973558B91E4}" type="presParOf" srcId="{4F040FBC-B486-4F56-9827-25C344AC83EF}" destId="{2199512C-9481-4265-A51B-DEF09C9AA6CA}" srcOrd="0" destOrd="0" presId="urn:microsoft.com/office/officeart/2018/5/layout/IconCircleLabelList"/>
    <dgm:cxn modelId="{F09B6985-4E09-40A1-9A62-A8E6FF911899}" type="presParOf" srcId="{4F040FBC-B486-4F56-9827-25C344AC83EF}" destId="{18A76FB5-BB79-4D3F-9A00-F983A0240177}" srcOrd="1" destOrd="0" presId="urn:microsoft.com/office/officeart/2018/5/layout/IconCircleLabelList"/>
    <dgm:cxn modelId="{D12D2B49-BF5A-4100-84F3-CBD3413F1152}" type="presParOf" srcId="{4F040FBC-B486-4F56-9827-25C344AC83EF}" destId="{5F5AFE80-7D46-41E2-B80F-DD2438A32B54}" srcOrd="2" destOrd="0" presId="urn:microsoft.com/office/officeart/2018/5/layout/IconCircleLabelList"/>
    <dgm:cxn modelId="{F58702A3-A00E-46C0-ACFE-E4190BBFE1C3}" type="presParOf" srcId="{4F040FBC-B486-4F56-9827-25C344AC83EF}" destId="{C6EC801F-17E0-45EC-9EED-554288A90AD2}" srcOrd="3" destOrd="0" presId="urn:microsoft.com/office/officeart/2018/5/layout/IconCircleLabelList"/>
    <dgm:cxn modelId="{77E41FEE-E1F0-4938-BE6B-EB77F5268813}" type="presParOf" srcId="{1675F421-0A61-4869-B3AD-019FF35E72D7}" destId="{5A05A6C7-D30A-46DB-854C-A6905D169EDC}" srcOrd="3" destOrd="0" presId="urn:microsoft.com/office/officeart/2018/5/layout/IconCircleLabelList"/>
    <dgm:cxn modelId="{0B0ABFDD-4AEC-4D4E-8A7B-ED26DD2C7860}" type="presParOf" srcId="{1675F421-0A61-4869-B3AD-019FF35E72D7}" destId="{57048B04-8043-4F4C-81AA-F5332216B881}" srcOrd="4" destOrd="0" presId="urn:microsoft.com/office/officeart/2018/5/layout/IconCircleLabelList"/>
    <dgm:cxn modelId="{0392F654-7B83-4E71-B23D-9C8EB6386833}" type="presParOf" srcId="{57048B04-8043-4F4C-81AA-F5332216B881}" destId="{7544C825-D110-439C-8147-9FC4F24B91CB}" srcOrd="0" destOrd="0" presId="urn:microsoft.com/office/officeart/2018/5/layout/IconCircleLabelList"/>
    <dgm:cxn modelId="{CC429E47-C27D-4B78-84D2-3668881A4DB3}" type="presParOf" srcId="{57048B04-8043-4F4C-81AA-F5332216B881}" destId="{D5AB4C37-0F48-40DE-B4E5-15F1A757B1D9}" srcOrd="1" destOrd="0" presId="urn:microsoft.com/office/officeart/2018/5/layout/IconCircleLabelList"/>
    <dgm:cxn modelId="{84EF6777-E30B-4E12-9F9C-B936E60EAD0D}" type="presParOf" srcId="{57048B04-8043-4F4C-81AA-F5332216B881}" destId="{96CDC027-B0A1-41DB-B6C0-B774C3904198}" srcOrd="2" destOrd="0" presId="urn:microsoft.com/office/officeart/2018/5/layout/IconCircleLabelList"/>
    <dgm:cxn modelId="{B041B78C-A641-4285-94DE-67AEBF9F6FA2}" type="presParOf" srcId="{57048B04-8043-4F4C-81AA-F5332216B881}" destId="{C9C1714C-259E-43D5-A591-6A88C5B3A703}" srcOrd="3" destOrd="0" presId="urn:microsoft.com/office/officeart/2018/5/layout/IconCircleLabelList"/>
    <dgm:cxn modelId="{7AAD201D-D7F8-4F09-A521-ABEDEBC06B4D}" type="presParOf" srcId="{1675F421-0A61-4869-B3AD-019FF35E72D7}" destId="{9D9D36D5-3D8A-454F-88A3-61ACB5ABEC4D}" srcOrd="5" destOrd="0" presId="urn:microsoft.com/office/officeart/2018/5/layout/IconCircleLabelList"/>
    <dgm:cxn modelId="{6C31D47C-FA04-4F9B-BFE1-DC1B5DB22342}" type="presParOf" srcId="{1675F421-0A61-4869-B3AD-019FF35E72D7}" destId="{D30010F7-9204-44CE-9AF3-509C264941B0}" srcOrd="6" destOrd="0" presId="urn:microsoft.com/office/officeart/2018/5/layout/IconCircleLabelList"/>
    <dgm:cxn modelId="{9A93D0DC-D25D-4C5A-A385-44B3ABF52CB1}" type="presParOf" srcId="{D30010F7-9204-44CE-9AF3-509C264941B0}" destId="{444F2226-8A6A-4B33-B2CC-3AB3332BA9EE}" srcOrd="0" destOrd="0" presId="urn:microsoft.com/office/officeart/2018/5/layout/IconCircleLabelList"/>
    <dgm:cxn modelId="{368E38CE-A2D7-4033-B9C4-ACD82B553114}" type="presParOf" srcId="{D30010F7-9204-44CE-9AF3-509C264941B0}" destId="{23EAD293-F567-4259-97F0-C5F163AFFF71}" srcOrd="1" destOrd="0" presId="urn:microsoft.com/office/officeart/2018/5/layout/IconCircleLabelList"/>
    <dgm:cxn modelId="{62A64F41-C829-49DB-AC24-740130D7D496}" type="presParOf" srcId="{D30010F7-9204-44CE-9AF3-509C264941B0}" destId="{79DE7EFC-EA8E-4D6C-9471-3D8696FC0AEA}" srcOrd="2" destOrd="0" presId="urn:microsoft.com/office/officeart/2018/5/layout/IconCircleLabelList"/>
    <dgm:cxn modelId="{8B73CB8D-0D92-42CA-BC41-BA8AB2F77B0A}" type="presParOf" srcId="{D30010F7-9204-44CE-9AF3-509C264941B0}" destId="{3795937A-E727-40FB-8FC1-5B120A949A13}" srcOrd="3" destOrd="0" presId="urn:microsoft.com/office/officeart/2018/5/layout/IconCircleLabelList"/>
    <dgm:cxn modelId="{8CDCA02B-A2F4-46AA-956D-080905698024}" type="presParOf" srcId="{1675F421-0A61-4869-B3AD-019FF35E72D7}" destId="{FD5C1A71-D16F-4177-9829-BFD4F1B1DEEE}" srcOrd="7" destOrd="0" presId="urn:microsoft.com/office/officeart/2018/5/layout/IconCircleLabelList"/>
    <dgm:cxn modelId="{BEC97A98-55AD-4E5B-AD40-44035B1D5D0D}" type="presParOf" srcId="{1675F421-0A61-4869-B3AD-019FF35E72D7}" destId="{EE5476BC-21E5-4130-B208-2F4F02015396}" srcOrd="8" destOrd="0" presId="urn:microsoft.com/office/officeart/2018/5/layout/IconCircleLabelList"/>
    <dgm:cxn modelId="{13C70181-25C3-42F6-ABC3-58686BA3A796}" type="presParOf" srcId="{EE5476BC-21E5-4130-B208-2F4F02015396}" destId="{F2BAFC03-EEBF-4ED2-A6A3-9C391EA8DCD6}" srcOrd="0" destOrd="0" presId="urn:microsoft.com/office/officeart/2018/5/layout/IconCircleLabelList"/>
    <dgm:cxn modelId="{AB014679-8D05-4F1E-B1C1-45FEF75DEA4D}" type="presParOf" srcId="{EE5476BC-21E5-4130-B208-2F4F02015396}" destId="{1002C9EB-0E6C-4FEA-BDF7-AC4DA681CA7F}" srcOrd="1" destOrd="0" presId="urn:microsoft.com/office/officeart/2018/5/layout/IconCircleLabelList"/>
    <dgm:cxn modelId="{C37AD027-18C1-44FE-A067-10E80B213DBB}" type="presParOf" srcId="{EE5476BC-21E5-4130-B208-2F4F02015396}" destId="{105633C1-EDDF-4491-97E9-0DA698B6BFDB}" srcOrd="2" destOrd="0" presId="urn:microsoft.com/office/officeart/2018/5/layout/IconCircleLabelList"/>
    <dgm:cxn modelId="{A20FB5AE-8380-441F-BD9E-C6F98BABAA2A}" type="presParOf" srcId="{EE5476BC-21E5-4130-B208-2F4F02015396}" destId="{DAA7FA3C-AAC3-483C-8CB1-B8DBE776E72F}" srcOrd="3" destOrd="0" presId="urn:microsoft.com/office/officeart/2018/5/layout/IconCircleLabelList"/>
    <dgm:cxn modelId="{83394A15-6AC5-448A-A3B9-8CE24500B99F}" type="presParOf" srcId="{1675F421-0A61-4869-B3AD-019FF35E72D7}" destId="{BDC5870A-E50F-4095-90D7-AE4245F7FBF3}" srcOrd="9" destOrd="0" presId="urn:microsoft.com/office/officeart/2018/5/layout/IconCircleLabelList"/>
    <dgm:cxn modelId="{18828AC5-B6EA-4F8D-8F34-90E26C5E6397}" type="presParOf" srcId="{1675F421-0A61-4869-B3AD-019FF35E72D7}" destId="{05EA1662-5119-4023-BE38-6CA5BBDB5947}" srcOrd="10" destOrd="0" presId="urn:microsoft.com/office/officeart/2018/5/layout/IconCircleLabelList"/>
    <dgm:cxn modelId="{7DF4873D-5551-44BA-A8BB-6C23DA2DFEBD}" type="presParOf" srcId="{05EA1662-5119-4023-BE38-6CA5BBDB5947}" destId="{01C3D0EB-2B06-4A6B-9E68-F4E0A9DBA03D}" srcOrd="0" destOrd="0" presId="urn:microsoft.com/office/officeart/2018/5/layout/IconCircleLabelList"/>
    <dgm:cxn modelId="{672D95E5-B37B-46FD-A236-5FD7DEA5B702}" type="presParOf" srcId="{05EA1662-5119-4023-BE38-6CA5BBDB5947}" destId="{7855E520-29AF-4D58-8EA9-A4A3D6939996}" srcOrd="1" destOrd="0" presId="urn:microsoft.com/office/officeart/2018/5/layout/IconCircleLabelList"/>
    <dgm:cxn modelId="{196284B1-461B-4DC4-B0DC-77CC05D12528}" type="presParOf" srcId="{05EA1662-5119-4023-BE38-6CA5BBDB5947}" destId="{551A60F4-9EE9-4443-9F53-AFEB5B9F1E04}" srcOrd="2" destOrd="0" presId="urn:microsoft.com/office/officeart/2018/5/layout/IconCircleLabelList"/>
    <dgm:cxn modelId="{2D80E854-64DF-450E-B4E5-E7940C5F79DC}" type="presParOf" srcId="{05EA1662-5119-4023-BE38-6CA5BBDB5947}" destId="{F7F2A55C-EBD0-47B2-874A-5268498F08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3F9C41-0B7C-46D5-A84A-51E688A3D601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D2E4E2E-25B5-4D4E-A9F7-956137CB4B16}">
      <dgm:prSet/>
      <dgm:spPr/>
      <dgm:t>
        <a:bodyPr/>
        <a:lstStyle/>
        <a:p>
          <a:r>
            <a:rPr lang="en-US" baseline="0"/>
            <a:t>Sean Staley – Project Manager / Frontend Engineer</a:t>
          </a:r>
          <a:endParaRPr lang="en-US"/>
        </a:p>
      </dgm:t>
    </dgm:pt>
    <dgm:pt modelId="{7B80C90D-AC2E-4BFD-8489-32E96BCEB3E8}" type="parTrans" cxnId="{1B69592C-B706-4F02-9FD2-8C7E3BB48CB4}">
      <dgm:prSet/>
      <dgm:spPr/>
      <dgm:t>
        <a:bodyPr/>
        <a:lstStyle/>
        <a:p>
          <a:endParaRPr lang="en-US"/>
        </a:p>
      </dgm:t>
    </dgm:pt>
    <dgm:pt modelId="{E0610B52-3D9F-436A-809A-6B74703EEE32}" type="sibTrans" cxnId="{1B69592C-B706-4F02-9FD2-8C7E3BB48CB4}">
      <dgm:prSet/>
      <dgm:spPr/>
      <dgm:t>
        <a:bodyPr/>
        <a:lstStyle/>
        <a:p>
          <a:endParaRPr lang="en-US"/>
        </a:p>
      </dgm:t>
    </dgm:pt>
    <dgm:pt modelId="{C4698E69-17CF-4858-B15F-B6028C352A2D}">
      <dgm:prSet/>
      <dgm:spPr/>
      <dgm:t>
        <a:bodyPr/>
        <a:lstStyle/>
        <a:p>
          <a:r>
            <a:rPr lang="en-US" baseline="0" dirty="0"/>
            <a:t>Jaden Wattley – Backend Engineer / Product Engineer</a:t>
          </a:r>
          <a:endParaRPr lang="en-US" dirty="0"/>
        </a:p>
      </dgm:t>
    </dgm:pt>
    <dgm:pt modelId="{113C0813-F207-4909-ADB5-AD4CDD65DCD4}" type="parTrans" cxnId="{3B399211-8AB1-4658-AF00-8F8667C815DB}">
      <dgm:prSet/>
      <dgm:spPr/>
      <dgm:t>
        <a:bodyPr/>
        <a:lstStyle/>
        <a:p>
          <a:endParaRPr lang="en-US"/>
        </a:p>
      </dgm:t>
    </dgm:pt>
    <dgm:pt modelId="{12E58754-C7A1-4407-8554-5FD1270AEEF3}" type="sibTrans" cxnId="{3B399211-8AB1-4658-AF00-8F8667C815DB}">
      <dgm:prSet/>
      <dgm:spPr/>
      <dgm:t>
        <a:bodyPr/>
        <a:lstStyle/>
        <a:p>
          <a:endParaRPr lang="en-US"/>
        </a:p>
      </dgm:t>
    </dgm:pt>
    <dgm:pt modelId="{6C30B1F0-A681-4A70-A6F8-00657A10747A}">
      <dgm:prSet/>
      <dgm:spPr/>
      <dgm:t>
        <a:bodyPr/>
        <a:lstStyle/>
        <a:p>
          <a:r>
            <a:rPr lang="en-US" baseline="0" dirty="0"/>
            <a:t>Connor Raque – None</a:t>
          </a:r>
          <a:endParaRPr lang="en-US" dirty="0"/>
        </a:p>
      </dgm:t>
    </dgm:pt>
    <dgm:pt modelId="{D1E94301-3270-44A7-BAA3-FB8323867ED3}" type="parTrans" cxnId="{99DE5B53-3158-4A89-B387-AD209C3E9D96}">
      <dgm:prSet/>
      <dgm:spPr/>
      <dgm:t>
        <a:bodyPr/>
        <a:lstStyle/>
        <a:p>
          <a:endParaRPr lang="en-US"/>
        </a:p>
      </dgm:t>
    </dgm:pt>
    <dgm:pt modelId="{0D683FBA-3A0F-4045-B92E-A93D82450B87}" type="sibTrans" cxnId="{99DE5B53-3158-4A89-B387-AD209C3E9D96}">
      <dgm:prSet/>
      <dgm:spPr/>
      <dgm:t>
        <a:bodyPr/>
        <a:lstStyle/>
        <a:p>
          <a:endParaRPr lang="en-US"/>
        </a:p>
      </dgm:t>
    </dgm:pt>
    <dgm:pt modelId="{9A95E03E-DC01-4B1B-A778-987E552C4A37}">
      <dgm:prSet/>
      <dgm:spPr/>
      <dgm:t>
        <a:bodyPr/>
        <a:lstStyle/>
        <a:p>
          <a:r>
            <a:rPr lang="en-US" baseline="0" dirty="0"/>
            <a:t>Robert Wickliffe – Full Stack Dev</a:t>
          </a:r>
          <a:endParaRPr lang="en-US" dirty="0"/>
        </a:p>
      </dgm:t>
    </dgm:pt>
    <dgm:pt modelId="{83A844AE-4F36-443B-A0D5-791049FB10C1}" type="parTrans" cxnId="{F00199F2-C0E4-449C-8056-5BA195A3BE22}">
      <dgm:prSet/>
      <dgm:spPr/>
      <dgm:t>
        <a:bodyPr/>
        <a:lstStyle/>
        <a:p>
          <a:endParaRPr lang="en-US"/>
        </a:p>
      </dgm:t>
    </dgm:pt>
    <dgm:pt modelId="{49871633-9C95-4A64-ABD2-BEE24AF8C735}" type="sibTrans" cxnId="{F00199F2-C0E4-449C-8056-5BA195A3BE22}">
      <dgm:prSet/>
      <dgm:spPr/>
      <dgm:t>
        <a:bodyPr/>
        <a:lstStyle/>
        <a:p>
          <a:endParaRPr lang="en-US"/>
        </a:p>
      </dgm:t>
    </dgm:pt>
    <dgm:pt modelId="{665A7224-D66A-45F7-ADCF-B121A06EB3AB}" type="pres">
      <dgm:prSet presAssocID="{803F9C41-0B7C-46D5-A84A-51E688A3D6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38048F-8CE6-4E77-BA83-CC172148D889}" type="pres">
      <dgm:prSet presAssocID="{0D2E4E2E-25B5-4D4E-A9F7-956137CB4B16}" presName="hierRoot1" presStyleCnt="0"/>
      <dgm:spPr/>
    </dgm:pt>
    <dgm:pt modelId="{C5041EBF-9FE1-48AD-9135-E1F048DA3680}" type="pres">
      <dgm:prSet presAssocID="{0D2E4E2E-25B5-4D4E-A9F7-956137CB4B16}" presName="composite" presStyleCnt="0"/>
      <dgm:spPr/>
    </dgm:pt>
    <dgm:pt modelId="{8219765C-8A42-4132-A060-9C8C72D1E00A}" type="pres">
      <dgm:prSet presAssocID="{0D2E4E2E-25B5-4D4E-A9F7-956137CB4B16}" presName="background" presStyleLbl="node0" presStyleIdx="0" presStyleCnt="4"/>
      <dgm:spPr/>
    </dgm:pt>
    <dgm:pt modelId="{2E0DEFD8-165E-470D-9BD4-7E3610D974D9}" type="pres">
      <dgm:prSet presAssocID="{0D2E4E2E-25B5-4D4E-A9F7-956137CB4B16}" presName="text" presStyleLbl="fgAcc0" presStyleIdx="0" presStyleCnt="4">
        <dgm:presLayoutVars>
          <dgm:chPref val="3"/>
        </dgm:presLayoutVars>
      </dgm:prSet>
      <dgm:spPr/>
    </dgm:pt>
    <dgm:pt modelId="{D7676F09-C35C-47F9-8346-AE8B95B250BC}" type="pres">
      <dgm:prSet presAssocID="{0D2E4E2E-25B5-4D4E-A9F7-956137CB4B16}" presName="hierChild2" presStyleCnt="0"/>
      <dgm:spPr/>
    </dgm:pt>
    <dgm:pt modelId="{7E252FDA-8A84-4AF9-BF84-CD1F0B0F827D}" type="pres">
      <dgm:prSet presAssocID="{C4698E69-17CF-4858-B15F-B6028C352A2D}" presName="hierRoot1" presStyleCnt="0"/>
      <dgm:spPr/>
    </dgm:pt>
    <dgm:pt modelId="{29DCDA3F-2D81-41CE-9D8B-5B033FF65CBC}" type="pres">
      <dgm:prSet presAssocID="{C4698E69-17CF-4858-B15F-B6028C352A2D}" presName="composite" presStyleCnt="0"/>
      <dgm:spPr/>
    </dgm:pt>
    <dgm:pt modelId="{630871FA-6A53-44AE-B752-918DA73742AE}" type="pres">
      <dgm:prSet presAssocID="{C4698E69-17CF-4858-B15F-B6028C352A2D}" presName="background" presStyleLbl="node0" presStyleIdx="1" presStyleCnt="4"/>
      <dgm:spPr/>
    </dgm:pt>
    <dgm:pt modelId="{BA862F6B-170A-4E57-8233-5BE4F9905BCB}" type="pres">
      <dgm:prSet presAssocID="{C4698E69-17CF-4858-B15F-B6028C352A2D}" presName="text" presStyleLbl="fgAcc0" presStyleIdx="1" presStyleCnt="4">
        <dgm:presLayoutVars>
          <dgm:chPref val="3"/>
        </dgm:presLayoutVars>
      </dgm:prSet>
      <dgm:spPr/>
    </dgm:pt>
    <dgm:pt modelId="{9E47F350-F8C8-4D57-BF22-8177D1A23E1C}" type="pres">
      <dgm:prSet presAssocID="{C4698E69-17CF-4858-B15F-B6028C352A2D}" presName="hierChild2" presStyleCnt="0"/>
      <dgm:spPr/>
    </dgm:pt>
    <dgm:pt modelId="{D8B4281E-F199-4868-8408-9067B2DECB4E}" type="pres">
      <dgm:prSet presAssocID="{6C30B1F0-A681-4A70-A6F8-00657A10747A}" presName="hierRoot1" presStyleCnt="0"/>
      <dgm:spPr/>
    </dgm:pt>
    <dgm:pt modelId="{A8564459-9EFC-4DB4-905A-6C492AEB54EB}" type="pres">
      <dgm:prSet presAssocID="{6C30B1F0-A681-4A70-A6F8-00657A10747A}" presName="composite" presStyleCnt="0"/>
      <dgm:spPr/>
    </dgm:pt>
    <dgm:pt modelId="{0C161332-3E82-4DD7-B9E2-603B911773F0}" type="pres">
      <dgm:prSet presAssocID="{6C30B1F0-A681-4A70-A6F8-00657A10747A}" presName="background" presStyleLbl="node0" presStyleIdx="2" presStyleCnt="4"/>
      <dgm:spPr/>
    </dgm:pt>
    <dgm:pt modelId="{49D4FDDE-A372-454F-B0A1-04381E09C6CE}" type="pres">
      <dgm:prSet presAssocID="{6C30B1F0-A681-4A70-A6F8-00657A10747A}" presName="text" presStyleLbl="fgAcc0" presStyleIdx="2" presStyleCnt="4">
        <dgm:presLayoutVars>
          <dgm:chPref val="3"/>
        </dgm:presLayoutVars>
      </dgm:prSet>
      <dgm:spPr/>
    </dgm:pt>
    <dgm:pt modelId="{0EAD1C06-B919-4B8C-BBC3-597B1E8C1383}" type="pres">
      <dgm:prSet presAssocID="{6C30B1F0-A681-4A70-A6F8-00657A10747A}" presName="hierChild2" presStyleCnt="0"/>
      <dgm:spPr/>
    </dgm:pt>
    <dgm:pt modelId="{F60B5E69-5795-4AA8-A6B1-9E5063BCDB52}" type="pres">
      <dgm:prSet presAssocID="{9A95E03E-DC01-4B1B-A778-987E552C4A37}" presName="hierRoot1" presStyleCnt="0"/>
      <dgm:spPr/>
    </dgm:pt>
    <dgm:pt modelId="{68B8E39B-0792-40BA-A740-6E9DA83CC650}" type="pres">
      <dgm:prSet presAssocID="{9A95E03E-DC01-4B1B-A778-987E552C4A37}" presName="composite" presStyleCnt="0"/>
      <dgm:spPr/>
    </dgm:pt>
    <dgm:pt modelId="{2B16FC6A-3383-4265-B565-CE52B1A983C1}" type="pres">
      <dgm:prSet presAssocID="{9A95E03E-DC01-4B1B-A778-987E552C4A37}" presName="background" presStyleLbl="node0" presStyleIdx="3" presStyleCnt="4"/>
      <dgm:spPr/>
    </dgm:pt>
    <dgm:pt modelId="{2097F72E-D9D0-4B61-91A3-C99B30BE14F7}" type="pres">
      <dgm:prSet presAssocID="{9A95E03E-DC01-4B1B-A778-987E552C4A37}" presName="text" presStyleLbl="fgAcc0" presStyleIdx="3" presStyleCnt="4">
        <dgm:presLayoutVars>
          <dgm:chPref val="3"/>
        </dgm:presLayoutVars>
      </dgm:prSet>
      <dgm:spPr/>
    </dgm:pt>
    <dgm:pt modelId="{1751C7C6-5914-4AE8-9EE6-08EF8C51F4DA}" type="pres">
      <dgm:prSet presAssocID="{9A95E03E-DC01-4B1B-A778-987E552C4A37}" presName="hierChild2" presStyleCnt="0"/>
      <dgm:spPr/>
    </dgm:pt>
  </dgm:ptLst>
  <dgm:cxnLst>
    <dgm:cxn modelId="{3B399211-8AB1-4658-AF00-8F8667C815DB}" srcId="{803F9C41-0B7C-46D5-A84A-51E688A3D601}" destId="{C4698E69-17CF-4858-B15F-B6028C352A2D}" srcOrd="1" destOrd="0" parTransId="{113C0813-F207-4909-ADB5-AD4CDD65DCD4}" sibTransId="{12E58754-C7A1-4407-8554-5FD1270AEEF3}"/>
    <dgm:cxn modelId="{D7F3A021-0058-42BF-ADEF-555453320E0A}" type="presOf" srcId="{C4698E69-17CF-4858-B15F-B6028C352A2D}" destId="{BA862F6B-170A-4E57-8233-5BE4F9905BCB}" srcOrd="0" destOrd="0" presId="urn:microsoft.com/office/officeart/2005/8/layout/hierarchy1"/>
    <dgm:cxn modelId="{1B69592C-B706-4F02-9FD2-8C7E3BB48CB4}" srcId="{803F9C41-0B7C-46D5-A84A-51E688A3D601}" destId="{0D2E4E2E-25B5-4D4E-A9F7-956137CB4B16}" srcOrd="0" destOrd="0" parTransId="{7B80C90D-AC2E-4BFD-8489-32E96BCEB3E8}" sibTransId="{E0610B52-3D9F-436A-809A-6B74703EEE32}"/>
    <dgm:cxn modelId="{271CBC4B-81C9-4BAE-A558-76C49AAA23D6}" type="presOf" srcId="{803F9C41-0B7C-46D5-A84A-51E688A3D601}" destId="{665A7224-D66A-45F7-ADCF-B121A06EB3AB}" srcOrd="0" destOrd="0" presId="urn:microsoft.com/office/officeart/2005/8/layout/hierarchy1"/>
    <dgm:cxn modelId="{99DE5B53-3158-4A89-B387-AD209C3E9D96}" srcId="{803F9C41-0B7C-46D5-A84A-51E688A3D601}" destId="{6C30B1F0-A681-4A70-A6F8-00657A10747A}" srcOrd="2" destOrd="0" parTransId="{D1E94301-3270-44A7-BAA3-FB8323867ED3}" sibTransId="{0D683FBA-3A0F-4045-B92E-A93D82450B87}"/>
    <dgm:cxn modelId="{2C1A4084-B813-4A28-9884-8B255D1224EF}" type="presOf" srcId="{9A95E03E-DC01-4B1B-A778-987E552C4A37}" destId="{2097F72E-D9D0-4B61-91A3-C99B30BE14F7}" srcOrd="0" destOrd="0" presId="urn:microsoft.com/office/officeart/2005/8/layout/hierarchy1"/>
    <dgm:cxn modelId="{1D978B96-FD91-45C9-A809-FA7D5D7242F4}" type="presOf" srcId="{0D2E4E2E-25B5-4D4E-A9F7-956137CB4B16}" destId="{2E0DEFD8-165E-470D-9BD4-7E3610D974D9}" srcOrd="0" destOrd="0" presId="urn:microsoft.com/office/officeart/2005/8/layout/hierarchy1"/>
    <dgm:cxn modelId="{CC9EA6EF-7647-4CE6-B57E-1B20AFE0DD08}" type="presOf" srcId="{6C30B1F0-A681-4A70-A6F8-00657A10747A}" destId="{49D4FDDE-A372-454F-B0A1-04381E09C6CE}" srcOrd="0" destOrd="0" presId="urn:microsoft.com/office/officeart/2005/8/layout/hierarchy1"/>
    <dgm:cxn modelId="{F00199F2-C0E4-449C-8056-5BA195A3BE22}" srcId="{803F9C41-0B7C-46D5-A84A-51E688A3D601}" destId="{9A95E03E-DC01-4B1B-A778-987E552C4A37}" srcOrd="3" destOrd="0" parTransId="{83A844AE-4F36-443B-A0D5-791049FB10C1}" sibTransId="{49871633-9C95-4A64-ABD2-BEE24AF8C735}"/>
    <dgm:cxn modelId="{27568764-E37E-442E-9421-E78852B5A64D}" type="presParOf" srcId="{665A7224-D66A-45F7-ADCF-B121A06EB3AB}" destId="{8938048F-8CE6-4E77-BA83-CC172148D889}" srcOrd="0" destOrd="0" presId="urn:microsoft.com/office/officeart/2005/8/layout/hierarchy1"/>
    <dgm:cxn modelId="{CE371965-82BE-42A7-933E-73F0DF41AAED}" type="presParOf" srcId="{8938048F-8CE6-4E77-BA83-CC172148D889}" destId="{C5041EBF-9FE1-48AD-9135-E1F048DA3680}" srcOrd="0" destOrd="0" presId="urn:microsoft.com/office/officeart/2005/8/layout/hierarchy1"/>
    <dgm:cxn modelId="{9A3E4B02-635F-4727-8668-5A76D9580730}" type="presParOf" srcId="{C5041EBF-9FE1-48AD-9135-E1F048DA3680}" destId="{8219765C-8A42-4132-A060-9C8C72D1E00A}" srcOrd="0" destOrd="0" presId="urn:microsoft.com/office/officeart/2005/8/layout/hierarchy1"/>
    <dgm:cxn modelId="{C084BD38-7B20-45EB-90FE-17A794599741}" type="presParOf" srcId="{C5041EBF-9FE1-48AD-9135-E1F048DA3680}" destId="{2E0DEFD8-165E-470D-9BD4-7E3610D974D9}" srcOrd="1" destOrd="0" presId="urn:microsoft.com/office/officeart/2005/8/layout/hierarchy1"/>
    <dgm:cxn modelId="{3AF6DCA9-6593-4E9D-A81E-2FDE39FFFABA}" type="presParOf" srcId="{8938048F-8CE6-4E77-BA83-CC172148D889}" destId="{D7676F09-C35C-47F9-8346-AE8B95B250BC}" srcOrd="1" destOrd="0" presId="urn:microsoft.com/office/officeart/2005/8/layout/hierarchy1"/>
    <dgm:cxn modelId="{0D26A251-9162-4167-945F-475CBB8C8B99}" type="presParOf" srcId="{665A7224-D66A-45F7-ADCF-B121A06EB3AB}" destId="{7E252FDA-8A84-4AF9-BF84-CD1F0B0F827D}" srcOrd="1" destOrd="0" presId="urn:microsoft.com/office/officeart/2005/8/layout/hierarchy1"/>
    <dgm:cxn modelId="{653ED488-F7CD-4C6F-ACF9-5A165A1DA543}" type="presParOf" srcId="{7E252FDA-8A84-4AF9-BF84-CD1F0B0F827D}" destId="{29DCDA3F-2D81-41CE-9D8B-5B033FF65CBC}" srcOrd="0" destOrd="0" presId="urn:microsoft.com/office/officeart/2005/8/layout/hierarchy1"/>
    <dgm:cxn modelId="{434E276A-86BC-4C52-AC7E-D2B2D3A27DAA}" type="presParOf" srcId="{29DCDA3F-2D81-41CE-9D8B-5B033FF65CBC}" destId="{630871FA-6A53-44AE-B752-918DA73742AE}" srcOrd="0" destOrd="0" presId="urn:microsoft.com/office/officeart/2005/8/layout/hierarchy1"/>
    <dgm:cxn modelId="{FF0D7C9B-BC09-4891-9455-2A456C8D528B}" type="presParOf" srcId="{29DCDA3F-2D81-41CE-9D8B-5B033FF65CBC}" destId="{BA862F6B-170A-4E57-8233-5BE4F9905BCB}" srcOrd="1" destOrd="0" presId="urn:microsoft.com/office/officeart/2005/8/layout/hierarchy1"/>
    <dgm:cxn modelId="{74D43A6F-9CCA-43D0-B6A3-A0C622F24BD6}" type="presParOf" srcId="{7E252FDA-8A84-4AF9-BF84-CD1F0B0F827D}" destId="{9E47F350-F8C8-4D57-BF22-8177D1A23E1C}" srcOrd="1" destOrd="0" presId="urn:microsoft.com/office/officeart/2005/8/layout/hierarchy1"/>
    <dgm:cxn modelId="{40FE790B-AECA-4AC3-AAE8-BE6EB5FFC8E1}" type="presParOf" srcId="{665A7224-D66A-45F7-ADCF-B121A06EB3AB}" destId="{D8B4281E-F199-4868-8408-9067B2DECB4E}" srcOrd="2" destOrd="0" presId="urn:microsoft.com/office/officeart/2005/8/layout/hierarchy1"/>
    <dgm:cxn modelId="{7A13B7E3-2C7D-4C0F-8A73-62BD4EE2FDA1}" type="presParOf" srcId="{D8B4281E-F199-4868-8408-9067B2DECB4E}" destId="{A8564459-9EFC-4DB4-905A-6C492AEB54EB}" srcOrd="0" destOrd="0" presId="urn:microsoft.com/office/officeart/2005/8/layout/hierarchy1"/>
    <dgm:cxn modelId="{5A489B22-DF68-4252-9888-3D95317854FE}" type="presParOf" srcId="{A8564459-9EFC-4DB4-905A-6C492AEB54EB}" destId="{0C161332-3E82-4DD7-B9E2-603B911773F0}" srcOrd="0" destOrd="0" presId="urn:microsoft.com/office/officeart/2005/8/layout/hierarchy1"/>
    <dgm:cxn modelId="{40E2C468-A32E-412A-9AC5-74C005AFACD5}" type="presParOf" srcId="{A8564459-9EFC-4DB4-905A-6C492AEB54EB}" destId="{49D4FDDE-A372-454F-B0A1-04381E09C6CE}" srcOrd="1" destOrd="0" presId="urn:microsoft.com/office/officeart/2005/8/layout/hierarchy1"/>
    <dgm:cxn modelId="{1A2DF042-038B-4446-95C7-09735EB78DBF}" type="presParOf" srcId="{D8B4281E-F199-4868-8408-9067B2DECB4E}" destId="{0EAD1C06-B919-4B8C-BBC3-597B1E8C1383}" srcOrd="1" destOrd="0" presId="urn:microsoft.com/office/officeart/2005/8/layout/hierarchy1"/>
    <dgm:cxn modelId="{349FCB51-F491-4E1B-B62D-B414C38BAC5B}" type="presParOf" srcId="{665A7224-D66A-45F7-ADCF-B121A06EB3AB}" destId="{F60B5E69-5795-4AA8-A6B1-9E5063BCDB52}" srcOrd="3" destOrd="0" presId="urn:microsoft.com/office/officeart/2005/8/layout/hierarchy1"/>
    <dgm:cxn modelId="{5171BD0B-4638-4EAD-9DD1-2B68F25C8269}" type="presParOf" srcId="{F60B5E69-5795-4AA8-A6B1-9E5063BCDB52}" destId="{68B8E39B-0792-40BA-A740-6E9DA83CC650}" srcOrd="0" destOrd="0" presId="urn:microsoft.com/office/officeart/2005/8/layout/hierarchy1"/>
    <dgm:cxn modelId="{E4ED3602-B6AD-4A17-85A6-81072DD01F01}" type="presParOf" srcId="{68B8E39B-0792-40BA-A740-6E9DA83CC650}" destId="{2B16FC6A-3383-4265-B565-CE52B1A983C1}" srcOrd="0" destOrd="0" presId="urn:microsoft.com/office/officeart/2005/8/layout/hierarchy1"/>
    <dgm:cxn modelId="{7C591E33-BDF2-4D0C-B35D-D83AC0CBDEDC}" type="presParOf" srcId="{68B8E39B-0792-40BA-A740-6E9DA83CC650}" destId="{2097F72E-D9D0-4B61-91A3-C99B30BE14F7}" srcOrd="1" destOrd="0" presId="urn:microsoft.com/office/officeart/2005/8/layout/hierarchy1"/>
    <dgm:cxn modelId="{37B64807-0A55-4B87-BA53-CAAA8BB9AA05}" type="presParOf" srcId="{F60B5E69-5795-4AA8-A6B1-9E5063BCDB52}" destId="{1751C7C6-5914-4AE8-9EE6-08EF8C51F4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9C0A7-A6E2-4EE2-B1A9-229C03367C68}">
      <dsp:nvSpPr>
        <dsp:cNvPr id="0" name=""/>
        <dsp:cNvSpPr/>
      </dsp:nvSpPr>
      <dsp:spPr>
        <a:xfrm>
          <a:off x="0" y="27661"/>
          <a:ext cx="6045644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We're improving the food truck ordering flow by letting users build their meal, send it as a ticket with an order number, and have it pop up on the employee side for quick fulfillment.</a:t>
          </a:r>
        </a:p>
      </dsp:txBody>
      <dsp:txXfrm>
        <a:off x="55981" y="83642"/>
        <a:ext cx="5933682" cy="1034820"/>
      </dsp:txXfrm>
    </dsp:sp>
    <dsp:sp modelId="{F10AEA2B-C6FF-4E43-8E24-6DCBCE0CC211}">
      <dsp:nvSpPr>
        <dsp:cNvPr id="0" name=""/>
        <dsp:cNvSpPr/>
      </dsp:nvSpPr>
      <dsp:spPr>
        <a:xfrm>
          <a:off x="0" y="1223404"/>
          <a:ext cx="6045644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We're using HTML for the frontend interface and C++ for backend functionality, based on the team's familiarity and strengths with each language.</a:t>
          </a:r>
        </a:p>
      </dsp:txBody>
      <dsp:txXfrm>
        <a:off x="55981" y="1279385"/>
        <a:ext cx="5933682" cy="1034820"/>
      </dsp:txXfrm>
    </dsp:sp>
    <dsp:sp modelId="{0CFA5396-F637-4181-8100-185DE4BCFB54}">
      <dsp:nvSpPr>
        <dsp:cNvPr id="0" name=""/>
        <dsp:cNvSpPr/>
      </dsp:nvSpPr>
      <dsp:spPr>
        <a:xfrm>
          <a:off x="0" y="2419147"/>
          <a:ext cx="6045644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implementation bridges frontend and backend through a lightweight workflow, showcasing how simple tools can solve real-world problems when paired with thoughtful design and team collaboration.</a:t>
          </a:r>
        </a:p>
      </dsp:txBody>
      <dsp:txXfrm>
        <a:off x="55981" y="2475128"/>
        <a:ext cx="5933682" cy="1034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C082F-E1FB-48C9-AFDA-42F22D60F6F8}">
      <dsp:nvSpPr>
        <dsp:cNvPr id="0" name=""/>
        <dsp:cNvSpPr/>
      </dsp:nvSpPr>
      <dsp:spPr>
        <a:xfrm>
          <a:off x="0" y="49985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FR1 – Website Form Submission</a:t>
          </a:r>
        </a:p>
      </dsp:txBody>
      <dsp:txXfrm>
        <a:off x="31185" y="81170"/>
        <a:ext cx="10206342" cy="576450"/>
      </dsp:txXfrm>
    </dsp:sp>
    <dsp:sp modelId="{E5EEA571-19A4-4243-ADE7-98DFEE8FE663}">
      <dsp:nvSpPr>
        <dsp:cNvPr id="0" name=""/>
        <dsp:cNvSpPr/>
      </dsp:nvSpPr>
      <dsp:spPr>
        <a:xfrm>
          <a:off x="0" y="763686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FR2 – Submission Handling in Backend</a:t>
          </a:r>
        </a:p>
      </dsp:txBody>
      <dsp:txXfrm>
        <a:off x="31185" y="794871"/>
        <a:ext cx="10206342" cy="576450"/>
      </dsp:txXfrm>
    </dsp:sp>
    <dsp:sp modelId="{5D87EC1C-9A91-4173-9658-C3534351533E}">
      <dsp:nvSpPr>
        <dsp:cNvPr id="0" name=""/>
        <dsp:cNvSpPr/>
      </dsp:nvSpPr>
      <dsp:spPr>
        <a:xfrm>
          <a:off x="0" y="1477386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FR5 – Live Order Queue</a:t>
          </a:r>
        </a:p>
      </dsp:txBody>
      <dsp:txXfrm>
        <a:off x="31185" y="1508571"/>
        <a:ext cx="10206342" cy="576450"/>
      </dsp:txXfrm>
    </dsp:sp>
    <dsp:sp modelId="{C9D4DDA9-FD68-45FE-9BD5-6F5EC19D2CD6}">
      <dsp:nvSpPr>
        <dsp:cNvPr id="0" name=""/>
        <dsp:cNvSpPr/>
      </dsp:nvSpPr>
      <dsp:spPr>
        <a:xfrm>
          <a:off x="0" y="2191086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NFR3 – Cart list</a:t>
          </a:r>
        </a:p>
      </dsp:txBody>
      <dsp:txXfrm>
        <a:off x="31185" y="2222271"/>
        <a:ext cx="10206342" cy="576450"/>
      </dsp:txXfrm>
    </dsp:sp>
    <dsp:sp modelId="{A7B8E7AC-01F1-40FB-B4D2-C5CCA45FB86B}">
      <dsp:nvSpPr>
        <dsp:cNvPr id="0" name=""/>
        <dsp:cNvSpPr/>
      </dsp:nvSpPr>
      <dsp:spPr>
        <a:xfrm>
          <a:off x="0" y="2904786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NFR4 – Order Confirmation</a:t>
          </a:r>
        </a:p>
      </dsp:txBody>
      <dsp:txXfrm>
        <a:off x="31185" y="2935971"/>
        <a:ext cx="10206342" cy="57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0E8D2-3A4F-4FB6-90EA-44AA3E138682}">
      <dsp:nvSpPr>
        <dsp:cNvPr id="0" name=""/>
        <dsp:cNvSpPr/>
      </dsp:nvSpPr>
      <dsp:spPr>
        <a:xfrm>
          <a:off x="295304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12395-4D4F-4497-B1BF-7F75D6B405CE}">
      <dsp:nvSpPr>
        <dsp:cNvPr id="0" name=""/>
        <dsp:cNvSpPr/>
      </dsp:nvSpPr>
      <dsp:spPr>
        <a:xfrm>
          <a:off x="489314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237AF-8F93-4162-90A9-837CDC6F1D77}">
      <dsp:nvSpPr>
        <dsp:cNvPr id="0" name=""/>
        <dsp:cNvSpPr/>
      </dsp:nvSpPr>
      <dsp:spPr>
        <a:xfrm>
          <a:off x="4290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Requirement work assignment</a:t>
          </a:r>
        </a:p>
      </dsp:txBody>
      <dsp:txXfrm>
        <a:off x="4290" y="2095272"/>
        <a:ext cx="1492382" cy="596953"/>
      </dsp:txXfrm>
    </dsp:sp>
    <dsp:sp modelId="{2199512C-9481-4265-A51B-DEF09C9AA6CA}">
      <dsp:nvSpPr>
        <dsp:cNvPr id="0" name=""/>
        <dsp:cNvSpPr/>
      </dsp:nvSpPr>
      <dsp:spPr>
        <a:xfrm>
          <a:off x="2048854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76FB5-BB79-4D3F-9A00-F983A0240177}">
      <dsp:nvSpPr>
        <dsp:cNvPr id="0" name=""/>
        <dsp:cNvSpPr/>
      </dsp:nvSpPr>
      <dsp:spPr>
        <a:xfrm>
          <a:off x="2242864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C801F-17E0-45EC-9EED-554288A90AD2}">
      <dsp:nvSpPr>
        <dsp:cNvPr id="0" name=""/>
        <dsp:cNvSpPr/>
      </dsp:nvSpPr>
      <dsp:spPr>
        <a:xfrm>
          <a:off x="175783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Design WebApp UI</a:t>
          </a:r>
        </a:p>
      </dsp:txBody>
      <dsp:txXfrm>
        <a:off x="1757839" y="2095272"/>
        <a:ext cx="1492382" cy="596953"/>
      </dsp:txXfrm>
    </dsp:sp>
    <dsp:sp modelId="{7544C825-D110-439C-8147-9FC4F24B91CB}">
      <dsp:nvSpPr>
        <dsp:cNvPr id="0" name=""/>
        <dsp:cNvSpPr/>
      </dsp:nvSpPr>
      <dsp:spPr>
        <a:xfrm>
          <a:off x="3802404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B4C37-0F48-40DE-B4E5-15F1A757B1D9}">
      <dsp:nvSpPr>
        <dsp:cNvPr id="0" name=""/>
        <dsp:cNvSpPr/>
      </dsp:nvSpPr>
      <dsp:spPr>
        <a:xfrm>
          <a:off x="3996414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714C-259E-43D5-A591-6A88C5B3A703}">
      <dsp:nvSpPr>
        <dsp:cNvPr id="0" name=""/>
        <dsp:cNvSpPr/>
      </dsp:nvSpPr>
      <dsp:spPr>
        <a:xfrm>
          <a:off x="351138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Develop the backend order handling</a:t>
          </a:r>
        </a:p>
      </dsp:txBody>
      <dsp:txXfrm>
        <a:off x="3511389" y="2095272"/>
        <a:ext cx="1492382" cy="596953"/>
      </dsp:txXfrm>
    </dsp:sp>
    <dsp:sp modelId="{444F2226-8A6A-4B33-B2CC-3AB3332BA9EE}">
      <dsp:nvSpPr>
        <dsp:cNvPr id="0" name=""/>
        <dsp:cNvSpPr/>
      </dsp:nvSpPr>
      <dsp:spPr>
        <a:xfrm>
          <a:off x="5555954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D293-F567-4259-97F0-C5F163AFFF71}">
      <dsp:nvSpPr>
        <dsp:cNvPr id="0" name=""/>
        <dsp:cNvSpPr/>
      </dsp:nvSpPr>
      <dsp:spPr>
        <a:xfrm>
          <a:off x="5749963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5937A-E727-40FB-8FC1-5B120A949A13}">
      <dsp:nvSpPr>
        <dsp:cNvPr id="0" name=""/>
        <dsp:cNvSpPr/>
      </dsp:nvSpPr>
      <dsp:spPr>
        <a:xfrm>
          <a:off x="526493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Ensure Client Requests Reach Backend</a:t>
          </a:r>
        </a:p>
      </dsp:txBody>
      <dsp:txXfrm>
        <a:off x="5264939" y="2095272"/>
        <a:ext cx="1492382" cy="596953"/>
      </dsp:txXfrm>
    </dsp:sp>
    <dsp:sp modelId="{F2BAFC03-EEBF-4ED2-A6A3-9C391EA8DCD6}">
      <dsp:nvSpPr>
        <dsp:cNvPr id="0" name=""/>
        <dsp:cNvSpPr/>
      </dsp:nvSpPr>
      <dsp:spPr>
        <a:xfrm>
          <a:off x="7309503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2C9EB-0E6C-4FEA-BDF7-AC4DA681CA7F}">
      <dsp:nvSpPr>
        <dsp:cNvPr id="0" name=""/>
        <dsp:cNvSpPr/>
      </dsp:nvSpPr>
      <dsp:spPr>
        <a:xfrm>
          <a:off x="7503513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7FA3C-AAC3-483C-8CB1-B8DBE776E72F}">
      <dsp:nvSpPr>
        <dsp:cNvPr id="0" name=""/>
        <dsp:cNvSpPr/>
      </dsp:nvSpPr>
      <dsp:spPr>
        <a:xfrm>
          <a:off x="701848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Testing and bug-fixing</a:t>
          </a:r>
        </a:p>
      </dsp:txBody>
      <dsp:txXfrm>
        <a:off x="7018489" y="2095272"/>
        <a:ext cx="1492382" cy="596953"/>
      </dsp:txXfrm>
    </dsp:sp>
    <dsp:sp modelId="{01C3D0EB-2B06-4A6B-9E68-F4E0A9DBA03D}">
      <dsp:nvSpPr>
        <dsp:cNvPr id="0" name=""/>
        <dsp:cNvSpPr/>
      </dsp:nvSpPr>
      <dsp:spPr>
        <a:xfrm>
          <a:off x="9063053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5E520-29AF-4D58-8EA9-A4A3D6939996}">
      <dsp:nvSpPr>
        <dsp:cNvPr id="0" name=""/>
        <dsp:cNvSpPr/>
      </dsp:nvSpPr>
      <dsp:spPr>
        <a:xfrm>
          <a:off x="9257063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2A55C-EBD0-47B2-874A-5268498F0864}">
      <dsp:nvSpPr>
        <dsp:cNvPr id="0" name=""/>
        <dsp:cNvSpPr/>
      </dsp:nvSpPr>
      <dsp:spPr>
        <a:xfrm>
          <a:off x="877203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Release</a:t>
          </a:r>
        </a:p>
      </dsp:txBody>
      <dsp:txXfrm>
        <a:off x="8772039" y="2095272"/>
        <a:ext cx="1492382" cy="596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9765C-8A42-4132-A060-9C8C72D1E00A}">
      <dsp:nvSpPr>
        <dsp:cNvPr id="0" name=""/>
        <dsp:cNvSpPr/>
      </dsp:nvSpPr>
      <dsp:spPr>
        <a:xfrm>
          <a:off x="3008" y="1001437"/>
          <a:ext cx="2148005" cy="13639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0DEFD8-165E-470D-9BD4-7E3610D974D9}">
      <dsp:nvSpPr>
        <dsp:cNvPr id="0" name=""/>
        <dsp:cNvSpPr/>
      </dsp:nvSpPr>
      <dsp:spPr>
        <a:xfrm>
          <a:off x="241675" y="1228171"/>
          <a:ext cx="2148005" cy="1363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Sean Staley – Project Manager / Frontend Engineer</a:t>
          </a:r>
          <a:endParaRPr lang="en-US" sz="2000" kern="1200"/>
        </a:p>
      </dsp:txBody>
      <dsp:txXfrm>
        <a:off x="281625" y="1268121"/>
        <a:ext cx="2068105" cy="1284083"/>
      </dsp:txXfrm>
    </dsp:sp>
    <dsp:sp modelId="{630871FA-6A53-44AE-B752-918DA73742AE}">
      <dsp:nvSpPr>
        <dsp:cNvPr id="0" name=""/>
        <dsp:cNvSpPr/>
      </dsp:nvSpPr>
      <dsp:spPr>
        <a:xfrm>
          <a:off x="2628349" y="1001437"/>
          <a:ext cx="2148005" cy="13639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862F6B-170A-4E57-8233-5BE4F9905BCB}">
      <dsp:nvSpPr>
        <dsp:cNvPr id="0" name=""/>
        <dsp:cNvSpPr/>
      </dsp:nvSpPr>
      <dsp:spPr>
        <a:xfrm>
          <a:off x="2867016" y="1228171"/>
          <a:ext cx="2148005" cy="1363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Jaden Wattley – Backend Engineer / Product Engineer</a:t>
          </a:r>
          <a:endParaRPr lang="en-US" sz="2000" kern="1200" dirty="0"/>
        </a:p>
      </dsp:txBody>
      <dsp:txXfrm>
        <a:off x="2906966" y="1268121"/>
        <a:ext cx="2068105" cy="1284083"/>
      </dsp:txXfrm>
    </dsp:sp>
    <dsp:sp modelId="{0C161332-3E82-4DD7-B9E2-603B911773F0}">
      <dsp:nvSpPr>
        <dsp:cNvPr id="0" name=""/>
        <dsp:cNvSpPr/>
      </dsp:nvSpPr>
      <dsp:spPr>
        <a:xfrm>
          <a:off x="5253689" y="1001437"/>
          <a:ext cx="2148005" cy="13639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D4FDDE-A372-454F-B0A1-04381E09C6CE}">
      <dsp:nvSpPr>
        <dsp:cNvPr id="0" name=""/>
        <dsp:cNvSpPr/>
      </dsp:nvSpPr>
      <dsp:spPr>
        <a:xfrm>
          <a:off x="5492356" y="1228171"/>
          <a:ext cx="2148005" cy="1363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Connor Raque – None</a:t>
          </a:r>
          <a:endParaRPr lang="en-US" sz="2000" kern="1200" dirty="0"/>
        </a:p>
      </dsp:txBody>
      <dsp:txXfrm>
        <a:off x="5532306" y="1268121"/>
        <a:ext cx="2068105" cy="1284083"/>
      </dsp:txXfrm>
    </dsp:sp>
    <dsp:sp modelId="{2B16FC6A-3383-4265-B565-CE52B1A983C1}">
      <dsp:nvSpPr>
        <dsp:cNvPr id="0" name=""/>
        <dsp:cNvSpPr/>
      </dsp:nvSpPr>
      <dsp:spPr>
        <a:xfrm>
          <a:off x="7879030" y="1001437"/>
          <a:ext cx="2148005" cy="13639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97F72E-D9D0-4B61-91A3-C99B30BE14F7}">
      <dsp:nvSpPr>
        <dsp:cNvPr id="0" name=""/>
        <dsp:cNvSpPr/>
      </dsp:nvSpPr>
      <dsp:spPr>
        <a:xfrm>
          <a:off x="8117697" y="1228171"/>
          <a:ext cx="2148005" cy="1363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Robert Wickliffe – Full Stack Dev</a:t>
          </a:r>
          <a:endParaRPr lang="en-US" sz="2000" kern="1200" dirty="0"/>
        </a:p>
      </dsp:txBody>
      <dsp:txXfrm>
        <a:off x="8157647" y="1268121"/>
        <a:ext cx="2068105" cy="1284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8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3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31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3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409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374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/>
              <a:t>Food Truck Ordering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9/10/2025</a:t>
            </a:r>
          </a:p>
          <a:p>
            <a:r>
              <a:rPr lang="en-US" dirty="0"/>
              <a:t>Jaden W, Sean S, and Robert 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45C2-2738-2CE7-1D8A-D282DB70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Process Management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5B4EE2-23DD-287B-8CD9-4D79A96B0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04" y="1716895"/>
            <a:ext cx="10711543" cy="5139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885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0C7C-9AA2-6EA3-BDCD-44AEA7EE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Team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0014D-43C3-C8AB-BF42-E9B676CB2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228904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4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456F17F-E649-D6C9-C2CF-DBD50D115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9F07B-D825-751A-767B-C738909C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D290BEB-60E6-D522-DCB8-664715378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081004"/>
              </p:ext>
            </p:extLst>
          </p:nvPr>
        </p:nvGraphicFramePr>
        <p:xfrm>
          <a:off x="5183188" y="2591850"/>
          <a:ext cx="6045644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 descr="7,500+ Food Truck Stock Illustrations, Royalty-Free Vector Graphics &amp; Clip  Art - iStock | Food truck festival, Street food, Concession stand">
            <a:extLst>
              <a:ext uri="{FF2B5EF4-FFF2-40B4-BE49-F238E27FC236}">
                <a16:creationId xmlns:a16="http://schemas.microsoft.com/office/drawing/2014/main" id="{301802B7-ABF1-611D-F107-F22419853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30" y="2765107"/>
            <a:ext cx="4343400" cy="37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9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3D0A-443E-CD51-0E00-3DC5E621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8B2E-A949-256D-CCD6-73AE4FEB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E7DD-17EB-7AAE-18F0-3811F164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Functional Requirements 1.1</a:t>
            </a:r>
          </a:p>
          <a:p>
            <a:pPr lvl="1"/>
            <a:r>
              <a:rPr lang="en-US" dirty="0"/>
              <a:t>FR1 – Website Form Submission</a:t>
            </a:r>
          </a:p>
          <a:p>
            <a:pPr lvl="1"/>
            <a:r>
              <a:rPr lang="en-US" dirty="0"/>
              <a:t>ID: FR1</a:t>
            </a:r>
          </a:p>
          <a:p>
            <a:pPr lvl="1"/>
            <a:r>
              <a:rPr lang="en-US" dirty="0"/>
              <a:t>Title: Checkout</a:t>
            </a:r>
          </a:p>
          <a:p>
            <a:pPr lvl="1"/>
            <a:r>
              <a:rPr lang="en-US" dirty="0"/>
              <a:t>Description: The webpage should be able to accept user submission and be able to send it to the backend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Dependency: 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5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2FAC6-9B8B-031A-CF05-150BF5FA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64DC-2AFC-4F64-50A1-8518C595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6FBE-AAE9-8202-E038-8C6A1184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Functional Requirements 1.2</a:t>
            </a:r>
            <a:endParaRPr lang="en-US"/>
          </a:p>
          <a:p>
            <a:pPr lvl="1"/>
            <a:r>
              <a:rPr lang="en-US" dirty="0"/>
              <a:t>FR2 – </a:t>
            </a:r>
            <a:r>
              <a:rPr lang="en-US" dirty="0">
                <a:ea typeface="+mn-lt"/>
                <a:cs typeface="+mn-lt"/>
              </a:rPr>
              <a:t>Submission Handling in Backend</a:t>
            </a:r>
          </a:p>
          <a:p>
            <a:pPr lvl="1"/>
            <a:r>
              <a:rPr lang="en-US" dirty="0"/>
              <a:t>ID: FR2</a:t>
            </a:r>
          </a:p>
          <a:p>
            <a:pPr lvl="1"/>
            <a:r>
              <a:rPr lang="en-US" dirty="0"/>
              <a:t>Title: Backend reception</a:t>
            </a:r>
          </a:p>
          <a:p>
            <a:pPr lvl="1"/>
            <a:r>
              <a:rPr lang="en-US" dirty="0"/>
              <a:t>Description: The back end of the program should be capable of receiving an order from the website.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Dependency: FR1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21870-C136-DFB4-F68C-B611BD34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C3C9-3D6D-7340-04EA-F8D6BEBB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1190-FAC9-608A-B999-7887E434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Non-</a:t>
            </a:r>
            <a:r>
              <a:rPr lang="en-US" dirty="0"/>
              <a:t>Functional Requirements 1.3</a:t>
            </a:r>
          </a:p>
          <a:p>
            <a:pPr lvl="1"/>
            <a:r>
              <a:rPr lang="en-US" dirty="0"/>
              <a:t>NFR3 – Cart list</a:t>
            </a:r>
          </a:p>
          <a:p>
            <a:pPr lvl="1"/>
            <a:r>
              <a:rPr lang="en-US" dirty="0"/>
              <a:t>ID: NFR3 </a:t>
            </a:r>
          </a:p>
          <a:p>
            <a:pPr lvl="1"/>
            <a:r>
              <a:rPr lang="en-US" dirty="0"/>
              <a:t>Title: Cart summary of items</a:t>
            </a:r>
          </a:p>
          <a:p>
            <a:pPr lvl="1"/>
            <a:r>
              <a:rPr lang="en-US" dirty="0"/>
              <a:t>Description: the webapp should show a cart at the bottom next to submit that shows details of everything selected</a:t>
            </a:r>
          </a:p>
          <a:p>
            <a:pPr lvl="1"/>
            <a:r>
              <a:rPr lang="en-US" dirty="0"/>
              <a:t>Priority: low</a:t>
            </a:r>
          </a:p>
          <a:p>
            <a:pPr lvl="1"/>
            <a:r>
              <a:rPr lang="en-US" dirty="0"/>
              <a:t>Dependency: FR1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9CD4-0A31-55B4-4A71-E4B148EF0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7DD-A4D5-CAAB-B62C-80421C4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0FE2-EB95-4EE1-FCD9-D7A320C0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300" dirty="0"/>
              <a:t>Non-Functional Requirements 1.4</a:t>
            </a:r>
          </a:p>
          <a:p>
            <a:pPr lvl="1"/>
            <a:r>
              <a:rPr lang="en-US" dirty="0"/>
              <a:t>NFR4 – Order Confirmation</a:t>
            </a:r>
          </a:p>
          <a:p>
            <a:pPr lvl="1"/>
            <a:r>
              <a:rPr lang="en-US" dirty="0"/>
              <a:t>ID: NFR4 </a:t>
            </a:r>
          </a:p>
          <a:p>
            <a:pPr lvl="1"/>
            <a:r>
              <a:rPr lang="en-US" dirty="0"/>
              <a:t>Title: Order Confirmation Screen</a:t>
            </a:r>
          </a:p>
          <a:p>
            <a:pPr lvl="1"/>
            <a:r>
              <a:rPr lang="en-US" dirty="0"/>
              <a:t>Description: upon submission the order confirmation screen should be shown, and simple details about the order should be shown such as order #, price, items w/ customizations</a:t>
            </a:r>
          </a:p>
          <a:p>
            <a:pPr lvl="1"/>
            <a:r>
              <a:rPr lang="en-US" dirty="0"/>
              <a:t>Priority: low</a:t>
            </a:r>
          </a:p>
          <a:p>
            <a:pPr lvl="1"/>
            <a:r>
              <a:rPr lang="en-US" dirty="0"/>
              <a:t>Dependency: FR1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8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B5D2E-3275-FB07-2D17-89962742E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4CC1-1CCB-0268-5D44-DC6C95D3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0121-A57A-8A22-129F-2C0D0ACD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Functional Requirements 1.5</a:t>
            </a:r>
          </a:p>
          <a:p>
            <a:pPr lvl="1"/>
            <a:r>
              <a:rPr lang="en-US" dirty="0"/>
              <a:t>FR5 – Live Order Queue</a:t>
            </a:r>
          </a:p>
          <a:p>
            <a:pPr lvl="1"/>
            <a:r>
              <a:rPr lang="en-US" dirty="0"/>
              <a:t>ID: FR5 </a:t>
            </a:r>
          </a:p>
          <a:p>
            <a:pPr lvl="1"/>
            <a:r>
              <a:rPr lang="en-US" dirty="0"/>
              <a:t>Title: Order Queue Display</a:t>
            </a:r>
          </a:p>
          <a:p>
            <a:pPr lvl="1"/>
            <a:r>
              <a:rPr lang="en-US" dirty="0"/>
              <a:t>Description: the food truck side of the program should display the current orders and be capable of marking them as complete and removing orders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Dependency: FR2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6A2D-1E9A-23C7-F636-E9BCC9CC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Priority of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E04C2-4725-5169-C7F4-51E4EE5D9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863025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6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F889-CF76-D5A4-E7B2-B45D4415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Development Plan - Agile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8F9BFE-6833-8CBF-8623-01001157D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540040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71358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413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Demi Cond</vt:lpstr>
      <vt:lpstr>Franklin Gothic Medium</vt:lpstr>
      <vt:lpstr>Wingdings</vt:lpstr>
      <vt:lpstr>JuxtaposeVTI</vt:lpstr>
      <vt:lpstr>Food Truck Ordering</vt:lpstr>
      <vt:lpstr>Project Overview</vt:lpstr>
      <vt:lpstr>Requirements</vt:lpstr>
      <vt:lpstr>Requirements</vt:lpstr>
      <vt:lpstr>Requirements</vt:lpstr>
      <vt:lpstr>Requirements</vt:lpstr>
      <vt:lpstr>Requirements</vt:lpstr>
      <vt:lpstr>Priority of Requirements</vt:lpstr>
      <vt:lpstr>Development Plan - Agile</vt:lpstr>
      <vt:lpstr>Process Management</vt:lpstr>
      <vt:lpstr>Team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Sean Staley</cp:lastModifiedBy>
  <cp:revision>238</cp:revision>
  <dcterms:created xsi:type="dcterms:W3CDTF">2025-09-08T17:49:01Z</dcterms:created>
  <dcterms:modified xsi:type="dcterms:W3CDTF">2025-09-15T19:47:03Z</dcterms:modified>
</cp:coreProperties>
</file>