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9E883-C68B-4964-A306-A09B374A8666}" v="2" dt="2025-09-11T00:27:23.625"/>
    <p1510:client id="{9D841F7C-06F4-5F03-FB3C-D0834532C3DE}" v="418" dt="2025-09-11T00:28:55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ley, Sean" userId="5b65b0e7-e88b-4844-a922-92ee8e1c9235" providerId="ADAL" clId="{7FC9E883-C68B-4964-A306-A09B374A8666}"/>
    <pc:docChg chg="addSld modSld">
      <pc:chgData name="Staley, Sean" userId="5b65b0e7-e88b-4844-a922-92ee8e1c9235" providerId="ADAL" clId="{7FC9E883-C68B-4964-A306-A09B374A8666}" dt="2025-09-11T00:27:23.625" v="72" actId="20577"/>
      <pc:docMkLst>
        <pc:docMk/>
      </pc:docMkLst>
      <pc:sldChg chg="modSp mod">
        <pc:chgData name="Staley, Sean" userId="5b65b0e7-e88b-4844-a922-92ee8e1c9235" providerId="ADAL" clId="{7FC9E883-C68B-4964-A306-A09B374A8666}" dt="2025-09-11T00:14:36.011" v="68" actId="255"/>
        <pc:sldMkLst>
          <pc:docMk/>
          <pc:sldMk cId="109857222" sldId="256"/>
        </pc:sldMkLst>
        <pc:spChg chg="mod">
          <ac:chgData name="Staley, Sean" userId="5b65b0e7-e88b-4844-a922-92ee8e1c9235" providerId="ADAL" clId="{7FC9E883-C68B-4964-A306-A09B374A8666}" dt="2025-09-11T00:14:22.176" v="66" actId="255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taley, Sean" userId="5b65b0e7-e88b-4844-a922-92ee8e1c9235" providerId="ADAL" clId="{7FC9E883-C68B-4964-A306-A09B374A8666}" dt="2025-09-11T00:14:36.011" v="68" actId="255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Staley, Sean" userId="5b65b0e7-e88b-4844-a922-92ee8e1c9235" providerId="ADAL" clId="{7FC9E883-C68B-4964-A306-A09B374A8666}" dt="2025-09-11T00:16:59.486" v="69" actId="680"/>
        <pc:sldMkLst>
          <pc:docMk/>
          <pc:sldMk cId="2103210548" sldId="257"/>
        </pc:sldMkLst>
      </pc:sldChg>
      <pc:sldChg chg="modSp new mod">
        <pc:chgData name="Staley, Sean" userId="5b65b0e7-e88b-4844-a922-92ee8e1c9235" providerId="ADAL" clId="{7FC9E883-C68B-4964-A306-A09B374A8666}" dt="2025-09-11T00:27:23.625" v="72" actId="20577"/>
        <pc:sldMkLst>
          <pc:docMk/>
          <pc:sldMk cId="651332071" sldId="258"/>
        </pc:sldMkLst>
        <pc:spChg chg="mod">
          <ac:chgData name="Staley, Sean" userId="5b65b0e7-e88b-4844-a922-92ee8e1c9235" providerId="ADAL" clId="{7FC9E883-C68B-4964-A306-A09B374A8666}" dt="2025-09-11T00:27:23.625" v="72" actId="20577"/>
          <ac:spMkLst>
            <pc:docMk/>
            <pc:sldMk cId="651332071" sldId="258"/>
            <ac:spMk id="3" creationId="{D59B52B5-1C99-1FFE-2B9D-D4B9C5090429}"/>
          </ac:spMkLst>
        </pc:spChg>
      </pc:sldChg>
    </pc:docChg>
  </pc:docChgLst>
  <pc:docChgLst>
    <pc:chgData name="Wattley, Jaden" userId="S::jtwatt03@louisville.edu::473f42a4-82b8-4bb1-b33a-3982d1502758" providerId="AD" clId="Web-{9D841F7C-06F4-5F03-FB3C-D0834532C3DE}"/>
    <pc:docChg chg="modSld">
      <pc:chgData name="Wattley, Jaden" userId="S::jtwatt03@louisville.edu::473f42a4-82b8-4bb1-b33a-3982d1502758" providerId="AD" clId="Web-{9D841F7C-06F4-5F03-FB3C-D0834532C3DE}" dt="2025-09-11T00:28:55.687" v="416" actId="20577"/>
      <pc:docMkLst>
        <pc:docMk/>
      </pc:docMkLst>
      <pc:sldChg chg="modSp">
        <pc:chgData name="Wattley, Jaden" userId="S::jtwatt03@louisville.edu::473f42a4-82b8-4bb1-b33a-3982d1502758" providerId="AD" clId="Web-{9D841F7C-06F4-5F03-FB3C-D0834532C3DE}" dt="2025-09-11T00:28:55.687" v="416" actId="20577"/>
        <pc:sldMkLst>
          <pc:docMk/>
          <pc:sldMk cId="2103210548" sldId="257"/>
        </pc:sldMkLst>
        <pc:spChg chg="mod">
          <ac:chgData name="Wattley, Jaden" userId="S::jtwatt03@louisville.edu::473f42a4-82b8-4bb1-b33a-3982d1502758" providerId="AD" clId="Web-{9D841F7C-06F4-5F03-FB3C-D0834532C3DE}" dt="2025-09-11T00:22:19.907" v="48" actId="20577"/>
          <ac:spMkLst>
            <pc:docMk/>
            <pc:sldMk cId="2103210548" sldId="257"/>
            <ac:spMk id="2" creationId="{DABB056F-3C07-E762-26BE-50DB902B00D0}"/>
          </ac:spMkLst>
        </pc:spChg>
        <pc:spChg chg="mod">
          <ac:chgData name="Wattley, Jaden" userId="S::jtwatt03@louisville.edu::473f42a4-82b8-4bb1-b33a-3982d1502758" providerId="AD" clId="Web-{9D841F7C-06F4-5F03-FB3C-D0834532C3DE}" dt="2025-09-11T00:28:55.687" v="416" actId="20577"/>
          <ac:spMkLst>
            <pc:docMk/>
            <pc:sldMk cId="2103210548" sldId="257"/>
            <ac:spMk id="3" creationId="{D30477A7-912D-7488-E29A-DA30F5B3CB43}"/>
          </ac:spMkLst>
        </pc:spChg>
      </pc:sldChg>
      <pc:sldChg chg="modSp">
        <pc:chgData name="Wattley, Jaden" userId="S::jtwatt03@louisville.edu::473f42a4-82b8-4bb1-b33a-3982d1502758" providerId="AD" clId="Web-{9D841F7C-06F4-5F03-FB3C-D0834532C3DE}" dt="2025-09-11T00:25:53.245" v="218" actId="20577"/>
        <pc:sldMkLst>
          <pc:docMk/>
          <pc:sldMk cId="651332071" sldId="258"/>
        </pc:sldMkLst>
        <pc:spChg chg="mod">
          <ac:chgData name="Wattley, Jaden" userId="S::jtwatt03@louisville.edu::473f42a4-82b8-4bb1-b33a-3982d1502758" providerId="AD" clId="Web-{9D841F7C-06F4-5F03-FB3C-D0834532C3DE}" dt="2025-09-11T00:24:54.993" v="107" actId="20577"/>
          <ac:spMkLst>
            <pc:docMk/>
            <pc:sldMk cId="651332071" sldId="258"/>
            <ac:spMk id="2" creationId="{CD1A0356-3D53-5B9D-6E17-092DD8674A03}"/>
          </ac:spMkLst>
        </pc:spChg>
        <pc:spChg chg="mod">
          <ac:chgData name="Wattley, Jaden" userId="S::jtwatt03@louisville.edu::473f42a4-82b8-4bb1-b33a-3982d1502758" providerId="AD" clId="Web-{9D841F7C-06F4-5F03-FB3C-D0834532C3DE}" dt="2025-09-11T00:25:53.245" v="218" actId="20577"/>
          <ac:spMkLst>
            <pc:docMk/>
            <pc:sldMk cId="651332071" sldId="258"/>
            <ac:spMk id="3" creationId="{D59B52B5-1C99-1FFE-2B9D-D4B9C509042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/>
              <a:t>Food Truck Order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/>
              <a:t>9/10/2025</a:t>
            </a:r>
          </a:p>
          <a:p>
            <a:r>
              <a:rPr lang="en-US" sz="2000"/>
              <a:t>Jaden W and Sean 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056F-3C07-E762-26BE-50DB902B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is a web app that devolves a simple ordering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477A7-912D-7488-E29A-DA30F5B3C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have come to a </a:t>
            </a:r>
            <a:r>
              <a:rPr lang="en-US" err="1"/>
              <a:t>desion</a:t>
            </a:r>
            <a:r>
              <a:rPr lang="en-US"/>
              <a:t> to make a simple food ordering software for food trucks to implement into their </a:t>
            </a:r>
            <a:r>
              <a:rPr lang="en-US" err="1"/>
              <a:t>busniess</a:t>
            </a:r>
            <a:r>
              <a:rPr lang="en-US"/>
              <a:t> to speed things up and to make the flow a lot better for customer experican 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0356-3D53-5B9D-6E17-092DD867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behind the sense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B52B5-1C99-1FFE-2B9D-D4B9C509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We will be using a combination of html for the web app side of things and </a:t>
            </a:r>
            <a:r>
              <a:rPr lang="en-US" err="1"/>
              <a:t>c++</a:t>
            </a:r>
            <a:r>
              <a:rPr lang="en-US"/>
              <a:t> for under the hood.</a:t>
            </a:r>
          </a:p>
        </p:txBody>
      </p:sp>
    </p:spTree>
    <p:extLst>
      <p:ext uri="{BB962C8B-B14F-4D97-AF65-F5344CB8AC3E}">
        <p14:creationId xmlns:p14="http://schemas.microsoft.com/office/powerpoint/2010/main" val="651332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Food Truck Order</vt:lpstr>
      <vt:lpstr>This is a web app that devolves a simple ordering app</vt:lpstr>
      <vt:lpstr>The behind the sense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2025-09-08T17:49:01Z</dcterms:created>
  <dcterms:modified xsi:type="dcterms:W3CDTF">2025-09-11T00:29:37Z</dcterms:modified>
</cp:coreProperties>
</file>