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9E883-C68B-4964-A306-A09B374A8666}" v="7" dt="2025-09-11T19:49:56.980"/>
    <p1510:client id="{9D841F7C-06F4-5F03-FB3C-D0834532C3DE}" v="418" dt="2025-09-11T00:28:55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" y="1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tley, Jaden" userId="S::jtwatt03@louisville.edu::473f42a4-82b8-4bb1-b33a-3982d1502758" providerId="AD" clId="Web-{9D841F7C-06F4-5F03-FB3C-D0834532C3DE}"/>
    <pc:docChg chg="modSld">
      <pc:chgData name="Wattley, Jaden" userId="S::jtwatt03@louisville.edu::473f42a4-82b8-4bb1-b33a-3982d1502758" providerId="AD" clId="Web-{9D841F7C-06F4-5F03-FB3C-D0834532C3DE}" dt="2025-09-11T00:28:55.687" v="416" actId="20577"/>
      <pc:docMkLst>
        <pc:docMk/>
      </pc:docMkLst>
      <pc:sldChg chg="modSp">
        <pc:chgData name="Wattley, Jaden" userId="S::jtwatt03@louisville.edu::473f42a4-82b8-4bb1-b33a-3982d1502758" providerId="AD" clId="Web-{9D841F7C-06F4-5F03-FB3C-D0834532C3DE}" dt="2025-09-11T00:28:55.687" v="416" actId="20577"/>
        <pc:sldMkLst>
          <pc:docMk/>
          <pc:sldMk cId="2103210548" sldId="257"/>
        </pc:sldMkLst>
        <pc:spChg chg="mod">
          <ac:chgData name="Wattley, Jaden" userId="S::jtwatt03@louisville.edu::473f42a4-82b8-4bb1-b33a-3982d1502758" providerId="AD" clId="Web-{9D841F7C-06F4-5F03-FB3C-D0834532C3DE}" dt="2025-09-11T00:22:19.907" v="48" actId="20577"/>
          <ac:spMkLst>
            <pc:docMk/>
            <pc:sldMk cId="2103210548" sldId="257"/>
            <ac:spMk id="2" creationId="{DABB056F-3C07-E762-26BE-50DB902B00D0}"/>
          </ac:spMkLst>
        </pc:spChg>
        <pc:spChg chg="mod">
          <ac:chgData name="Wattley, Jaden" userId="S::jtwatt03@louisville.edu::473f42a4-82b8-4bb1-b33a-3982d1502758" providerId="AD" clId="Web-{9D841F7C-06F4-5F03-FB3C-D0834532C3DE}" dt="2025-09-11T00:28:55.687" v="416" actId="20577"/>
          <ac:spMkLst>
            <pc:docMk/>
            <pc:sldMk cId="2103210548" sldId="257"/>
            <ac:spMk id="3" creationId="{D30477A7-912D-7488-E29A-DA30F5B3CB43}"/>
          </ac:spMkLst>
        </pc:spChg>
      </pc:sldChg>
      <pc:sldChg chg="modSp">
        <pc:chgData name="Wattley, Jaden" userId="S::jtwatt03@louisville.edu::473f42a4-82b8-4bb1-b33a-3982d1502758" providerId="AD" clId="Web-{9D841F7C-06F4-5F03-FB3C-D0834532C3DE}" dt="2025-09-11T00:25:53.245" v="218" actId="20577"/>
        <pc:sldMkLst>
          <pc:docMk/>
          <pc:sldMk cId="651332071" sldId="258"/>
        </pc:sldMkLst>
        <pc:spChg chg="mod">
          <ac:chgData name="Wattley, Jaden" userId="S::jtwatt03@louisville.edu::473f42a4-82b8-4bb1-b33a-3982d1502758" providerId="AD" clId="Web-{9D841F7C-06F4-5F03-FB3C-D0834532C3DE}" dt="2025-09-11T00:24:54.993" v="107" actId="20577"/>
          <ac:spMkLst>
            <pc:docMk/>
            <pc:sldMk cId="651332071" sldId="258"/>
            <ac:spMk id="2" creationId="{CD1A0356-3D53-5B9D-6E17-092DD8674A03}"/>
          </ac:spMkLst>
        </pc:spChg>
        <pc:spChg chg="mod">
          <ac:chgData name="Wattley, Jaden" userId="S::jtwatt03@louisville.edu::473f42a4-82b8-4bb1-b33a-3982d1502758" providerId="AD" clId="Web-{9D841F7C-06F4-5F03-FB3C-D0834532C3DE}" dt="2025-09-11T00:25:53.245" v="218" actId="20577"/>
          <ac:spMkLst>
            <pc:docMk/>
            <pc:sldMk cId="651332071" sldId="258"/>
            <ac:spMk id="3" creationId="{D59B52B5-1C99-1FFE-2B9D-D4B9C5090429}"/>
          </ac:spMkLst>
        </pc:spChg>
      </pc:sldChg>
    </pc:docChg>
  </pc:docChgLst>
  <pc:docChgLst>
    <pc:chgData name="Staley, Sean" userId="5b65b0e7-e88b-4844-a922-92ee8e1c9235" providerId="ADAL" clId="{7FC9E883-C68B-4964-A306-A09B374A8666}"/>
    <pc:docChg chg="custSel addSld modSld sldOrd">
      <pc:chgData name="Staley, Sean" userId="5b65b0e7-e88b-4844-a922-92ee8e1c9235" providerId="ADAL" clId="{7FC9E883-C68B-4964-A306-A09B374A8666}" dt="2025-09-11T19:52:43.724" v="1542" actId="20577"/>
      <pc:docMkLst>
        <pc:docMk/>
      </pc:docMkLst>
      <pc:sldChg chg="modSp mod">
        <pc:chgData name="Staley, Sean" userId="5b65b0e7-e88b-4844-a922-92ee8e1c9235" providerId="ADAL" clId="{7FC9E883-C68B-4964-A306-A09B374A8666}" dt="2025-09-11T18:38:04.094" v="120" actId="20577"/>
        <pc:sldMkLst>
          <pc:docMk/>
          <pc:sldMk cId="109857222" sldId="256"/>
        </pc:sldMkLst>
        <pc:spChg chg="mod">
          <ac:chgData name="Staley, Sean" userId="5b65b0e7-e88b-4844-a922-92ee8e1c9235" providerId="ADAL" clId="{7FC9E883-C68B-4964-A306-A09B374A8666}" dt="2025-09-11T18:38:04.094" v="1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ley, Sean" userId="5b65b0e7-e88b-4844-a922-92ee8e1c9235" providerId="ADAL" clId="{7FC9E883-C68B-4964-A306-A09B374A8666}" dt="2025-09-11T00:14:36.011" v="68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ord">
        <pc:chgData name="Staley, Sean" userId="5b65b0e7-e88b-4844-a922-92ee8e1c9235" providerId="ADAL" clId="{7FC9E883-C68B-4964-A306-A09B374A8666}" dt="2025-09-11T18:46:01.458" v="180"/>
        <pc:sldMkLst>
          <pc:docMk/>
          <pc:sldMk cId="2103210548" sldId="257"/>
        </pc:sldMkLst>
        <pc:spChg chg="mod">
          <ac:chgData name="Staley, Sean" userId="5b65b0e7-e88b-4844-a922-92ee8e1c9235" providerId="ADAL" clId="{7FC9E883-C68B-4964-A306-A09B374A8666}" dt="2025-09-11T18:38:50.654" v="154" actId="20577"/>
          <ac:spMkLst>
            <pc:docMk/>
            <pc:sldMk cId="2103210548" sldId="257"/>
            <ac:spMk id="3" creationId="{D30477A7-912D-7488-E29A-DA30F5B3CB43}"/>
          </ac:spMkLst>
        </pc:spChg>
      </pc:sldChg>
      <pc:sldChg chg="modSp new mod ord">
        <pc:chgData name="Staley, Sean" userId="5b65b0e7-e88b-4844-a922-92ee8e1c9235" providerId="ADAL" clId="{7FC9E883-C68B-4964-A306-A09B374A8666}" dt="2025-09-11T18:46:02.645" v="182"/>
        <pc:sldMkLst>
          <pc:docMk/>
          <pc:sldMk cId="651332071" sldId="258"/>
        </pc:sldMkLst>
        <pc:spChg chg="mod">
          <ac:chgData name="Staley, Sean" userId="5b65b0e7-e88b-4844-a922-92ee8e1c9235" providerId="ADAL" clId="{7FC9E883-C68B-4964-A306-A09B374A8666}" dt="2025-09-11T18:34:14.013" v="94" actId="20577"/>
          <ac:spMkLst>
            <pc:docMk/>
            <pc:sldMk cId="651332071" sldId="258"/>
            <ac:spMk id="2" creationId="{CD1A0356-3D53-5B9D-6E17-092DD8674A03}"/>
          </ac:spMkLst>
        </pc:spChg>
        <pc:spChg chg="mod">
          <ac:chgData name="Staley, Sean" userId="5b65b0e7-e88b-4844-a922-92ee8e1c9235" providerId="ADAL" clId="{7FC9E883-C68B-4964-A306-A09B374A8666}" dt="2025-09-11T00:27:23.625" v="72" actId="20577"/>
          <ac:spMkLst>
            <pc:docMk/>
            <pc:sldMk cId="651332071" sldId="258"/>
            <ac:spMk id="3" creationId="{D59B52B5-1C99-1FFE-2B9D-D4B9C5090429}"/>
          </ac:spMkLst>
        </pc:spChg>
      </pc:sldChg>
      <pc:sldChg chg="modSp new mod ord">
        <pc:chgData name="Staley, Sean" userId="5b65b0e7-e88b-4844-a922-92ee8e1c9235" providerId="ADAL" clId="{7FC9E883-C68B-4964-A306-A09B374A8666}" dt="2025-09-11T19:45:32.862" v="859"/>
        <pc:sldMkLst>
          <pc:docMk/>
          <pc:sldMk cId="1203497075" sldId="259"/>
        </pc:sldMkLst>
        <pc:spChg chg="mod">
          <ac:chgData name="Staley, Sean" userId="5b65b0e7-e88b-4844-a922-92ee8e1c9235" providerId="ADAL" clId="{7FC9E883-C68B-4964-A306-A09B374A8666}" dt="2025-09-11T18:45:47.730" v="176" actId="20577"/>
          <ac:spMkLst>
            <pc:docMk/>
            <pc:sldMk cId="1203497075" sldId="259"/>
            <ac:spMk id="2" creationId="{F679F07B-D825-751A-767B-C738909C15C6}"/>
          </ac:spMkLst>
        </pc:spChg>
        <pc:spChg chg="mod">
          <ac:chgData name="Staley, Sean" userId="5b65b0e7-e88b-4844-a922-92ee8e1c9235" providerId="ADAL" clId="{7FC9E883-C68B-4964-A306-A09B374A8666}" dt="2025-09-11T19:45:32.862" v="859"/>
          <ac:spMkLst>
            <pc:docMk/>
            <pc:sldMk cId="1203497075" sldId="259"/>
            <ac:spMk id="3" creationId="{0F00A8EF-7764-0C5D-A3CF-28C2FCA3973E}"/>
          </ac:spMkLst>
        </pc:spChg>
      </pc:sldChg>
      <pc:sldChg chg="modSp new mod ord">
        <pc:chgData name="Staley, Sean" userId="5b65b0e7-e88b-4844-a922-92ee8e1c9235" providerId="ADAL" clId="{7FC9E883-C68B-4964-A306-A09B374A8666}" dt="2025-09-11T19:48:06.346" v="962" actId="20577"/>
        <pc:sldMkLst>
          <pc:docMk/>
          <pc:sldMk cId="3109130739" sldId="260"/>
        </pc:sldMkLst>
        <pc:spChg chg="mod">
          <ac:chgData name="Staley, Sean" userId="5b65b0e7-e88b-4844-a922-92ee8e1c9235" providerId="ADAL" clId="{7FC9E883-C68B-4964-A306-A09B374A8666}" dt="2025-09-11T18:46:07.760" v="194" actId="20577"/>
          <ac:spMkLst>
            <pc:docMk/>
            <pc:sldMk cId="3109130739" sldId="260"/>
            <ac:spMk id="2" creationId="{ADA418DC-BDAB-03CB-D0BB-38740A32553F}"/>
          </ac:spMkLst>
        </pc:spChg>
        <pc:spChg chg="mod">
          <ac:chgData name="Staley, Sean" userId="5b65b0e7-e88b-4844-a922-92ee8e1c9235" providerId="ADAL" clId="{7FC9E883-C68B-4964-A306-A09B374A8666}" dt="2025-09-11T19:48:06.346" v="962" actId="20577"/>
          <ac:spMkLst>
            <pc:docMk/>
            <pc:sldMk cId="3109130739" sldId="260"/>
            <ac:spMk id="3" creationId="{D5B946A2-6636-01C7-EEA9-65D0945D0976}"/>
          </ac:spMkLst>
        </pc:spChg>
      </pc:sldChg>
      <pc:sldChg chg="modSp new mod">
        <pc:chgData name="Staley, Sean" userId="5b65b0e7-e88b-4844-a922-92ee8e1c9235" providerId="ADAL" clId="{7FC9E883-C68B-4964-A306-A09B374A8666}" dt="2025-09-11T18:46:28.494" v="216" actId="20577"/>
        <pc:sldMkLst>
          <pc:docMk/>
          <pc:sldMk cId="3752665594" sldId="261"/>
        </pc:sldMkLst>
        <pc:spChg chg="mod">
          <ac:chgData name="Staley, Sean" userId="5b65b0e7-e88b-4844-a922-92ee8e1c9235" providerId="ADAL" clId="{7FC9E883-C68B-4964-A306-A09B374A8666}" dt="2025-09-11T18:46:28.494" v="216" actId="20577"/>
          <ac:spMkLst>
            <pc:docMk/>
            <pc:sldMk cId="3752665594" sldId="261"/>
            <ac:spMk id="2" creationId="{0D3F6A2D-1E9A-23C7-F636-E9BCC9CC4070}"/>
          </ac:spMkLst>
        </pc:spChg>
      </pc:sldChg>
      <pc:sldChg chg="modSp new mod">
        <pc:chgData name="Staley, Sean" userId="5b65b0e7-e88b-4844-a922-92ee8e1c9235" providerId="ADAL" clId="{7FC9E883-C68B-4964-A306-A09B374A8666}" dt="2025-09-11T18:46:59.616" v="233" actId="20577"/>
        <pc:sldMkLst>
          <pc:docMk/>
          <pc:sldMk cId="841713580" sldId="262"/>
        </pc:sldMkLst>
        <pc:spChg chg="mod">
          <ac:chgData name="Staley, Sean" userId="5b65b0e7-e88b-4844-a922-92ee8e1c9235" providerId="ADAL" clId="{7FC9E883-C68B-4964-A306-A09B374A8666}" dt="2025-09-11T18:46:59.616" v="233" actId="20577"/>
          <ac:spMkLst>
            <pc:docMk/>
            <pc:sldMk cId="841713580" sldId="262"/>
            <ac:spMk id="2" creationId="{9FF8F889-CF76-D5A4-E7B2-B45D441500C2}"/>
          </ac:spMkLst>
        </pc:spChg>
      </pc:sldChg>
      <pc:sldChg chg="modSp add mod">
        <pc:chgData name="Staley, Sean" userId="5b65b0e7-e88b-4844-a922-92ee8e1c9235" providerId="ADAL" clId="{7FC9E883-C68B-4964-A306-A09B374A8666}" dt="2025-09-11T19:52:30.114" v="1515" actId="20577"/>
        <pc:sldMkLst>
          <pc:docMk/>
          <pc:sldMk cId="2835959447" sldId="263"/>
        </pc:sldMkLst>
        <pc:spChg chg="mod">
          <ac:chgData name="Staley, Sean" userId="5b65b0e7-e88b-4844-a922-92ee8e1c9235" providerId="ADAL" clId="{7FC9E883-C68B-4964-A306-A09B374A8666}" dt="2025-09-11T19:52:30.114" v="1515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 add mod">
        <pc:chgData name="Staley, Sean" userId="5b65b0e7-e88b-4844-a922-92ee8e1c9235" providerId="ADAL" clId="{7FC9E883-C68B-4964-A306-A09B374A8666}" dt="2025-09-11T19:52:43.724" v="1542" actId="20577"/>
        <pc:sldMkLst>
          <pc:docMk/>
          <pc:sldMk cId="3361632356" sldId="264"/>
        </pc:sldMkLst>
        <pc:spChg chg="mod">
          <ac:chgData name="Staley, Sean" userId="5b65b0e7-e88b-4844-a922-92ee8e1c9235" providerId="ADAL" clId="{7FC9E883-C68B-4964-A306-A09B374A8666}" dt="2025-09-11T19:52:43.724" v="1542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 add mod">
        <pc:chgData name="Staley, Sean" userId="5b65b0e7-e88b-4844-a922-92ee8e1c9235" providerId="ADAL" clId="{7FC9E883-C68B-4964-A306-A09B374A8666}" dt="2025-09-11T19:48:30.704" v="971" actId="20577"/>
        <pc:sldMkLst>
          <pc:docMk/>
          <pc:sldMk cId="1331313356" sldId="265"/>
        </pc:sldMkLst>
        <pc:spChg chg="mod">
          <ac:chgData name="Staley, Sean" userId="5b65b0e7-e88b-4844-a922-92ee8e1c9235" providerId="ADAL" clId="{7FC9E883-C68B-4964-A306-A09B374A8666}" dt="2025-09-11T19:48:30.704" v="971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 add mod">
        <pc:chgData name="Staley, Sean" userId="5b65b0e7-e88b-4844-a922-92ee8e1c9235" providerId="ADAL" clId="{7FC9E883-C68B-4964-A306-A09B374A8666}" dt="2025-09-11T19:48:40.137" v="974" actId="20577"/>
        <pc:sldMkLst>
          <pc:docMk/>
          <pc:sldMk cId="2626683754" sldId="266"/>
        </pc:sldMkLst>
        <pc:spChg chg="mod">
          <ac:chgData name="Staley, Sean" userId="5b65b0e7-e88b-4844-a922-92ee8e1c9235" providerId="ADAL" clId="{7FC9E883-C68B-4964-A306-A09B374A8666}" dt="2025-09-11T19:48:40.137" v="974" actId="20577"/>
          <ac:spMkLst>
            <pc:docMk/>
            <pc:sldMk cId="2626683754" sldId="266"/>
            <ac:spMk id="3" creationId="{39660FE2-EB95-4EE1-FCD9-D7A320C010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Food Truck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/>
              <a:t>9/10/2025</a:t>
            </a:r>
          </a:p>
          <a:p>
            <a:r>
              <a:rPr lang="en-US" sz="2000"/>
              <a:t>Jaden W and Sean 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A2D-1E9A-23C7-F636-E9BCC9CC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0DB3-10F8-0227-6BC0-87D6CC78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6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F889-CF76-D5A4-E7B2-B45D4415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5896-D6F3-0BC2-B127-8CAFFEC4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1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56F-3C07-E762-26BE-50DB902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web app that devolves a simple ordering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77A7-912D-7488-E29A-DA30F5B3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come to a decision to make a simple food ordering software for food trucks to implement into their business to speed things up and to make the flow a lot better for customer </a:t>
            </a:r>
            <a:r>
              <a:rPr lang="en-US" dirty="0" err="1"/>
              <a:t>experiance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1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0356-3D53-5B9D-6E17-092DD867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behind the Scenes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52B5-1C99-1FFE-2B9D-D4B9C509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be using a combination of html for the web app side of things and </a:t>
            </a:r>
            <a:r>
              <a:rPr lang="en-US" dirty="0" err="1"/>
              <a:t>c++</a:t>
            </a:r>
            <a:r>
              <a:rPr lang="en-US" dirty="0"/>
              <a:t> for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65133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F07B-D825-751A-767B-C738909C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A8EF-7764-0C5D-A3CF-28C2FCA39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We're improving the food truck ordering flow by letting users build their meal, send it as a ticket with an order number, and have it pop up on the employee side for quick fulfillment.</a:t>
            </a:r>
          </a:p>
          <a:p>
            <a:r>
              <a:rPr lang="en-US" dirty="0"/>
              <a:t>We're using HTML for the frontend interface and C++ for backend functionality, based on the team's familiarity and strengths with each language.</a:t>
            </a:r>
          </a:p>
          <a:p>
            <a:r>
              <a:rPr lang="en-US" dirty="0"/>
              <a:t>Our implementation bridges frontend and backend through a lightweight workflow, showcasing how simple tools can solve real-world problems when paired with thoughtful design and team collaboration.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9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18DC-BDAB-03CB-D0BB-38740A32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46A2-6636-01C7-EEA9-65D0945D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 1.1</a:t>
            </a:r>
          </a:p>
          <a:p>
            <a:pPr lvl="1"/>
            <a:r>
              <a:rPr lang="en-US" dirty="0"/>
              <a:t>FR –</a:t>
            </a:r>
          </a:p>
          <a:p>
            <a:pPr lvl="1"/>
            <a:r>
              <a:rPr lang="en-US" dirty="0"/>
              <a:t>ID: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Description:</a:t>
            </a:r>
          </a:p>
          <a:p>
            <a:pPr lvl="1"/>
            <a:r>
              <a:rPr lang="en-US" dirty="0"/>
              <a:t>Priority:</a:t>
            </a:r>
          </a:p>
          <a:p>
            <a:pPr lvl="1"/>
            <a:r>
              <a:rPr lang="en-US" dirty="0"/>
              <a:t>Dependency: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30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3D0A-443E-CD51-0E00-3DC5E621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B2E-A949-256D-CCD6-73AE4FEB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E7DD-17EB-7AAE-18F0-3811F164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 1.1</a:t>
            </a:r>
          </a:p>
          <a:p>
            <a:pPr lvl="1"/>
            <a:r>
              <a:rPr lang="en-US" dirty="0"/>
              <a:t>FR1 – website form submission</a:t>
            </a:r>
          </a:p>
          <a:p>
            <a:pPr lvl="1"/>
            <a:r>
              <a:rPr lang="en-US" dirty="0"/>
              <a:t>ID: FR1</a:t>
            </a:r>
          </a:p>
          <a:p>
            <a:pPr lvl="1"/>
            <a:r>
              <a:rPr lang="en-US" dirty="0"/>
              <a:t>Title: User Submission</a:t>
            </a:r>
          </a:p>
          <a:p>
            <a:pPr lvl="1"/>
            <a:r>
              <a:rPr lang="en-US" dirty="0"/>
              <a:t>Description: The webpage should be able to accept user submission and be able to send it to the backend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5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FAC6-9B8B-031A-CF05-150BF5FA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64DC-2AFC-4F64-50A1-8518C595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6FBE-AAE9-8202-E038-8C6A1184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 1.2</a:t>
            </a:r>
          </a:p>
          <a:p>
            <a:pPr lvl="1"/>
            <a:r>
              <a:rPr lang="en-US" dirty="0"/>
              <a:t>FR2 – backend accepts submission</a:t>
            </a:r>
          </a:p>
          <a:p>
            <a:pPr lvl="1"/>
            <a:r>
              <a:rPr lang="en-US" dirty="0"/>
              <a:t>ID: FR2</a:t>
            </a:r>
          </a:p>
          <a:p>
            <a:pPr lvl="1"/>
            <a:r>
              <a:rPr lang="en-US" dirty="0"/>
              <a:t>Title: Backend reception</a:t>
            </a:r>
          </a:p>
          <a:p>
            <a:pPr lvl="1"/>
            <a:r>
              <a:rPr lang="en-US" dirty="0"/>
              <a:t>Description: The back end of the program should be capable of receiving an order from the website.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21870-C136-DFB4-F68C-B611BD34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3C9-3D6D-7340-04EA-F8D6BEBB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1190-FAC9-608A-B999-7887E434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 1.3</a:t>
            </a:r>
          </a:p>
          <a:p>
            <a:pPr lvl="1"/>
            <a:r>
              <a:rPr lang="en-US" dirty="0"/>
              <a:t>FR –</a:t>
            </a:r>
          </a:p>
          <a:p>
            <a:pPr lvl="1"/>
            <a:r>
              <a:rPr lang="en-US" dirty="0"/>
              <a:t>ID: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Description:</a:t>
            </a:r>
          </a:p>
          <a:p>
            <a:pPr lvl="1"/>
            <a:r>
              <a:rPr lang="en-US" dirty="0"/>
              <a:t>Priority:</a:t>
            </a:r>
          </a:p>
          <a:p>
            <a:pPr lvl="1"/>
            <a:r>
              <a:rPr lang="en-US" dirty="0"/>
              <a:t>Dependency: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9CD4-0A31-55B4-4A71-E4B148EF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7DD-A4D5-CAAB-B62C-80421C4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0FE2-EB95-4EE1-FCD9-D7A320C0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Requirements 1.4</a:t>
            </a:r>
          </a:p>
          <a:p>
            <a:pPr lvl="1"/>
            <a:r>
              <a:rPr lang="en-US" dirty="0"/>
              <a:t>FR –</a:t>
            </a:r>
          </a:p>
          <a:p>
            <a:pPr lvl="1"/>
            <a:r>
              <a:rPr lang="en-US" dirty="0"/>
              <a:t>ID: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Description:</a:t>
            </a:r>
          </a:p>
          <a:p>
            <a:pPr lvl="1"/>
            <a:r>
              <a:rPr lang="en-US" dirty="0"/>
              <a:t>Priority:</a:t>
            </a:r>
          </a:p>
          <a:p>
            <a:pPr lvl="1"/>
            <a:r>
              <a:rPr lang="en-US" dirty="0"/>
              <a:t>Dependency: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8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Food Truck Ordering</vt:lpstr>
      <vt:lpstr>This is a web app that devolves a simple ordering app</vt:lpstr>
      <vt:lpstr>The behind the Scenes</vt:lpstr>
      <vt:lpstr>Project Overview</vt:lpstr>
      <vt:lpstr>Requirements</vt:lpstr>
      <vt:lpstr>Requirements</vt:lpstr>
      <vt:lpstr>Requirements</vt:lpstr>
      <vt:lpstr>Requirements</vt:lpstr>
      <vt:lpstr>Requirements</vt:lpstr>
      <vt:lpstr>Priority Requirements</vt:lpstr>
      <vt:lpstr>Development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Sean Staley</cp:lastModifiedBy>
  <cp:revision>1</cp:revision>
  <dcterms:created xsi:type="dcterms:W3CDTF">2025-09-08T17:49:01Z</dcterms:created>
  <dcterms:modified xsi:type="dcterms:W3CDTF">2025-09-11T19:52:47Z</dcterms:modified>
</cp:coreProperties>
</file>