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71" r:id="rId4"/>
    <p:sldId id="258" r:id="rId5"/>
    <p:sldId id="259" r:id="rId6"/>
    <p:sldId id="277" r:id="rId7"/>
    <p:sldId id="278" r:id="rId8"/>
    <p:sldId id="279" r:id="rId9"/>
    <p:sldId id="260" r:id="rId10"/>
    <p:sldId id="280" r:id="rId11"/>
    <p:sldId id="261" r:id="rId12"/>
    <p:sldId id="281" r:id="rId13"/>
    <p:sldId id="282" r:id="rId14"/>
    <p:sldId id="283" r:id="rId15"/>
    <p:sldId id="273" r:id="rId16"/>
    <p:sldId id="267" r:id="rId17"/>
    <p:sldId id="274" r:id="rId18"/>
    <p:sldId id="268" r:id="rId19"/>
    <p:sldId id="269" r:id="rId20"/>
    <p:sldId id="27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World Models" id="{92C1F7FD-4999-409F-8AE6-5AC9EFA4FBCF}">
          <p14:sldIdLst>
            <p14:sldId id="256"/>
            <p14:sldId id="284"/>
            <p14:sldId id="271"/>
            <p14:sldId id="258"/>
            <p14:sldId id="259"/>
            <p14:sldId id="277"/>
            <p14:sldId id="278"/>
            <p14:sldId id="279"/>
            <p14:sldId id="260"/>
            <p14:sldId id="280"/>
            <p14:sldId id="261"/>
            <p14:sldId id="281"/>
            <p14:sldId id="282"/>
            <p14:sldId id="283"/>
            <p14:sldId id="273"/>
          </p14:sldIdLst>
        </p14:section>
        <p14:section name="Physical World Models with MuJoCo" id="{8C4056ED-0CC2-4AD7-89F0-4B4585EF9B33}">
          <p14:sldIdLst>
            <p14:sldId id="267"/>
            <p14:sldId id="274"/>
            <p14:sldId id="268"/>
            <p14:sldId id="269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71A11AD-B9B6-F29A-1872-BD729A0B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9283-F7AC-6F6D-4312-B13892E31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16" y="5731580"/>
            <a:ext cx="10263655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An Introduction to World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54AC0-D7BC-7400-F7F9-0C38A02D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sz="2400" dirty="0"/>
              <a:t>Kiya </a:t>
            </a:r>
            <a:r>
              <a:rPr lang="en-US" sz="2400" dirty="0" err="1"/>
              <a:t>Aminfar</a:t>
            </a:r>
            <a:endParaRPr lang="en-US" sz="2400" dirty="0"/>
          </a:p>
          <a:p>
            <a:pPr algn="r"/>
            <a:r>
              <a:rPr lang="en-US" sz="2400" dirty="0"/>
              <a:t>Sean Steinle</a:t>
            </a:r>
          </a:p>
        </p:txBody>
      </p:sp>
    </p:spTree>
    <p:extLst>
      <p:ext uri="{BB962C8B-B14F-4D97-AF65-F5344CB8AC3E}">
        <p14:creationId xmlns:p14="http://schemas.microsoft.com/office/powerpoint/2010/main" val="2784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6A75A-61ED-A2F8-7AFC-A2A85E9F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Dreaming in Atari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5B7FEB-6B95-7FAB-882B-0FD83D78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9E057-16B4-1E32-2B7A-F42CE2E3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D075A1D6-2117-9549-AB7B-4E8A8993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6062-85D2-54B2-95EC-2E0AAEAD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World Models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07F9-E607-9003-213E-CFB548EE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503" y="5731580"/>
            <a:ext cx="3392781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0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638D7-F555-BCD2-EFB8-05FF6987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5C0E5B-0EC2-8F2E-9881-B1A7A6A1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Dreamer: Diverse World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7B2B84-B392-2AFD-5867-DA4D14C9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AC3F8-7EE3-26CE-CD5D-8ACEA74A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877866-A8E2-1878-7AC7-380BC418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Surfer: Interactive World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226106-17EA-EFF3-AB64-D05FDA89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218E2-72AF-7852-807C-72ADE3E82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DBDCEE-85C3-FD49-833B-26F45F3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Genie2: World Models for Robust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5F05AD-1DD6-047E-A178-268B7E29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2A138-E825-3CEC-4244-1D853DE8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0D0AFCCC-844A-AA15-C73A-C2445B63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99AE-F11C-5801-C53F-A13CFBA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90A8-5EBA-F6BA-0A81-981E124B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85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A4C82-319F-ECBB-57F6-C7F1FA72C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3534B7FF-2630-AE2F-4639-1452E4CA9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ame 39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D4611-F568-12ED-6729-477FA863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Physical World Models with MuJoCo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D1AB-FBBB-00D7-807E-76F8104B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/>
            <a:r>
              <a:rPr lang="en-US" sz="2400" dirty="0"/>
              <a:t>Kiya </a:t>
            </a:r>
            <a:r>
              <a:rPr lang="en-US" sz="2400" dirty="0" err="1"/>
              <a:t>Aminfar</a:t>
            </a:r>
            <a:endParaRPr lang="en-US" sz="2400" dirty="0"/>
          </a:p>
          <a:p>
            <a:pPr algn="r"/>
            <a:r>
              <a:rPr lang="en-US" sz="2400" dirty="0"/>
              <a:t>Sean Steinle</a:t>
            </a:r>
          </a:p>
        </p:txBody>
      </p:sp>
    </p:spTree>
    <p:extLst>
      <p:ext uri="{BB962C8B-B14F-4D97-AF65-F5344CB8AC3E}">
        <p14:creationId xmlns:p14="http://schemas.microsoft.com/office/powerpoint/2010/main" val="296467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8172-08AA-0DAA-E1FA-FCB5B4C0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D3BA-8DD0-1E0A-129B-A99A4BBA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4AB9-6406-0F18-9D2E-C2594207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OpenAI’s Gymnasium</a:t>
            </a:r>
          </a:p>
          <a:p>
            <a:pPr lvl="1"/>
            <a:r>
              <a:rPr lang="en-US" dirty="0" err="1"/>
              <a:t>MuJoCo</a:t>
            </a:r>
            <a:endParaRPr lang="en-US" dirty="0"/>
          </a:p>
          <a:p>
            <a:r>
              <a:rPr lang="en-US" dirty="0"/>
              <a:t>Physical World Model Components</a:t>
            </a:r>
          </a:p>
          <a:p>
            <a:r>
              <a:rPr lang="en-US" dirty="0"/>
              <a:t>Applications of Physical World Models</a:t>
            </a:r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DD725-7CED-255A-6122-BB3C5187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4A48A6E3-2BB4-D2CE-0071-08C68D73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ame 3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10C6C-1672-873B-00C9-41809AA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1249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455F3-7947-2EB2-BADC-A085D10A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5AAE4CBA-2769-4C21-FE91-BCF32AFE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ame 3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825F-0FBF-BD30-CF52-B69C8291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Physical World Model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60C93-9768-343C-F9E6-180E08E2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A3492-CFD8-6149-FAA4-BB6E90C2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B7C54C-D51F-B10F-0C4A-98D4B0970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FD309E9-AA17-1955-5119-0461E307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953E873F-3277-EF28-D50A-33130C6B8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734C8-08AF-8F5C-AB0E-51AC61ACB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2D0C-DDD7-064A-3A93-14C56D2A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16" y="5731580"/>
            <a:ext cx="10263655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An Introduction to World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E53B-9101-D920-9221-D6286AFC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sz="2400" dirty="0"/>
              <a:t>Kiya </a:t>
            </a:r>
            <a:r>
              <a:rPr lang="en-US" sz="2400" dirty="0" err="1"/>
              <a:t>Aminfar</a:t>
            </a:r>
            <a:endParaRPr lang="en-US" sz="2400" dirty="0"/>
          </a:p>
          <a:p>
            <a:pPr algn="r"/>
            <a:r>
              <a:rPr lang="en-US" sz="2400" dirty="0"/>
              <a:t>Sean Steinle</a:t>
            </a:r>
          </a:p>
        </p:txBody>
      </p:sp>
    </p:spTree>
    <p:extLst>
      <p:ext uri="{BB962C8B-B14F-4D97-AF65-F5344CB8AC3E}">
        <p14:creationId xmlns:p14="http://schemas.microsoft.com/office/powerpoint/2010/main" val="330703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85BA1-2187-AEBD-B4BF-8CA89446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ECC6CBCF-B788-E39C-CC30-DFE5F435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ame 3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1EA9-C89A-4E86-14CE-86E99CFB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Applications of Physical World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AD7A-D389-6956-AC16-B655903C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3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A3E82-4624-5C19-B696-251F58B7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97C15690-2A3E-3314-B1D7-F3E4CC29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CA7DA-6A76-C8B1-9D34-1A7DB432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0458-651A-686E-1DCB-A7758ABA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4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D28E-2B50-B6FC-D4A6-DD0AC10D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0B05-6FA3-69B4-1161-DFBDC96E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World Models</a:t>
            </a:r>
          </a:p>
          <a:p>
            <a:r>
              <a:rPr lang="en-US" dirty="0"/>
              <a:t>World Model Components</a:t>
            </a:r>
          </a:p>
          <a:p>
            <a:r>
              <a:rPr lang="en-US" dirty="0"/>
              <a:t>Applications of World Models</a:t>
            </a:r>
          </a:p>
          <a:p>
            <a:r>
              <a:rPr lang="en-US" dirty="0"/>
              <a:t>World Models Today</a:t>
            </a:r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63E2CE07-BCF2-246A-F98B-0B7562AF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3454B-5FFF-F761-0717-6BCB75D9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Motivating World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EC8A-F823-5CF2-108F-CEA44E8F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13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2B8FC-F8BC-D768-2F39-52F07F3EC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Colorful pins connected with a thread">
            <a:extLst>
              <a:ext uri="{FF2B5EF4-FFF2-40B4-BE49-F238E27FC236}">
                <a16:creationId xmlns:a16="http://schemas.microsoft.com/office/drawing/2014/main" id="{34CC69AB-6D2C-FEC6-2ADA-8C55A0D0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D80CD-F937-592A-2CD9-10D9AEAA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World Model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6A00B-0CB4-745B-0DB5-7D18F141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4503" y="5731580"/>
            <a:ext cx="3392781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06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069BE-36F3-AC49-F34C-94BF2134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92A98C-3913-590E-EDC8-B08E8C9A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27C56-AA5C-3F78-7296-36DF6C4C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B535E-47A0-158A-1323-F2FC09F4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7E67BE-2BF4-6BD4-2328-519DE09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95ADA-8E11-3FAA-3FB6-9E0DCD3C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816-310D-9EE2-F3D1-8CB3D07F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BE5A-F739-AB97-7208-940C6F9C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0EE6F-4EB4-1307-F544-D886B45E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2" name="Picture 21" descr="A visual world map made of colorful dots">
            <a:extLst>
              <a:ext uri="{FF2B5EF4-FFF2-40B4-BE49-F238E27FC236}">
                <a16:creationId xmlns:a16="http://schemas.microsoft.com/office/drawing/2014/main" id="{C0276B65-58BC-8673-120B-042A3511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ame 22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47BE-8FF4-226C-F760-6BEA51D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Applications of World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0995-749E-BD53-FE96-4008CF3C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299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111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Bierstadt</vt:lpstr>
      <vt:lpstr>GestaltVTI</vt:lpstr>
      <vt:lpstr>An Introduction to World Models</vt:lpstr>
      <vt:lpstr>An Introduction to World Models</vt:lpstr>
      <vt:lpstr>Agenda</vt:lpstr>
      <vt:lpstr>Motivating World Models</vt:lpstr>
      <vt:lpstr>World Model Components</vt:lpstr>
      <vt:lpstr>Vision</vt:lpstr>
      <vt:lpstr>Memory</vt:lpstr>
      <vt:lpstr>Controller</vt:lpstr>
      <vt:lpstr>Applications of World Models</vt:lpstr>
      <vt:lpstr>Dreaming in Atari</vt:lpstr>
      <vt:lpstr>World Models Today</vt:lpstr>
      <vt:lpstr>Dreamer: Diverse World Models</vt:lpstr>
      <vt:lpstr>Surfer: Interactive World Models</vt:lpstr>
      <vt:lpstr>Genie2: World Models for Robust Agents</vt:lpstr>
      <vt:lpstr>Questions</vt:lpstr>
      <vt:lpstr>Physical World Models with MuJoCo</vt:lpstr>
      <vt:lpstr>Agenda</vt:lpstr>
      <vt:lpstr>Background</vt:lpstr>
      <vt:lpstr>Physical World Model Components</vt:lpstr>
      <vt:lpstr>Applications of Physical World Models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Steinle</dc:creator>
  <cp:lastModifiedBy>Kiyarash Aminfar</cp:lastModifiedBy>
  <cp:revision>4</cp:revision>
  <dcterms:created xsi:type="dcterms:W3CDTF">2025-03-23T15:28:09Z</dcterms:created>
  <dcterms:modified xsi:type="dcterms:W3CDTF">2025-03-31T22:43:18Z</dcterms:modified>
</cp:coreProperties>
</file>