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636650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1pPr>
    <a:lvl2pPr marL="318324" algn="l" defTabSz="636650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2pPr>
    <a:lvl3pPr marL="636650" algn="l" defTabSz="636650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3pPr>
    <a:lvl4pPr marL="954974" algn="l" defTabSz="636650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4pPr>
    <a:lvl5pPr marL="1273298" algn="l" defTabSz="636650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5pPr>
    <a:lvl6pPr marL="1591624" algn="l" defTabSz="636650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6pPr>
    <a:lvl7pPr marL="1909948" algn="l" defTabSz="636650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7pPr>
    <a:lvl8pPr marL="2228273" algn="l" defTabSz="636650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8pPr>
    <a:lvl9pPr marL="2546598" algn="l" defTabSz="636650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00"/>
    <a:srgbClr val="DC4405"/>
    <a:srgbClr val="E05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9"/>
    <p:restoredTop sz="94700"/>
  </p:normalViewPr>
  <p:slideViewPr>
    <p:cSldViewPr snapToGrid="0" snapToObjects="1">
      <p:cViewPr varScale="1">
        <p:scale>
          <a:sx n="85" d="100"/>
          <a:sy n="85" d="100"/>
        </p:scale>
        <p:origin x="2562" y="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FA087-5CAE-D144-A7B9-590BCA302E65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5441B-0A77-D14A-A773-CF28C7F2D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2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6650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1pPr>
    <a:lvl2pPr marL="318324" algn="l" defTabSz="636650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2pPr>
    <a:lvl3pPr marL="636650" algn="l" defTabSz="636650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3pPr>
    <a:lvl4pPr marL="954974" algn="l" defTabSz="636650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4pPr>
    <a:lvl5pPr marL="1273298" algn="l" defTabSz="636650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5pPr>
    <a:lvl6pPr marL="1591624" algn="l" defTabSz="636650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6pPr>
    <a:lvl7pPr marL="1909948" algn="l" defTabSz="636650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7pPr>
    <a:lvl8pPr marL="2228273" algn="l" defTabSz="636650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8pPr>
    <a:lvl9pPr marL="2546598" algn="l" defTabSz="636650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36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Must be in Slide</a:t>
            </a:r>
            <a:r>
              <a:rPr lang="en-US" baseline="0" dirty="0" smtClean="0"/>
              <a:t> Master mode to swap out photos.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441B-0A77-D14A-A773-CF28C7F2D1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poster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2663" y="1125026"/>
            <a:ext cx="6251713" cy="1823576"/>
          </a:xfrm>
          <a:prstGeom prst="rect">
            <a:avLst/>
          </a:prstGeom>
        </p:spPr>
        <p:txBody>
          <a:bodyPr lIns="0" tIns="91440" rIns="0" bIns="0" anchor="t" anchorCtr="0">
            <a:spAutoFit/>
          </a:bodyPr>
          <a:lstStyle>
            <a:lvl1pPr algn="l">
              <a:lnSpc>
                <a:spcPts val="4543"/>
              </a:lnSpc>
              <a:defRPr sz="5177" cap="all" baseline="0">
                <a:solidFill>
                  <a:schemeClr val="bg1"/>
                </a:solidFill>
                <a:latin typeface="Stratum2 Bold" charset="0"/>
              </a:defRPr>
            </a:lvl1pPr>
          </a:lstStyle>
          <a:p>
            <a:r>
              <a:rPr lang="en-US" dirty="0" smtClean="0"/>
              <a:t>Headline/</a:t>
            </a:r>
            <a:br>
              <a:rPr lang="en-US" dirty="0" smtClean="0"/>
            </a:br>
            <a:r>
              <a:rPr lang="en-US" dirty="0" smtClean="0"/>
              <a:t>title of event/</a:t>
            </a:r>
            <a:br>
              <a:rPr lang="en-US" dirty="0" smtClean="0"/>
            </a:br>
            <a:r>
              <a:rPr lang="en-US" dirty="0" smtClean="0"/>
              <a:t>or name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52664" y="744976"/>
            <a:ext cx="6251713" cy="2125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31"/>
              </a:lnSpc>
              <a:spcBef>
                <a:spcPts val="0"/>
              </a:spcBef>
              <a:buFontTx/>
              <a:buNone/>
              <a:defRPr sz="1359" baseline="0">
                <a:solidFill>
                  <a:schemeClr val="bg1"/>
                </a:solidFill>
                <a:latin typeface="Rufina-Stencil-Bold" charset="0"/>
              </a:defRPr>
            </a:lvl1pPr>
          </a:lstStyle>
          <a:p>
            <a:pPr lvl="0"/>
            <a:r>
              <a:rPr lang="en-US" dirty="0" smtClean="0"/>
              <a:t>College or department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52666" y="2866028"/>
            <a:ext cx="6244033" cy="100027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fontAlgn="auto" hangingPunct="0">
              <a:lnSpc>
                <a:spcPts val="2588"/>
              </a:lnSpc>
              <a:spcBef>
                <a:spcPts val="0"/>
              </a:spcBef>
              <a:buFontTx/>
              <a:buNone/>
              <a:defRPr sz="2200" cap="all" spc="45" baseline="0">
                <a:solidFill>
                  <a:schemeClr val="bg1"/>
                </a:solidFill>
                <a:latin typeface="Rufina-Stencil-Bold" charset="0"/>
              </a:defRPr>
            </a:lvl1pPr>
          </a:lstStyle>
          <a:p>
            <a:pPr lvl="0"/>
            <a:r>
              <a:rPr lang="en-US" dirty="0" smtClean="0"/>
              <a:t>Subhead: Short description </a:t>
            </a:r>
            <a:r>
              <a:rPr lang="en-US" dirty="0" err="1" smtClean="0"/>
              <a:t>itatiam</a:t>
            </a:r>
            <a:r>
              <a:rPr lang="en-US" dirty="0" smtClean="0"/>
              <a:t> </a:t>
            </a:r>
            <a:r>
              <a:rPr lang="en-US" dirty="0" err="1" smtClean="0"/>
              <a:t>aliciat</a:t>
            </a:r>
            <a:r>
              <a:rPr lang="en-US" dirty="0" smtClean="0"/>
              <a:t> </a:t>
            </a:r>
            <a:r>
              <a:rPr lang="en-US" dirty="0" err="1" smtClean="0"/>
              <a:t>iumquatur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et </a:t>
            </a:r>
            <a:r>
              <a:rPr lang="en-US" dirty="0" err="1" smtClean="0"/>
              <a:t>arunt</a:t>
            </a:r>
            <a:r>
              <a:rPr lang="en-US" dirty="0" smtClean="0"/>
              <a:t> </a:t>
            </a:r>
            <a:r>
              <a:rPr lang="en-US" dirty="0" err="1" smtClean="0"/>
              <a:t>eos</a:t>
            </a:r>
            <a:r>
              <a:rPr lang="en-US" dirty="0" smtClean="0"/>
              <a:t> sent </a:t>
            </a:r>
            <a:r>
              <a:rPr lang="en-US" dirty="0" err="1" smtClean="0"/>
              <a:t>resequia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52666" y="6291343"/>
            <a:ext cx="6244033" cy="20518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18"/>
              </a:lnSpc>
              <a:spcBef>
                <a:spcPts val="0"/>
              </a:spcBef>
              <a:buFontTx/>
              <a:buNone/>
              <a:defRPr sz="1424" kern="1200" cap="all" spc="26" baseline="0">
                <a:solidFill>
                  <a:schemeClr val="bg1"/>
                </a:solidFill>
                <a:latin typeface="Stratum2 Bold" charset="0"/>
              </a:defRPr>
            </a:lvl1pPr>
            <a:lvl2pPr marL="325471" indent="0">
              <a:lnSpc>
                <a:spcPts val="1618"/>
              </a:lnSpc>
              <a:buFontTx/>
              <a:buNone/>
              <a:defRPr sz="1424" cap="all" baseline="0">
                <a:solidFill>
                  <a:schemeClr val="bg1"/>
                </a:solidFill>
                <a:latin typeface="Stratum2 Bold" charset="0"/>
              </a:defRPr>
            </a:lvl2pPr>
            <a:lvl3pPr marL="650939" indent="0">
              <a:lnSpc>
                <a:spcPts val="1618"/>
              </a:lnSpc>
              <a:buFontTx/>
              <a:buNone/>
              <a:defRPr sz="1424" cap="all" baseline="0">
                <a:solidFill>
                  <a:schemeClr val="bg1"/>
                </a:solidFill>
                <a:latin typeface="Stratum2 Bold" charset="0"/>
              </a:defRPr>
            </a:lvl3pPr>
            <a:lvl4pPr marL="976410" indent="0">
              <a:lnSpc>
                <a:spcPts val="1618"/>
              </a:lnSpc>
              <a:buFontTx/>
              <a:buNone/>
              <a:defRPr sz="1424" cap="all" baseline="0">
                <a:solidFill>
                  <a:schemeClr val="bg1"/>
                </a:solidFill>
                <a:latin typeface="Stratum2 Bold" charset="0"/>
              </a:defRPr>
            </a:lvl4pPr>
            <a:lvl5pPr marL="1301879" indent="0">
              <a:lnSpc>
                <a:spcPts val="1618"/>
              </a:lnSpc>
              <a:buFontTx/>
              <a:buNone/>
              <a:defRPr sz="1424" cap="all" baseline="0">
                <a:solidFill>
                  <a:schemeClr val="bg1"/>
                </a:solidFill>
                <a:latin typeface="Stratum2 Bold" charset="0"/>
              </a:defRPr>
            </a:lvl5pPr>
          </a:lstStyle>
          <a:p>
            <a:pPr lvl="0"/>
            <a:r>
              <a:rPr lang="en-US" dirty="0" smtClean="0"/>
              <a:t>7 p.m. | the </a:t>
            </a:r>
            <a:r>
              <a:rPr lang="en-US" dirty="0" err="1" smtClean="0"/>
              <a:t>LaSells</a:t>
            </a:r>
            <a:r>
              <a:rPr lang="en-US" dirty="0" smtClean="0"/>
              <a:t> </a:t>
            </a:r>
            <a:r>
              <a:rPr lang="en-US" dirty="0" err="1" smtClean="0"/>
              <a:t>stewart</a:t>
            </a:r>
            <a:r>
              <a:rPr lang="en-US" dirty="0" smtClean="0"/>
              <a:t> center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752665" y="7228447"/>
            <a:ext cx="6244033" cy="1667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294"/>
              </a:lnSpc>
              <a:spcBef>
                <a:spcPts val="0"/>
              </a:spcBef>
              <a:buFontTx/>
              <a:buNone/>
              <a:defRPr sz="1165" baseline="0">
                <a:solidFill>
                  <a:srgbClr val="FFB500"/>
                </a:solidFill>
                <a:latin typeface="Rufina-Stencil-Bold" charset="0"/>
              </a:defRPr>
            </a:lvl1pPr>
          </a:lstStyle>
          <a:p>
            <a:pPr lvl="0"/>
            <a:r>
              <a:rPr lang="en-US" dirty="0" smtClean="0"/>
              <a:t>Website link</a:t>
            </a:r>
            <a:endParaRPr lang="en-US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752662" y="6107757"/>
            <a:ext cx="6244033" cy="22852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1618"/>
              </a:lnSpc>
              <a:spcBef>
                <a:spcPts val="0"/>
              </a:spcBef>
              <a:buFontTx/>
              <a:buNone/>
              <a:defRPr sz="1941" cap="all" spc="52" baseline="0">
                <a:solidFill>
                  <a:srgbClr val="FFB500"/>
                </a:solidFill>
                <a:latin typeface="Stratum2 Bold" charset="0"/>
              </a:defRPr>
            </a:lvl1pPr>
          </a:lstStyle>
          <a:p>
            <a:pPr lvl="0"/>
            <a:r>
              <a:rPr lang="en-US" dirty="0" smtClean="0"/>
              <a:t>Monday, </a:t>
            </a:r>
            <a:r>
              <a:rPr lang="en-US" dirty="0" err="1" smtClean="0"/>
              <a:t>april</a:t>
            </a:r>
            <a:r>
              <a:rPr lang="en-US" dirty="0" smtClean="0"/>
              <a:t> 24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52662" y="6601422"/>
            <a:ext cx="6251388" cy="5762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94"/>
              </a:lnSpc>
              <a:buFontTx/>
              <a:buNone/>
              <a:defRPr sz="1035" baseline="0">
                <a:solidFill>
                  <a:schemeClr val="bg1"/>
                </a:solidFill>
                <a:latin typeface="Kievit Offc" charset="0"/>
              </a:defRPr>
            </a:lvl1pPr>
            <a:lvl2pPr marL="325470" indent="0">
              <a:lnSpc>
                <a:spcPts val="1294"/>
              </a:lnSpc>
              <a:buFontTx/>
              <a:buNone/>
              <a:defRPr sz="1035" baseline="0">
                <a:solidFill>
                  <a:schemeClr val="bg1"/>
                </a:solidFill>
                <a:latin typeface="Kievit Offc Medium" charset="0"/>
              </a:defRPr>
            </a:lvl2pPr>
            <a:lvl3pPr marL="650940" indent="0">
              <a:lnSpc>
                <a:spcPts val="1294"/>
              </a:lnSpc>
              <a:buFontTx/>
              <a:buNone/>
              <a:defRPr sz="1035" baseline="0">
                <a:solidFill>
                  <a:schemeClr val="bg1"/>
                </a:solidFill>
                <a:latin typeface="Kievit Offc Medium" charset="0"/>
              </a:defRPr>
            </a:lvl3pPr>
            <a:lvl4pPr marL="976409" indent="0">
              <a:lnSpc>
                <a:spcPts val="1294"/>
              </a:lnSpc>
              <a:buFontTx/>
              <a:buNone/>
              <a:defRPr sz="1035" baseline="0">
                <a:solidFill>
                  <a:schemeClr val="bg1"/>
                </a:solidFill>
                <a:latin typeface="Kievit Offc Medium" charset="0"/>
              </a:defRPr>
            </a:lvl4pPr>
            <a:lvl5pPr marL="1301879" indent="0">
              <a:lnSpc>
                <a:spcPts val="1294"/>
              </a:lnSpc>
              <a:buFontTx/>
              <a:buNone/>
              <a:defRPr sz="1035" baseline="0">
                <a:solidFill>
                  <a:schemeClr val="bg1"/>
                </a:solidFill>
                <a:latin typeface="Kievit Offc Medium" charset="0"/>
              </a:defRPr>
            </a:lvl5pPr>
          </a:lstStyle>
          <a:p>
            <a:pPr lvl="0"/>
            <a:r>
              <a:rPr lang="en-US" dirty="0" smtClean="0"/>
              <a:t>Longer description: Les </a:t>
            </a:r>
            <a:r>
              <a:rPr lang="en-US" dirty="0" err="1" smtClean="0"/>
              <a:t>dolupta</a:t>
            </a:r>
            <a:r>
              <a:rPr lang="en-US" dirty="0" smtClean="0"/>
              <a:t> </a:t>
            </a:r>
            <a:r>
              <a:rPr lang="en-US" dirty="0" err="1" smtClean="0"/>
              <a:t>tiorem</a:t>
            </a:r>
            <a:r>
              <a:rPr lang="en-US" dirty="0" smtClean="0"/>
              <a:t> </a:t>
            </a:r>
            <a:r>
              <a:rPr lang="en-US" dirty="0" err="1" smtClean="0"/>
              <a:t>reritis</a:t>
            </a:r>
            <a:r>
              <a:rPr lang="en-US" dirty="0" smtClean="0"/>
              <a:t> in cone </a:t>
            </a:r>
            <a:r>
              <a:rPr lang="en-US" dirty="0" err="1" smtClean="0"/>
              <a:t>nonetus</a:t>
            </a:r>
            <a:r>
              <a:rPr lang="en-US" dirty="0" smtClean="0"/>
              <a:t> </a:t>
            </a:r>
            <a:r>
              <a:rPr lang="en-US" dirty="0" err="1" smtClean="0"/>
              <a:t>cilicto</a:t>
            </a:r>
            <a:r>
              <a:rPr lang="en-US" dirty="0" smtClean="0"/>
              <a:t> </a:t>
            </a:r>
            <a:r>
              <a:rPr lang="en-US" dirty="0" err="1" smtClean="0"/>
              <a:t>riossuntem</a:t>
            </a:r>
            <a:r>
              <a:rPr lang="en-US" dirty="0" smtClean="0"/>
              <a:t> </a:t>
            </a:r>
            <a:r>
              <a:rPr lang="en-US" dirty="0" err="1" smtClean="0"/>
              <a:t>vollabore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quat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fugiam</a:t>
            </a:r>
            <a:r>
              <a:rPr lang="en-US" dirty="0" smtClean="0"/>
              <a:t>, </a:t>
            </a:r>
            <a:r>
              <a:rPr lang="en-US" dirty="0" err="1" smtClean="0"/>
              <a:t>quatem</a:t>
            </a:r>
            <a:r>
              <a:rPr lang="en-US" dirty="0" smtClean="0"/>
              <a:t> </a:t>
            </a:r>
            <a:r>
              <a:rPr lang="en-US" dirty="0" err="1" smtClean="0"/>
              <a:t>quiat</a:t>
            </a:r>
            <a:r>
              <a:rPr lang="en-US" dirty="0" smtClean="0"/>
              <a:t> molest, </a:t>
            </a:r>
            <a:r>
              <a:rPr lang="en-US" dirty="0" err="1" smtClean="0"/>
              <a:t>totaturem</a:t>
            </a:r>
            <a:r>
              <a:rPr lang="en-US" dirty="0" smtClean="0"/>
              <a:t> </a:t>
            </a:r>
            <a:r>
              <a:rPr lang="en-US" dirty="0" err="1" smtClean="0"/>
              <a:t>quia</a:t>
            </a:r>
            <a:r>
              <a:rPr lang="en-US" dirty="0" smtClean="0"/>
              <a:t> in re, </a:t>
            </a:r>
            <a:r>
              <a:rPr lang="en-US" dirty="0" err="1" smtClean="0"/>
              <a:t>sequidenihil</a:t>
            </a:r>
            <a:r>
              <a:rPr lang="en-US" dirty="0" smtClean="0"/>
              <a:t> </a:t>
            </a:r>
            <a:r>
              <a:rPr lang="en-US" dirty="0" err="1" smtClean="0"/>
              <a:t>ium</a:t>
            </a:r>
            <a:r>
              <a:rPr lang="en-US" dirty="0" smtClean="0"/>
              <a:t> </a:t>
            </a:r>
            <a:r>
              <a:rPr lang="en-US" dirty="0" err="1" smtClean="0"/>
              <a:t>numquatiae</a:t>
            </a:r>
            <a:r>
              <a:rPr lang="en-US" dirty="0" smtClean="0"/>
              <a:t> </a:t>
            </a:r>
            <a:r>
              <a:rPr lang="en-US" dirty="0" err="1" smtClean="0"/>
              <a:t>volorru</a:t>
            </a:r>
            <a:r>
              <a:rPr lang="en-US" dirty="0" smtClean="0"/>
              <a:t> </a:t>
            </a:r>
            <a:r>
              <a:rPr lang="en-US" dirty="0" err="1" smtClean="0"/>
              <a:t>ptatemporepe</a:t>
            </a:r>
            <a:r>
              <a:rPr lang="en-US" dirty="0" smtClean="0"/>
              <a:t> </a:t>
            </a:r>
            <a:r>
              <a:rPr lang="en-US" dirty="0" err="1" smtClean="0"/>
              <a:t>volorio</a:t>
            </a:r>
            <a:r>
              <a:rPr lang="en-US" dirty="0" smtClean="0"/>
              <a:t> </a:t>
            </a:r>
            <a:r>
              <a:rPr lang="en-US" dirty="0" err="1" smtClean="0"/>
              <a:t>nsequatem</a:t>
            </a:r>
            <a:r>
              <a:rPr lang="en-US" dirty="0" smtClean="0"/>
              <a:t> re </a:t>
            </a:r>
            <a:r>
              <a:rPr lang="en-US" dirty="0" err="1" smtClean="0"/>
              <a:t>vitiaes</a:t>
            </a:r>
            <a:r>
              <a:rPr lang="en-US" dirty="0" smtClean="0"/>
              <a:t> </a:t>
            </a:r>
            <a:r>
              <a:rPr lang="en-US" dirty="0" err="1" smtClean="0"/>
              <a:t>sinvellam</a:t>
            </a:r>
            <a:r>
              <a:rPr lang="en-US" dirty="0" smtClean="0"/>
              <a:t> </a:t>
            </a:r>
            <a:r>
              <a:rPr lang="en-US" dirty="0" err="1" smtClean="0"/>
              <a:t>fugia</a:t>
            </a:r>
            <a:r>
              <a:rPr lang="en-US" dirty="0" smtClean="0"/>
              <a:t> volute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aut</a:t>
            </a:r>
            <a:r>
              <a:rPr lang="en-US" dirty="0" smtClean="0"/>
              <a:t> </a:t>
            </a:r>
            <a:r>
              <a:rPr lang="en-US" dirty="0" err="1" smtClean="0"/>
              <a:t>autecte</a:t>
            </a:r>
            <a:r>
              <a:rPr lang="en-US" dirty="0" smtClean="0"/>
              <a:t> </a:t>
            </a:r>
            <a:r>
              <a:rPr lang="en-US" dirty="0" err="1" smtClean="0"/>
              <a:t>nihicim</a:t>
            </a:r>
            <a:r>
              <a:rPr lang="en-US" dirty="0" smtClean="0"/>
              <a:t>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745307" y="7756233"/>
            <a:ext cx="6251388" cy="5762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94"/>
              </a:lnSpc>
              <a:buFontTx/>
              <a:buNone/>
              <a:defRPr sz="1035" baseline="0">
                <a:solidFill>
                  <a:schemeClr val="bg1"/>
                </a:solidFill>
                <a:latin typeface="Kievit Offc" charset="0"/>
              </a:defRPr>
            </a:lvl1pPr>
            <a:lvl2pPr marL="325470" indent="0">
              <a:lnSpc>
                <a:spcPts val="1294"/>
              </a:lnSpc>
              <a:buFontTx/>
              <a:buNone/>
              <a:defRPr sz="1035" baseline="0">
                <a:solidFill>
                  <a:schemeClr val="bg1"/>
                </a:solidFill>
                <a:latin typeface="Kievit Offc Medium" charset="0"/>
              </a:defRPr>
            </a:lvl2pPr>
            <a:lvl3pPr marL="650940" indent="0">
              <a:lnSpc>
                <a:spcPts val="1294"/>
              </a:lnSpc>
              <a:buFontTx/>
              <a:buNone/>
              <a:defRPr sz="1035" baseline="0">
                <a:solidFill>
                  <a:schemeClr val="bg1"/>
                </a:solidFill>
                <a:latin typeface="Kievit Offc Medium" charset="0"/>
              </a:defRPr>
            </a:lvl3pPr>
            <a:lvl4pPr marL="976409" indent="0">
              <a:lnSpc>
                <a:spcPts val="1294"/>
              </a:lnSpc>
              <a:buFontTx/>
              <a:buNone/>
              <a:defRPr sz="1035" baseline="0">
                <a:solidFill>
                  <a:schemeClr val="bg1"/>
                </a:solidFill>
                <a:latin typeface="Kievit Offc Medium" charset="0"/>
              </a:defRPr>
            </a:lvl4pPr>
            <a:lvl5pPr marL="1301879" indent="0">
              <a:lnSpc>
                <a:spcPts val="1294"/>
              </a:lnSpc>
              <a:buFontTx/>
              <a:buNone/>
              <a:defRPr sz="1035" baseline="0">
                <a:solidFill>
                  <a:schemeClr val="bg1"/>
                </a:solidFill>
                <a:latin typeface="Kievit Offc Medium" charset="0"/>
              </a:defRPr>
            </a:lvl5pPr>
          </a:lstStyle>
          <a:p>
            <a:pPr lvl="0"/>
            <a:r>
              <a:rPr lang="en-US" dirty="0" smtClean="0"/>
              <a:t>Disclaimer: </a:t>
            </a:r>
            <a:r>
              <a:rPr lang="en-US" dirty="0" err="1" smtClean="0"/>
              <a:t>Ouibusapis</a:t>
            </a:r>
            <a:r>
              <a:rPr lang="en-US" dirty="0" smtClean="0"/>
              <a:t> et, </a:t>
            </a:r>
            <a:r>
              <a:rPr lang="en-US" dirty="0" err="1" smtClean="0"/>
              <a:t>voluptu</a:t>
            </a:r>
            <a:r>
              <a:rPr lang="en-US" dirty="0" smtClean="0"/>
              <a:t> </a:t>
            </a:r>
            <a:r>
              <a:rPr lang="en-US" dirty="0" err="1" smtClean="0"/>
              <a:t>rebearcid</a:t>
            </a:r>
            <a:r>
              <a:rPr lang="en-US" dirty="0" smtClean="0"/>
              <a:t> qui que </a:t>
            </a:r>
            <a:r>
              <a:rPr lang="en-US" dirty="0" err="1" smtClean="0"/>
              <a:t>alicte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magnimolores</a:t>
            </a:r>
            <a:r>
              <a:rPr lang="en-US" dirty="0" smtClean="0"/>
              <a:t> </a:t>
            </a:r>
            <a:r>
              <a:rPr lang="en-US" dirty="0" err="1" smtClean="0"/>
              <a:t>sectotas</a:t>
            </a:r>
            <a:r>
              <a:rPr lang="en-US" dirty="0" smtClean="0"/>
              <a:t> </a:t>
            </a:r>
            <a:r>
              <a:rPr lang="en-US" dirty="0" err="1" smtClean="0"/>
              <a:t>molesequunde</a:t>
            </a:r>
            <a:r>
              <a:rPr lang="en-US" dirty="0" smtClean="0"/>
              <a:t> </a:t>
            </a:r>
            <a:r>
              <a:rPr lang="en-US" dirty="0" err="1" smtClean="0"/>
              <a:t>simin</a:t>
            </a:r>
            <a:r>
              <a:rPr lang="en-US" dirty="0" smtClean="0"/>
              <a:t> re </a:t>
            </a:r>
            <a:r>
              <a:rPr lang="en-US" dirty="0" err="1" smtClean="0"/>
              <a:t>dolestrum</a:t>
            </a:r>
            <a:r>
              <a:rPr lang="en-US" dirty="0" smtClean="0"/>
              <a:t> </a:t>
            </a:r>
            <a:r>
              <a:rPr lang="en-US" dirty="0" err="1" smtClean="0"/>
              <a:t>doluptasplit</a:t>
            </a:r>
            <a:r>
              <a:rPr lang="en-US" dirty="0" smtClean="0"/>
              <a:t> alit de </a:t>
            </a:r>
            <a:r>
              <a:rPr lang="en-US" dirty="0" err="1" smtClean="0"/>
              <a:t>pliquia</a:t>
            </a:r>
            <a:r>
              <a:rPr lang="en-US" dirty="0" smtClean="0"/>
              <a:t> di </a:t>
            </a:r>
            <a:r>
              <a:rPr lang="en-US" dirty="0" err="1" smtClean="0"/>
              <a:t>optat</a:t>
            </a:r>
            <a:r>
              <a:rPr lang="en-US" dirty="0" smtClean="0"/>
              <a:t> que </a:t>
            </a:r>
            <a:r>
              <a:rPr lang="en-US" dirty="0" err="1" smtClean="0"/>
              <a:t>omniaerum</a:t>
            </a:r>
            <a:r>
              <a:rPr lang="en-US" dirty="0" smtClean="0"/>
              <a:t> quo </a:t>
            </a:r>
            <a:r>
              <a:rPr lang="en-US" dirty="0" err="1" smtClean="0"/>
              <a:t>veligniet</a:t>
            </a:r>
            <a:r>
              <a:rPr lang="en-US" dirty="0" smtClean="0"/>
              <a:t> </a:t>
            </a:r>
            <a:r>
              <a:rPr lang="en-US" dirty="0" err="1" smtClean="0"/>
              <a:t>aliquia</a:t>
            </a:r>
            <a:r>
              <a:rPr lang="en-US" dirty="0" smtClean="0"/>
              <a:t> </a:t>
            </a:r>
            <a:r>
              <a:rPr lang="en-US" dirty="0" err="1" smtClean="0"/>
              <a:t>eperum</a:t>
            </a:r>
            <a:r>
              <a:rPr lang="en-US" dirty="0" smtClean="0"/>
              <a:t> </a:t>
            </a:r>
            <a:r>
              <a:rPr lang="en-US" dirty="0" err="1" smtClean="0"/>
              <a:t>hitio</a:t>
            </a:r>
            <a:r>
              <a:rPr lang="en-US" dirty="0" smtClean="0"/>
              <a:t> </a:t>
            </a:r>
            <a:r>
              <a:rPr lang="en-US" dirty="0" err="1" smtClean="0"/>
              <a:t>bearias</a:t>
            </a:r>
            <a:r>
              <a:rPr lang="en-US" dirty="0" smtClean="0"/>
              <a:t> </a:t>
            </a:r>
            <a:r>
              <a:rPr lang="en-US" dirty="0" err="1" smtClean="0"/>
              <a:t>rehendi</a:t>
            </a:r>
            <a:r>
              <a:rPr lang="en-US" dirty="0" smtClean="0"/>
              <a:t> </a:t>
            </a:r>
            <a:r>
              <a:rPr lang="en-US" dirty="0" err="1" smtClean="0"/>
              <a:t>gnimusdaest</a:t>
            </a:r>
            <a:r>
              <a:rPr lang="en-US" dirty="0" smtClean="0"/>
              <a:t>, qui </a:t>
            </a:r>
            <a:r>
              <a:rPr lang="en-US" dirty="0" err="1" smtClean="0"/>
              <a:t>consecte</a:t>
            </a:r>
            <a:r>
              <a:rPr lang="en-US" dirty="0" smtClean="0"/>
              <a:t> rem </a:t>
            </a:r>
            <a:r>
              <a:rPr lang="en-US" dirty="0" err="1" smtClean="0"/>
              <a:t>isqui</a:t>
            </a:r>
            <a:r>
              <a:rPr lang="en-US" dirty="0" smtClean="0"/>
              <a:t> </a:t>
            </a:r>
            <a:r>
              <a:rPr lang="en-US" dirty="0" err="1" smtClean="0"/>
              <a:t>corpore</a:t>
            </a:r>
            <a:r>
              <a:rPr lang="en-US" dirty="0" smtClean="0"/>
              <a:t> </a:t>
            </a:r>
            <a:r>
              <a:rPr lang="en-US" dirty="0" err="1" smtClean="0"/>
              <a:t>mporum</a:t>
            </a:r>
            <a:r>
              <a:rPr lang="en-US" dirty="0" smtClean="0"/>
              <a:t> re </a:t>
            </a:r>
            <a:r>
              <a:rPr lang="en-US" dirty="0" err="1" smtClean="0"/>
              <a:t>cus</a:t>
            </a:r>
            <a:r>
              <a:rPr lang="en-US" dirty="0" smtClean="0"/>
              <a:t>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45307" y="8815111"/>
            <a:ext cx="3484801" cy="85504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ts val="1294"/>
              </a:lnSpc>
              <a:buFontTx/>
              <a:buNone/>
              <a:defRPr sz="1035" baseline="0">
                <a:solidFill>
                  <a:schemeClr val="bg1"/>
                </a:solidFill>
                <a:latin typeface="Kievit Offc" charset="0"/>
              </a:defRPr>
            </a:lvl1pPr>
            <a:lvl2pPr marL="325470" indent="0">
              <a:lnSpc>
                <a:spcPts val="1294"/>
              </a:lnSpc>
              <a:buFontTx/>
              <a:buNone/>
              <a:defRPr sz="1035" baseline="0">
                <a:solidFill>
                  <a:schemeClr val="bg1"/>
                </a:solidFill>
                <a:latin typeface="Kievit Offc Medium" charset="0"/>
              </a:defRPr>
            </a:lvl2pPr>
            <a:lvl3pPr marL="650940" indent="0">
              <a:lnSpc>
                <a:spcPts val="1294"/>
              </a:lnSpc>
              <a:buFontTx/>
              <a:buNone/>
              <a:defRPr sz="1035" baseline="0">
                <a:solidFill>
                  <a:schemeClr val="bg1"/>
                </a:solidFill>
                <a:latin typeface="Kievit Offc Medium" charset="0"/>
              </a:defRPr>
            </a:lvl3pPr>
            <a:lvl4pPr marL="976409" indent="0">
              <a:lnSpc>
                <a:spcPts val="1294"/>
              </a:lnSpc>
              <a:buFontTx/>
              <a:buNone/>
              <a:defRPr sz="1035" baseline="0">
                <a:solidFill>
                  <a:schemeClr val="bg1"/>
                </a:solidFill>
                <a:latin typeface="Kievit Offc Medium" charset="0"/>
              </a:defRPr>
            </a:lvl4pPr>
            <a:lvl5pPr marL="1301879" indent="0">
              <a:lnSpc>
                <a:spcPts val="1294"/>
              </a:lnSpc>
              <a:buFontTx/>
              <a:buNone/>
              <a:defRPr sz="1035" baseline="0">
                <a:solidFill>
                  <a:schemeClr val="bg1"/>
                </a:solidFill>
                <a:latin typeface="Kievit Offc Medium" charset="0"/>
              </a:defRPr>
            </a:lvl5pPr>
          </a:lstStyle>
          <a:p>
            <a:pPr lvl="0"/>
            <a:r>
              <a:rPr lang="en-US" dirty="0" smtClean="0"/>
              <a:t>Accommodations for disabilities may be made by contacting 541-737-XXXX or </a:t>
            </a:r>
            <a:r>
              <a:rPr lang="en-US" dirty="0" err="1" smtClean="0"/>
              <a:t>email@oregonstate.edu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3292" y="295838"/>
            <a:ext cx="7065817" cy="9466729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0"/>
            <a:ext cx="6508376" cy="1005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54" y="8846741"/>
            <a:ext cx="2083134" cy="8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1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650939" rtl="0" eaLnBrk="1" latinLnBrk="0" hangingPunct="1">
        <a:lnSpc>
          <a:spcPct val="90000"/>
        </a:lnSpc>
        <a:spcBef>
          <a:spcPct val="0"/>
        </a:spcBef>
        <a:buNone/>
        <a:defRPr sz="3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735" indent="-162735" algn="l" defTabSz="650939" rtl="0" eaLnBrk="1" latinLnBrk="0" hangingPunct="1">
        <a:lnSpc>
          <a:spcPct val="90000"/>
        </a:lnSpc>
        <a:spcBef>
          <a:spcPts val="712"/>
        </a:spcBef>
        <a:buFont typeface="Arial" panose="020B0604020202020204" pitchFamily="34" charset="0"/>
        <a:buChar char="•"/>
        <a:defRPr sz="1993" kern="1200">
          <a:solidFill>
            <a:schemeClr val="tx1"/>
          </a:solidFill>
          <a:latin typeface="+mn-lt"/>
          <a:ea typeface="+mn-ea"/>
          <a:cs typeface="+mn-cs"/>
        </a:defRPr>
      </a:lvl1pPr>
      <a:lvl2pPr marL="488205" indent="-162735" algn="l" defTabSz="650939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2pPr>
      <a:lvl3pPr marL="813675" indent="-162735" algn="l" defTabSz="650939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3pPr>
      <a:lvl4pPr marL="1139144" indent="-162735" algn="l" defTabSz="650939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4pPr>
      <a:lvl5pPr marL="1464614" indent="-162735" algn="l" defTabSz="650939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5pPr>
      <a:lvl6pPr marL="1790084" indent="-162735" algn="l" defTabSz="650939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6pPr>
      <a:lvl7pPr marL="2115554" indent="-162735" algn="l" defTabSz="650939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7pPr>
      <a:lvl8pPr marL="2441023" indent="-162735" algn="l" defTabSz="650939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8pPr>
      <a:lvl9pPr marL="2766494" indent="-162735" algn="l" defTabSz="650939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939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1pPr>
      <a:lvl2pPr marL="325471" algn="l" defTabSz="650939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2pPr>
      <a:lvl3pPr marL="650939" algn="l" defTabSz="650939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3pPr>
      <a:lvl4pPr marL="976410" algn="l" defTabSz="650939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4pPr>
      <a:lvl5pPr marL="1301879" algn="l" defTabSz="650939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5pPr>
      <a:lvl6pPr marL="1627350" algn="l" defTabSz="650939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6pPr>
      <a:lvl7pPr marL="1952818" algn="l" defTabSz="650939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7pPr>
      <a:lvl8pPr marL="2278289" algn="l" defTabSz="650939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8pPr>
      <a:lvl9pPr marL="2603758" algn="l" defTabSz="650939" rtl="0" eaLnBrk="1" latinLnBrk="0" hangingPunct="1">
        <a:defRPr sz="12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663" y="1125026"/>
            <a:ext cx="6251713" cy="1878463"/>
          </a:xfrm>
        </p:spPr>
        <p:txBody>
          <a:bodyPr/>
          <a:lstStyle/>
          <a:p>
            <a:r>
              <a:rPr lang="en-US" dirty="0" smtClean="0"/>
              <a:t>Navigation Assistance for the vision impaired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School of Electrical Engineering and Computer Science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52666" y="2866028"/>
            <a:ext cx="6244033" cy="666849"/>
          </a:xfrm>
        </p:spPr>
        <p:txBody>
          <a:bodyPr/>
          <a:lstStyle/>
          <a:p>
            <a:r>
              <a:rPr lang="en-US" dirty="0" err="1" smtClean="0"/>
              <a:t>Jacy</a:t>
            </a:r>
            <a:r>
              <a:rPr lang="en-US" dirty="0" smtClean="0"/>
              <a:t> </a:t>
            </a:r>
            <a:r>
              <a:rPr lang="en-US" dirty="0" err="1" smtClean="0"/>
              <a:t>barr</a:t>
            </a:r>
            <a:r>
              <a:rPr lang="en-US" dirty="0" smtClean="0"/>
              <a:t>, Samuel Lee &amp; Sean </a:t>
            </a:r>
            <a:r>
              <a:rPr lang="en-US" dirty="0" err="1" smtClean="0"/>
              <a:t>Sylwester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45307" y="3868162"/>
            <a:ext cx="6251388" cy="3715395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This wearable system consists of a headband of sensors and a waistband mounted with 8 haptic feedback motors.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The system improves navigational ability of the vision impaired by translating visual information that the individual is lacking into tactile feedback.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360° visual information picked up by the headband sensors is analyzed to determine the locations of nearby objects. This information is relayed to the wearer by vibrating the waistband motors.</a:t>
            </a:r>
          </a:p>
          <a:p>
            <a:pPr marL="61122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Motors in the direction of detected objects vibrate, with increasing vibration intensity corresponding to closer objects.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The system has a rechargeable 12hr battery life, a range of 1m in 360° and 5m in front of the user, a response time of 200ms, is completely waterproof, and weighs less than two pounds.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39" y="7955844"/>
            <a:ext cx="1809750" cy="1809750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2540005" y="7955844"/>
            <a:ext cx="2325510" cy="180975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For more information, follow this QR code to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the project’s Google Site.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bit.ly/ECE44x-NAVI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37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_template-8.5x11-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ster_template-8.5x11-1" id="{E6B71F0A-A645-DB4D-84E3-F96DF3BF5595}" vid="{6A6BBF18-8B43-5A4C-9CD7-30C50B26DD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poster_template-8.5x11-1</Template>
  <TotalTime>32</TotalTime>
  <Words>181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Kievit Offc</vt:lpstr>
      <vt:lpstr>Kievit Offc Medium</vt:lpstr>
      <vt:lpstr>Rufina-Stencil-Bold</vt:lpstr>
      <vt:lpstr>Stratum2 Bold</vt:lpstr>
      <vt:lpstr>poster_template-8.5x11-1</vt:lpstr>
      <vt:lpstr>Navigation Assistance for the vision impaired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Replace with Project Name</dc:title>
  <dc:creator>Donald Heer</dc:creator>
  <cp:lastModifiedBy>Sylwester, Sean Timothy</cp:lastModifiedBy>
  <cp:revision>6</cp:revision>
  <dcterms:created xsi:type="dcterms:W3CDTF">2018-03-20T21:47:00Z</dcterms:created>
  <dcterms:modified xsi:type="dcterms:W3CDTF">2018-08-31T21:25:19Z</dcterms:modified>
</cp:coreProperties>
</file>