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media/image10.svg" ContentType="image/svg+xml"/>
  <Override PartName="/ppt/media/image12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.svg" ContentType="image/svg+xml"/>
  <Override PartName="/ppt/media/image31.svg" ContentType="image/svg+xml"/>
  <Override PartName="/ppt/media/image33.svg" ContentType="image/svg+xml"/>
  <Override PartName="/ppt/media/image35.svg" ContentType="image/svg+xml"/>
  <Override PartName="/ppt/media/image37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09" r:id="rId3"/>
    <p:sldId id="413" r:id="rId4"/>
    <p:sldId id="414" r:id="rId5"/>
    <p:sldId id="411" r:id="rId6"/>
    <p:sldId id="415" r:id="rId7"/>
    <p:sldId id="412" r:id="rId8"/>
    <p:sldId id="421" r:id="rId9"/>
    <p:sldId id="423" r:id="rId10"/>
    <p:sldId id="416" r:id="rId11"/>
    <p:sldId id="422" r:id="rId12"/>
    <p:sldId id="417" r:id="rId13"/>
    <p:sldId id="418" r:id="rId14"/>
    <p:sldId id="419" r:id="rId15"/>
    <p:sldId id="420" r:id="rId16"/>
    <p:sldId id="410" r:id="rId17"/>
  </p:sldIdLst>
  <p:sldSz cx="12192000" cy="6858000"/>
  <p:notesSz cx="6858000" cy="9144000"/>
  <p:embeddedFontLst>
    <p:embeddedFont>
      <p:font typeface="微软雅黑" panose="020B0503020204020204" pitchFamily="34" charset="-122"/>
      <p:regular r:id="rId21"/>
    </p:embeddedFont>
    <p:embeddedFont>
      <p:font typeface="字魂创中黑" panose="00000500000000000000" charset="-122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A100B"/>
    <a:srgbClr val="F5F5F5"/>
    <a:srgbClr val="1F495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2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2.xml"/><Relationship Id="rId1" Type="http://schemas.openxmlformats.org/officeDocument/2006/relationships/image" Target="../media/image38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3.xml"/><Relationship Id="rId4" Type="http://schemas.openxmlformats.org/officeDocument/2006/relationships/image" Target="../media/image13.jpeg"/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75.xml"/><Relationship Id="rId4" Type="http://schemas.openxmlformats.org/officeDocument/2006/relationships/image" Target="../media/image4.jpeg"/><Relationship Id="rId3" Type="http://schemas.openxmlformats.org/officeDocument/2006/relationships/image" Target="../media/image16.jpeg"/><Relationship Id="rId2" Type="http://schemas.openxmlformats.org/officeDocument/2006/relationships/image" Target="../media/image18.jpeg"/><Relationship Id="rId1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6.xml"/><Relationship Id="rId3" Type="http://schemas.openxmlformats.org/officeDocument/2006/relationships/image" Target="../media/image4.jpeg"/><Relationship Id="rId2" Type="http://schemas.openxmlformats.org/officeDocument/2006/relationships/image" Target="../media/image16.jpeg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77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svg"/><Relationship Id="rId8" Type="http://schemas.openxmlformats.org/officeDocument/2006/relationships/image" Target="../media/image11.png"/><Relationship Id="rId7" Type="http://schemas.openxmlformats.org/officeDocument/2006/relationships/image" Target="../media/image10.svg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64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2" Type="http://schemas.openxmlformats.org/officeDocument/2006/relationships/image" Target="../media/image4.jpeg"/><Relationship Id="rId1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7.xml"/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8.xml"/><Relationship Id="rId4" Type="http://schemas.openxmlformats.org/officeDocument/2006/relationships/image" Target="../media/image4.jpeg"/><Relationship Id="rId3" Type="http://schemas.openxmlformats.org/officeDocument/2006/relationships/image" Target="../media/image18.jpeg"/><Relationship Id="rId2" Type="http://schemas.openxmlformats.org/officeDocument/2006/relationships/image" Target="../media/image16.jpeg"/><Relationship Id="rId1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svg"/><Relationship Id="rId7" Type="http://schemas.openxmlformats.org/officeDocument/2006/relationships/image" Target="../media/image22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1.svg"/><Relationship Id="rId3" Type="http://schemas.openxmlformats.org/officeDocument/2006/relationships/image" Target="../media/image20.png"/><Relationship Id="rId2" Type="http://schemas.openxmlformats.org/officeDocument/2006/relationships/image" Target="../media/image18.jpe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69.xml"/><Relationship Id="rId10" Type="http://schemas.openxmlformats.org/officeDocument/2006/relationships/image" Target="../media/image25.svg"/><Relationship Id="rId1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svg"/><Relationship Id="rId8" Type="http://schemas.openxmlformats.org/officeDocument/2006/relationships/image" Target="../media/image30.png"/><Relationship Id="rId7" Type="http://schemas.openxmlformats.org/officeDocument/2006/relationships/image" Target="../media/image29.svg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3" Type="http://schemas.openxmlformats.org/officeDocument/2006/relationships/image" Target="../media/image4.jpeg"/><Relationship Id="rId2" Type="http://schemas.openxmlformats.org/officeDocument/2006/relationships/image" Target="../media/image16.jpeg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71.xml"/><Relationship Id="rId15" Type="http://schemas.openxmlformats.org/officeDocument/2006/relationships/image" Target="../media/image37.svg"/><Relationship Id="rId14" Type="http://schemas.openxmlformats.org/officeDocument/2006/relationships/image" Target="../media/image36.png"/><Relationship Id="rId13" Type="http://schemas.openxmlformats.org/officeDocument/2006/relationships/image" Target="../media/image35.svg"/><Relationship Id="rId12" Type="http://schemas.openxmlformats.org/officeDocument/2006/relationships/image" Target="../media/image34.png"/><Relationship Id="rId11" Type="http://schemas.openxmlformats.org/officeDocument/2006/relationships/image" Target="../media/image33.svg"/><Relationship Id="rId10" Type="http://schemas.openxmlformats.org/officeDocument/2006/relationships/image" Target="../media/image32.png"/><Relationship Id="rId1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半闭框 3"/>
          <p:cNvSpPr/>
          <p:nvPr/>
        </p:nvSpPr>
        <p:spPr>
          <a:xfrm rot="5400000">
            <a:off x="11383645" y="483235"/>
            <a:ext cx="414020" cy="387350"/>
          </a:xfrm>
          <a:prstGeom prst="halfFrame">
            <a:avLst>
              <a:gd name="adj1" fmla="val 14262"/>
              <a:gd name="adj2" fmla="val 16065"/>
            </a:avLst>
          </a:prstGeom>
          <a:solidFill>
            <a:srgbClr val="1F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450" y="469900"/>
            <a:ext cx="393700" cy="673100"/>
          </a:xfrm>
          <a:prstGeom prst="rect">
            <a:avLst/>
          </a:prstGeom>
          <a:solidFill>
            <a:srgbClr val="1F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21985" y="1755140"/>
            <a:ext cx="62128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66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简约作品集画册</a:t>
            </a:r>
            <a:endParaRPr lang="zh-CN" altLang="en-US" sz="66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1985" y="1231900"/>
            <a:ext cx="4648200" cy="33718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sz="1600" b="1" dirty="0">
                <a:solidFill>
                  <a:srgbClr val="39405A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高级简约白</a:t>
            </a:r>
            <a:r>
              <a:rPr lang="en-US" altLang="zh-CN" sz="1600" b="1" dirty="0">
                <a:solidFill>
                  <a:srgbClr val="39405A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|</a:t>
            </a:r>
            <a:r>
              <a:rPr lang="zh-CN" altLang="en-US" sz="1600" b="1" dirty="0">
                <a:solidFill>
                  <a:srgbClr val="39405A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毕业纪念相册</a:t>
            </a:r>
            <a:r>
              <a:rPr lang="en-US" altLang="zh-CN" sz="1600" b="1" dirty="0">
                <a:solidFill>
                  <a:srgbClr val="39405A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|</a:t>
            </a:r>
            <a:r>
              <a:rPr lang="zh-CN" altLang="en-US" sz="1600" b="1" dirty="0">
                <a:solidFill>
                  <a:srgbClr val="39405A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作品展示</a:t>
            </a:r>
            <a:endParaRPr lang="zh-CN" altLang="en-US" sz="1600" b="1" dirty="0">
              <a:solidFill>
                <a:srgbClr val="39405A"/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21985" y="3129280"/>
            <a:ext cx="4985385" cy="59880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1000" b="1">
                <a:solidFill>
                  <a:srgbClr val="1E3237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Add some descriptions about the title here in a few shortsentences.Add some descriptions about the title here in a few se title here in a few short sentences.Add some descriptions about the title here in a few s</a:t>
            </a:r>
            <a:endParaRPr lang="zh-CN" altLang="en-US" sz="1000" b="1" dirty="0">
              <a:solidFill>
                <a:srgbClr val="1E3237"/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+mn-ea"/>
              <a:sym typeface="+mn-ea"/>
            </a:endParaRPr>
          </a:p>
        </p:txBody>
      </p:sp>
      <p:pic>
        <p:nvPicPr>
          <p:cNvPr id="8" name="图片 7" descr="相机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7400" y="4222750"/>
            <a:ext cx="457200" cy="457200"/>
          </a:xfrm>
          <a:prstGeom prst="rect">
            <a:avLst/>
          </a:prstGeom>
        </p:spPr>
      </p:pic>
      <p:sp>
        <p:nvSpPr>
          <p:cNvPr id="9" name="燕尾形 8"/>
          <p:cNvSpPr/>
          <p:nvPr/>
        </p:nvSpPr>
        <p:spPr>
          <a:xfrm>
            <a:off x="11693525" y="6235700"/>
            <a:ext cx="241300" cy="190500"/>
          </a:xfrm>
          <a:prstGeom prst="chevron">
            <a:avLst/>
          </a:prstGeom>
          <a:solidFill>
            <a:srgbClr val="1F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71900" y="6162040"/>
            <a:ext cx="2094865" cy="33718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sz="1600" b="1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Contracted white</a:t>
            </a:r>
            <a:endParaRPr sz="1600" b="1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lt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59c647189ce2050c43af4b378ef73daff6f976cdc255-IzVDfy_fw1200"/>
          <p:cNvPicPr>
            <a:picLocks noChangeAspect="1"/>
          </p:cNvPicPr>
          <p:nvPr/>
        </p:nvPicPr>
        <p:blipFill>
          <a:blip r:embed="rId1"/>
          <a:srcRect b="50000"/>
          <a:stretch>
            <a:fillRect/>
          </a:stretch>
        </p:blipFill>
        <p:spPr>
          <a:xfrm>
            <a:off x="704850" y="431800"/>
            <a:ext cx="4876800" cy="3048000"/>
          </a:xfrm>
          <a:prstGeom prst="rect">
            <a:avLst/>
          </a:prstGeom>
        </p:spPr>
      </p:pic>
      <p:pic>
        <p:nvPicPr>
          <p:cNvPr id="2" name="图片 1" descr="59c647189ce2050c43af4b378ef73daff6f976cdc255-IzVDfy_fw1200"/>
          <p:cNvPicPr>
            <a:picLocks noChangeAspect="1"/>
          </p:cNvPicPr>
          <p:nvPr/>
        </p:nvPicPr>
        <p:blipFill>
          <a:blip r:embed="rId1"/>
          <a:srcRect t="49792" b="208"/>
          <a:stretch>
            <a:fillRect/>
          </a:stretch>
        </p:blipFill>
        <p:spPr>
          <a:xfrm>
            <a:off x="6508750" y="3479800"/>
            <a:ext cx="4876800" cy="30480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652510" y="1021080"/>
            <a:ext cx="2733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01105" y="2110105"/>
            <a:ext cx="50844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凄凄惨惨戚戚。乍暖还寒时候最难将息。三杯两盏淡酒，怎敌他晓来风急？雁过也，正伤心，却是旧时相识。满地黄花堆积。憔悴损，如今有谁堪摘？守著窗儿独自，怎生得黑？梧桐更兼细雨，到黄昏、点点滴滴。这次第，怎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135870" y="1689100"/>
            <a:ext cx="1249680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04850" y="4132580"/>
            <a:ext cx="2733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4850" y="5221605"/>
            <a:ext cx="508444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凄凄惨惨戚戚。乍暖还寒时候最难将息。三杯两盏淡酒，怎敌他晓来风急？雁过也，正伤心，却是旧时相识。满地黄花堆积。憔悴损，如今有谁堪摘？守著窗儿独自，怎生得黑？梧桐更兼细雨，到黄昏、点点滴滴。这次第，怎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04850" y="4800600"/>
            <a:ext cx="1249680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4729480" y="728980"/>
            <a:ext cx="2733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472430" y="1397000"/>
            <a:ext cx="1249680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55a110a9eeeeeca01df6cbb34f8c47eddd53f66b3862a-suDCD7_fw12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7445" y="2305050"/>
            <a:ext cx="2862580" cy="4124325"/>
          </a:xfrm>
          <a:prstGeom prst="rect">
            <a:avLst/>
          </a:prstGeom>
        </p:spPr>
      </p:pic>
      <p:pic>
        <p:nvPicPr>
          <p:cNvPr id="4" name="图片 3" descr="141ef083d0bb0caf1e8b9616b2630bf0c443a48335d26-VWQFFd"/>
          <p:cNvPicPr>
            <a:picLocks noChangeAspect="1"/>
          </p:cNvPicPr>
          <p:nvPr/>
        </p:nvPicPr>
        <p:blipFill>
          <a:blip r:embed="rId2"/>
          <a:srcRect t="30481"/>
          <a:stretch>
            <a:fillRect/>
          </a:stretch>
        </p:blipFill>
        <p:spPr>
          <a:xfrm>
            <a:off x="3907790" y="4778375"/>
            <a:ext cx="2374900" cy="1651000"/>
          </a:xfrm>
          <a:prstGeom prst="rect">
            <a:avLst/>
          </a:prstGeom>
        </p:spPr>
      </p:pic>
      <p:pic>
        <p:nvPicPr>
          <p:cNvPr id="9" name="图片 8" descr="91971c99cd644fd7d127875844c52e390a7dde63a317c-udLi6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720" y="3683000"/>
            <a:ext cx="2251075" cy="27463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0710" y="3537585"/>
            <a:ext cx="201866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凄凄惨惨戚戚。乍暖还寒时候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最难将息。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三杯两盏淡酒，怎敌他晓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来风急？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雁过也，正伤心，却是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旧时相识。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满地黄花堆积。憔悴损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，如今有谁堪摘？守著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窗儿独自，怎生得黑？梧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桐更兼细雨，到黄昏、点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点滴滴。这次第，怎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pic>
        <p:nvPicPr>
          <p:cNvPr id="7" name="图片 6" descr="09a76888f529fe7435b89a3ebb53f76de0113fe136456-4ld7VW_fw1200"/>
          <p:cNvPicPr>
            <a:picLocks noChangeAspect="1"/>
          </p:cNvPicPr>
          <p:nvPr/>
        </p:nvPicPr>
        <p:blipFill>
          <a:blip r:embed="rId4"/>
          <a:srcRect t="35021" r="11286" b="12494"/>
          <a:stretch>
            <a:fillRect/>
          </a:stretch>
        </p:blipFill>
        <p:spPr>
          <a:xfrm>
            <a:off x="600710" y="2200275"/>
            <a:ext cx="3219450" cy="12706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85590" y="2200275"/>
            <a:ext cx="20186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8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凄凄惨惨戚戚。乍暖还寒时候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最难将息。三杯两盏淡酒，怎敌他晓来风急？雁过也，正伤心，却是旧时相识。满地黄花堆积。憔悴损，如今有谁堪摘？守著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8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窗儿独自，怎生得黑？梧桐更兼细雨，到黄昏、点点滴滴。这次第，怎一个愁字了得！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1021080" y="1529080"/>
            <a:ext cx="2682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62685" y="2590800"/>
            <a:ext cx="201866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凄凄惨惨戚戚。乍暖还寒时候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最难将息。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三杯两盏淡酒，怎敌他晓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来风急？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雁过也，正伤心，却是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旧时相识。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满地黄花堆积。憔悴损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，如今有谁堪摘？守著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窗儿独自，怎生得黑？梧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桐更兼细雨，到黄昏、点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点滴滴。这次第，怎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62685" y="2209800"/>
            <a:ext cx="1256665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fd4acaa99c256c4350ebac5b7a49a6453dc372ce657f4-QqvpLb_fw1200"/>
          <p:cNvPicPr>
            <a:picLocks noChangeAspect="1"/>
          </p:cNvPicPr>
          <p:nvPr/>
        </p:nvPicPr>
        <p:blipFill>
          <a:blip r:embed="rId1"/>
          <a:srcRect r="52"/>
          <a:stretch>
            <a:fillRect/>
          </a:stretch>
        </p:blipFill>
        <p:spPr>
          <a:xfrm>
            <a:off x="6562725" y="1229995"/>
            <a:ext cx="4394835" cy="43973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824220" y="1229995"/>
            <a:ext cx="342900" cy="4396740"/>
          </a:xfrm>
          <a:prstGeom prst="rect">
            <a:avLst/>
          </a:prstGeom>
          <a:solidFill>
            <a:srgbClr val="1F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435850" y="2120900"/>
            <a:ext cx="2717800" cy="2882900"/>
          </a:xfrm>
          <a:prstGeom prst="rect">
            <a:avLst/>
          </a:prstGeom>
          <a:noFill/>
          <a:ln w="412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pexels-daria-shevtsova-842950"/>
          <p:cNvPicPr>
            <a:picLocks noChangeAspect="1"/>
          </p:cNvPicPr>
          <p:nvPr/>
        </p:nvPicPr>
        <p:blipFill>
          <a:blip r:embed="rId1"/>
          <a:srcRect b="18589"/>
          <a:stretch>
            <a:fillRect/>
          </a:stretch>
        </p:blipFill>
        <p:spPr>
          <a:xfrm>
            <a:off x="413385" y="3576003"/>
            <a:ext cx="2404745" cy="2447290"/>
          </a:xfrm>
          <a:prstGeom prst="rect">
            <a:avLst/>
          </a:prstGeom>
        </p:spPr>
      </p:pic>
      <p:pic>
        <p:nvPicPr>
          <p:cNvPr id="4" name="图片 3" descr="55a110a9eeeeeca01df6cbb34f8c47eddd53f66b3862a-suDCD7_fw1200"/>
          <p:cNvPicPr>
            <a:picLocks noChangeAspect="1"/>
          </p:cNvPicPr>
          <p:nvPr/>
        </p:nvPicPr>
        <p:blipFill>
          <a:blip r:embed="rId2"/>
          <a:srcRect l="-250" r="64" b="28997"/>
          <a:stretch>
            <a:fillRect/>
          </a:stretch>
        </p:blipFill>
        <p:spPr>
          <a:xfrm>
            <a:off x="3432810" y="3567748"/>
            <a:ext cx="2413635" cy="2463800"/>
          </a:xfrm>
          <a:prstGeom prst="rect">
            <a:avLst/>
          </a:prstGeom>
        </p:spPr>
      </p:pic>
      <p:pic>
        <p:nvPicPr>
          <p:cNvPr id="5" name="图片 4" descr="91971c99cd644fd7d127875844c52e390a7dde63a317c-udLi6t"/>
          <p:cNvPicPr>
            <a:picLocks noChangeAspect="1"/>
          </p:cNvPicPr>
          <p:nvPr/>
        </p:nvPicPr>
        <p:blipFill>
          <a:blip r:embed="rId3"/>
          <a:srcRect b="17091"/>
          <a:stretch>
            <a:fillRect/>
          </a:stretch>
        </p:blipFill>
        <p:spPr>
          <a:xfrm>
            <a:off x="6461125" y="3579495"/>
            <a:ext cx="2413000" cy="2440305"/>
          </a:xfrm>
          <a:prstGeom prst="rect">
            <a:avLst/>
          </a:prstGeom>
        </p:spPr>
      </p:pic>
      <p:pic>
        <p:nvPicPr>
          <p:cNvPr id="7" name="图片 6" descr="fd4acaa99c256c4350ebac5b7a49a6453dc372ce657f4-QqvpLb_fw1200"/>
          <p:cNvPicPr>
            <a:picLocks noChangeAspect="1"/>
          </p:cNvPicPr>
          <p:nvPr/>
        </p:nvPicPr>
        <p:blipFill>
          <a:blip r:embed="rId4"/>
          <a:srcRect r="1895"/>
          <a:stretch>
            <a:fillRect/>
          </a:stretch>
        </p:blipFill>
        <p:spPr>
          <a:xfrm>
            <a:off x="9488805" y="3569970"/>
            <a:ext cx="2413000" cy="24593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729480" y="728980"/>
            <a:ext cx="2733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60880" y="1741805"/>
            <a:ext cx="8272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凄凄惨惨戚戚。乍暖还寒时候最难将息。三杯两盏淡酒，怎敌他晓来风急？雁过也，正伤心，却是旧时相识。满地黄花堆积。憔悴损，如今有谁堪摘？守著窗儿独自，怎生得黑？梧桐更兼细雨，到黄昏、点点滴滴。这次第，怎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472430" y="1397000"/>
            <a:ext cx="1249680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770120" y="2622550"/>
            <a:ext cx="2654300" cy="482600"/>
            <a:chOff x="7512" y="4130"/>
            <a:chExt cx="4180" cy="760"/>
          </a:xfrm>
        </p:grpSpPr>
        <p:sp>
          <p:nvSpPr>
            <p:cNvPr id="19" name="矩形 18"/>
            <p:cNvSpPr/>
            <p:nvPr/>
          </p:nvSpPr>
          <p:spPr>
            <a:xfrm>
              <a:off x="7953" y="4245"/>
              <a:ext cx="3299" cy="53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sz="16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字魂创中黑" panose="00000500000000000000" charset="-122"/>
                  <a:ea typeface="字魂创中黑" panose="00000500000000000000" charset="-122"/>
                  <a:cs typeface="字魂创中黑" panose="00000500000000000000" charset="-122"/>
                  <a:sym typeface="+mn-lt"/>
                </a:rPr>
                <a:t>Contracted white</a:t>
              </a:r>
              <a:endParaRPr sz="1600" b="1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12" y="4130"/>
              <a:ext cx="4180" cy="760"/>
            </a:xfrm>
            <a:prstGeom prst="rect">
              <a:avLst/>
            </a:prstGeom>
            <a:noFill/>
            <a:ln>
              <a:solidFill>
                <a:srgbClr val="1F4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55a110a9eeeeeca01df6cbb34f8c47eddd53f66b3862a-suDCD7_fw1200"/>
          <p:cNvPicPr>
            <a:picLocks noChangeAspect="1"/>
          </p:cNvPicPr>
          <p:nvPr/>
        </p:nvPicPr>
        <p:blipFill>
          <a:blip r:embed="rId1"/>
          <a:srcRect l="-250" r="64" b="28997"/>
          <a:stretch>
            <a:fillRect/>
          </a:stretch>
        </p:blipFill>
        <p:spPr>
          <a:xfrm>
            <a:off x="1689735" y="2914015"/>
            <a:ext cx="2413635" cy="2463800"/>
          </a:xfrm>
          <a:prstGeom prst="rect">
            <a:avLst/>
          </a:prstGeom>
        </p:spPr>
      </p:pic>
      <p:pic>
        <p:nvPicPr>
          <p:cNvPr id="2" name="图片 1" descr="91971c99cd644fd7d127875844c52e390a7dde63a317c-udLi6t"/>
          <p:cNvPicPr>
            <a:picLocks noChangeAspect="1"/>
          </p:cNvPicPr>
          <p:nvPr/>
        </p:nvPicPr>
        <p:blipFill>
          <a:blip r:embed="rId2"/>
          <a:srcRect b="17091"/>
          <a:stretch>
            <a:fillRect/>
          </a:stretch>
        </p:blipFill>
        <p:spPr>
          <a:xfrm>
            <a:off x="4890770" y="2937510"/>
            <a:ext cx="2413000" cy="2440305"/>
          </a:xfrm>
          <a:prstGeom prst="rect">
            <a:avLst/>
          </a:prstGeom>
        </p:spPr>
      </p:pic>
      <p:pic>
        <p:nvPicPr>
          <p:cNvPr id="7" name="图片 6" descr="fd4acaa99c256c4350ebac5b7a49a6453dc372ce657f4-QqvpLb_fw1200"/>
          <p:cNvPicPr>
            <a:picLocks noChangeAspect="1"/>
          </p:cNvPicPr>
          <p:nvPr/>
        </p:nvPicPr>
        <p:blipFill>
          <a:blip r:embed="rId3"/>
          <a:srcRect r="1895"/>
          <a:stretch>
            <a:fillRect/>
          </a:stretch>
        </p:blipFill>
        <p:spPr>
          <a:xfrm>
            <a:off x="8091170" y="2922270"/>
            <a:ext cx="2413000" cy="24593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729480" y="728980"/>
            <a:ext cx="2733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960880" y="1741805"/>
            <a:ext cx="8272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凄凄惨惨戚戚。乍暖还寒时候最难将息。三杯两盏淡酒，怎敌他晓来风急？雁过也，正伤心，却是旧时相识。满地黄花堆积。憔悴损，如今有谁堪摘？守著窗儿独自，怎生得黑？梧桐更兼细雨，到黄昏、点点滴滴。这次第，怎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472430" y="1397000"/>
            <a:ext cx="1249680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4770120" y="5873750"/>
            <a:ext cx="2654300" cy="482600"/>
            <a:chOff x="7512" y="4130"/>
            <a:chExt cx="4180" cy="760"/>
          </a:xfrm>
        </p:grpSpPr>
        <p:sp>
          <p:nvSpPr>
            <p:cNvPr id="19" name="矩形 18"/>
            <p:cNvSpPr/>
            <p:nvPr/>
          </p:nvSpPr>
          <p:spPr>
            <a:xfrm>
              <a:off x="7953" y="4245"/>
              <a:ext cx="3299" cy="53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sz="1600" b="1" i="1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字魂创中黑" panose="00000500000000000000" charset="-122"/>
                  <a:ea typeface="字魂创中黑" panose="00000500000000000000" charset="-122"/>
                  <a:cs typeface="字魂创中黑" panose="00000500000000000000" charset="-122"/>
                  <a:sym typeface="+mn-lt"/>
                </a:rPr>
                <a:t>Contracted white</a:t>
              </a:r>
              <a:endParaRPr sz="1600" b="1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512" y="4130"/>
              <a:ext cx="4180" cy="760"/>
            </a:xfrm>
            <a:prstGeom prst="rect">
              <a:avLst/>
            </a:prstGeom>
            <a:noFill/>
            <a:ln>
              <a:solidFill>
                <a:srgbClr val="1F4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半闭框 3"/>
          <p:cNvSpPr/>
          <p:nvPr/>
        </p:nvSpPr>
        <p:spPr>
          <a:xfrm rot="5400000">
            <a:off x="11383645" y="483235"/>
            <a:ext cx="414020" cy="387350"/>
          </a:xfrm>
          <a:prstGeom prst="halfFrame">
            <a:avLst>
              <a:gd name="adj1" fmla="val 14262"/>
              <a:gd name="adj2" fmla="val 16065"/>
            </a:avLst>
          </a:prstGeom>
          <a:solidFill>
            <a:srgbClr val="1F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6450" y="469900"/>
            <a:ext cx="393700" cy="673100"/>
          </a:xfrm>
          <a:prstGeom prst="rect">
            <a:avLst/>
          </a:prstGeom>
          <a:solidFill>
            <a:srgbClr val="1F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721985" y="1755140"/>
            <a:ext cx="621284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66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感谢您的观看</a:t>
            </a:r>
            <a:endParaRPr lang="zh-CN" altLang="en-US" sz="66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21985" y="1231900"/>
            <a:ext cx="4648200" cy="33718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sz="1600" b="1" dirty="0">
                <a:solidFill>
                  <a:srgbClr val="39405A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高级简约白</a:t>
            </a:r>
            <a:r>
              <a:rPr lang="en-US" altLang="zh-CN" sz="1600" b="1" dirty="0">
                <a:solidFill>
                  <a:srgbClr val="39405A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|</a:t>
            </a:r>
            <a:r>
              <a:rPr lang="zh-CN" altLang="en-US" sz="1600" b="1" dirty="0">
                <a:solidFill>
                  <a:srgbClr val="39405A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毕业纪念相册</a:t>
            </a:r>
            <a:r>
              <a:rPr lang="en-US" altLang="zh-CN" sz="1600" b="1" dirty="0">
                <a:solidFill>
                  <a:srgbClr val="39405A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|</a:t>
            </a:r>
            <a:r>
              <a:rPr lang="zh-CN" altLang="en-US" sz="1600" b="1" dirty="0">
                <a:solidFill>
                  <a:srgbClr val="39405A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作品展示</a:t>
            </a:r>
            <a:endParaRPr lang="zh-CN" altLang="en-US" sz="1600" b="1" dirty="0">
              <a:solidFill>
                <a:srgbClr val="39405A"/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lt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21985" y="3129280"/>
            <a:ext cx="4985385" cy="59880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zh-CN" altLang="en-US" sz="1000" b="1">
                <a:solidFill>
                  <a:srgbClr val="1E3237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Add some descriptions about the title here in a few shortsentences.Add some descriptions about the title here in a few se title here in a few short sentences.Add some descriptions about the title here in a few s</a:t>
            </a:r>
            <a:endParaRPr lang="zh-CN" altLang="en-US" sz="1000" b="1" dirty="0">
              <a:solidFill>
                <a:srgbClr val="1E3237"/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+mn-ea"/>
              <a:sym typeface="+mn-ea"/>
            </a:endParaRPr>
          </a:p>
        </p:txBody>
      </p:sp>
      <p:pic>
        <p:nvPicPr>
          <p:cNvPr id="8" name="图片 7" descr="相机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7400" y="4222750"/>
            <a:ext cx="457200" cy="457200"/>
          </a:xfrm>
          <a:prstGeom prst="rect">
            <a:avLst/>
          </a:prstGeom>
        </p:spPr>
      </p:pic>
      <p:sp>
        <p:nvSpPr>
          <p:cNvPr id="9" name="燕尾形 8"/>
          <p:cNvSpPr/>
          <p:nvPr/>
        </p:nvSpPr>
        <p:spPr>
          <a:xfrm>
            <a:off x="11693525" y="6235700"/>
            <a:ext cx="241300" cy="190500"/>
          </a:xfrm>
          <a:prstGeom prst="chevron">
            <a:avLst/>
          </a:prstGeom>
          <a:solidFill>
            <a:srgbClr val="1F4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fd4acaa99c256c4350ebac5b7a49a6453dc372ce657f4-QqvpLb_fw1200"/>
          <p:cNvPicPr>
            <a:picLocks noChangeAspect="1"/>
          </p:cNvPicPr>
          <p:nvPr/>
        </p:nvPicPr>
        <p:blipFill>
          <a:blip r:embed="rId1"/>
          <a:srcRect r="15574"/>
          <a:stretch>
            <a:fillRect/>
          </a:stretch>
        </p:blipFill>
        <p:spPr>
          <a:xfrm>
            <a:off x="247650" y="406400"/>
            <a:ext cx="5232400" cy="61976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8800" y="4699000"/>
            <a:ext cx="2489200" cy="609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56285" y="4834890"/>
            <a:ext cx="2094865" cy="33718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sz="1600" b="1" i="1" dirty="0">
                <a:solidFill>
                  <a:schemeClr val="bg1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Contracted white</a:t>
            </a:r>
            <a:endParaRPr sz="1600" b="1" i="1" dirty="0">
              <a:solidFill>
                <a:schemeClr val="bg1"/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lt"/>
            </a:endParaRPr>
          </a:p>
        </p:txBody>
      </p:sp>
      <p:pic>
        <p:nvPicPr>
          <p:cNvPr id="18" name="图片 17" descr="202883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8740" y="2746375"/>
            <a:ext cx="553085" cy="553720"/>
          </a:xfrm>
          <a:prstGeom prst="rect">
            <a:avLst/>
          </a:prstGeom>
        </p:spPr>
      </p:pic>
      <p:pic>
        <p:nvPicPr>
          <p:cNvPr id="17" name="图片 16" descr="20288325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28740" y="3982720"/>
            <a:ext cx="561975" cy="561975"/>
          </a:xfrm>
          <a:prstGeom prst="rect">
            <a:avLst/>
          </a:prstGeom>
        </p:spPr>
      </p:pic>
      <p:pic>
        <p:nvPicPr>
          <p:cNvPr id="19" name="图片 18" descr="20288327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8740" y="1501775"/>
            <a:ext cx="561975" cy="561975"/>
          </a:xfrm>
          <a:prstGeom prst="rect">
            <a:avLst/>
          </a:prstGeom>
        </p:spPr>
      </p:pic>
      <p:pic>
        <p:nvPicPr>
          <p:cNvPr id="4" name="图片 3" descr="20287227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28740" y="5227320"/>
            <a:ext cx="561975" cy="56197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638415" y="1551940"/>
            <a:ext cx="1607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4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~</a:t>
            </a:r>
            <a:r>
              <a:rPr lang="zh-CN" altLang="en-US" sz="24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风景</a:t>
            </a:r>
            <a:endParaRPr lang="zh-CN" altLang="en-US" sz="24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38415" y="2792413"/>
            <a:ext cx="1607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4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~</a:t>
            </a:r>
            <a:r>
              <a:rPr lang="zh-CN" altLang="en-US" sz="24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人物</a:t>
            </a:r>
            <a:endParaRPr lang="zh-CN" altLang="en-US" sz="24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38415" y="4032885"/>
            <a:ext cx="1607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4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~</a:t>
            </a:r>
            <a:r>
              <a:rPr lang="zh-CN" altLang="en-US" sz="24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大海</a:t>
            </a:r>
            <a:endParaRPr lang="zh-CN" altLang="en-US" sz="24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638415" y="5277485"/>
            <a:ext cx="1607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4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~</a:t>
            </a:r>
            <a:r>
              <a:rPr lang="zh-CN" altLang="en-US" sz="24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绿植</a:t>
            </a:r>
            <a:endParaRPr lang="zh-CN" altLang="en-US" sz="24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43415" y="1614170"/>
            <a:ext cx="2089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1600" i="1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The scenery</a:t>
            </a:r>
            <a:endParaRPr sz="1600" i="1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543415" y="2858770"/>
            <a:ext cx="2089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1600" i="1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figure</a:t>
            </a:r>
            <a:endParaRPr sz="1600" i="1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543415" y="4128770"/>
            <a:ext cx="2089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1600" i="1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The sea</a:t>
            </a:r>
            <a:endParaRPr sz="1600" i="1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543415" y="5347970"/>
            <a:ext cx="2089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sz="1600" i="1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Green plant</a:t>
            </a:r>
            <a:endParaRPr sz="1600" i="1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09a76888f529fe7435b89a3ebb53f76de0113fe136456-4ld7VW_fw1200"/>
          <p:cNvPicPr>
            <a:picLocks noChangeAspect="1"/>
          </p:cNvPicPr>
          <p:nvPr/>
        </p:nvPicPr>
        <p:blipFill>
          <a:blip r:embed="rId1"/>
          <a:srcRect t="35021" b="12494"/>
          <a:stretch>
            <a:fillRect/>
          </a:stretch>
        </p:blipFill>
        <p:spPr>
          <a:xfrm>
            <a:off x="1067435" y="2933700"/>
            <a:ext cx="10058400" cy="3521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729480" y="728980"/>
            <a:ext cx="2733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60880" y="1741805"/>
            <a:ext cx="8272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凄凄惨惨戚戚。乍暖还寒时候最难将息。三杯两盏淡酒，怎敌他晓来风急？雁过也，正伤心，却是旧时相识。满地黄花堆积。憔悴损，如今有谁堪摘？守著窗儿独自，怎生得黑？梧桐更兼细雨，到黄昏、点点滴滴。这次第，怎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472430" y="1397000"/>
            <a:ext cx="1249680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320800" y="3327400"/>
            <a:ext cx="2489200" cy="609600"/>
            <a:chOff x="5280" y="5100"/>
            <a:chExt cx="3920" cy="960"/>
          </a:xfrm>
        </p:grpSpPr>
        <p:sp>
          <p:nvSpPr>
            <p:cNvPr id="12" name="矩形 11"/>
            <p:cNvSpPr/>
            <p:nvPr/>
          </p:nvSpPr>
          <p:spPr>
            <a:xfrm>
              <a:off x="5280" y="5100"/>
              <a:ext cx="3920" cy="96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591" y="5314"/>
              <a:ext cx="3299" cy="53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sz="1600" b="1" i="1" dirty="0">
                  <a:solidFill>
                    <a:schemeClr val="bg1"/>
                  </a:solidFill>
                  <a:effectLst/>
                  <a:latin typeface="字魂创中黑" panose="00000500000000000000" charset="-122"/>
                  <a:ea typeface="字魂创中黑" panose="00000500000000000000" charset="-122"/>
                  <a:cs typeface="字魂创中黑" panose="00000500000000000000" charset="-122"/>
                  <a:sym typeface="+mn-lt"/>
                </a:rPr>
                <a:t>Contracted white</a:t>
              </a:r>
              <a:endParaRPr sz="1600" b="1" i="1" dirty="0">
                <a:solidFill>
                  <a:schemeClr val="bg1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141ef083d0bb0caf1e8b9616b2630bf0c443a48335d26-VWQFF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685800"/>
            <a:ext cx="3352800" cy="33528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8134985" y="1579880"/>
            <a:ext cx="35458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44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44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44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44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pic>
        <p:nvPicPr>
          <p:cNvPr id="4" name="图片 3" descr="fd4acaa99c256c4350ebac5b7a49a6453dc372ce657f4-QqvpLb_fw12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685800"/>
            <a:ext cx="3352800" cy="33528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666750" y="4330700"/>
            <a:ext cx="2463800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66750" y="4611370"/>
            <a:ext cx="13404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600" b="1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请输入标题</a:t>
            </a:r>
            <a:endParaRPr lang="zh-CN" altLang="en-US" sz="1600" b="1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66750" y="5016500"/>
            <a:ext cx="152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点击此处添加文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本标题，标题数字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等都可以点击文本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来进行修改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4400550" y="4330700"/>
            <a:ext cx="2463800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400550" y="4611370"/>
            <a:ext cx="13404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1600" b="1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sym typeface="+mn-ea"/>
              </a:rPr>
              <a:t>请输入标题</a:t>
            </a:r>
            <a:endParaRPr lang="zh-CN" altLang="en-US" sz="1600" b="1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00550" y="5016500"/>
            <a:ext cx="152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点击此处添加文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本标题，标题数字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等都可以点击文本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来进行修改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57385" y="2984500"/>
            <a:ext cx="201866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凄凄惨惨戚戚。乍暖还寒时候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最难将息。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三杯两盏淡酒，怎敌他晓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来风急？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雁过也，正伤心，却是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旧时相识。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满地黄花堆积。憔悴损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，如今有谁堪摘？守著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窗儿独自，怎生得黑？梧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桐更兼细雨，到黄昏、点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点滴滴。这次第，怎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493885" y="1145540"/>
            <a:ext cx="2094865" cy="33718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sz="1600" b="1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Contracted white</a:t>
            </a:r>
            <a:endParaRPr sz="1600" b="1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51400" y="2984500"/>
            <a:ext cx="2489200" cy="609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048885" y="3120390"/>
            <a:ext cx="2094865" cy="33718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sz="1600" b="1" i="1" dirty="0">
                <a:solidFill>
                  <a:schemeClr val="bg1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Contracted white</a:t>
            </a:r>
            <a:endParaRPr sz="1600" b="1" i="1" dirty="0">
              <a:solidFill>
                <a:schemeClr val="bg1"/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文本框 15"/>
          <p:cNvSpPr txBox="1"/>
          <p:nvPr/>
        </p:nvSpPr>
        <p:spPr>
          <a:xfrm>
            <a:off x="756285" y="1668780"/>
            <a:ext cx="35458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4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44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44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44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6285" y="2933700"/>
            <a:ext cx="201866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凄凄惨惨戚戚。乍暖还寒时候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最难将息。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三杯两盏淡酒，怎敌他晓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来风急？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雁过也，正伤心，却是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旧时相识。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满地黄花堆积。憔悴损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，如今有谁堪摘？守著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窗儿独自，怎生得黑？梧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桐更兼细雨，到黄昏、点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点滴滴。这次第，怎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6285" y="1196340"/>
            <a:ext cx="2094865" cy="33718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sz="1600" b="1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Contracted white</a:t>
            </a:r>
            <a:endParaRPr sz="1600" b="1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lt"/>
            </a:endParaRPr>
          </a:p>
        </p:txBody>
      </p:sp>
      <p:pic>
        <p:nvPicPr>
          <p:cNvPr id="2" name="图片 1" descr="0ca31cfaf7873604e2088278d4f5e0303373e78f17433-jAjGGk_fw1200"/>
          <p:cNvPicPr>
            <a:picLocks noChangeAspect="1"/>
          </p:cNvPicPr>
          <p:nvPr/>
        </p:nvPicPr>
        <p:blipFill>
          <a:blip r:embed="rId1"/>
          <a:srcRect l="19404"/>
          <a:stretch>
            <a:fillRect/>
          </a:stretch>
        </p:blipFill>
        <p:spPr>
          <a:xfrm>
            <a:off x="8575040" y="2755265"/>
            <a:ext cx="2374900" cy="3893820"/>
          </a:xfrm>
          <a:prstGeom prst="rect">
            <a:avLst/>
          </a:prstGeom>
        </p:spPr>
      </p:pic>
      <p:pic>
        <p:nvPicPr>
          <p:cNvPr id="4" name="图片 3" descr="141ef083d0bb0caf1e8b9616b2630bf0c443a48335d26-VWQFFd"/>
          <p:cNvPicPr>
            <a:picLocks noChangeAspect="1"/>
          </p:cNvPicPr>
          <p:nvPr/>
        </p:nvPicPr>
        <p:blipFill>
          <a:blip r:embed="rId2"/>
          <a:srcRect t="30481"/>
          <a:stretch>
            <a:fillRect/>
          </a:stretch>
        </p:blipFill>
        <p:spPr>
          <a:xfrm>
            <a:off x="8575040" y="888365"/>
            <a:ext cx="2374900" cy="1651000"/>
          </a:xfrm>
          <a:prstGeom prst="rect">
            <a:avLst/>
          </a:prstGeom>
        </p:spPr>
      </p:pic>
      <p:pic>
        <p:nvPicPr>
          <p:cNvPr id="9" name="图片 8" descr="91971c99cd644fd7d127875844c52e390a7dde63a317c-udLi6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20" y="3902710"/>
            <a:ext cx="2251075" cy="2746375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5971540" y="3047365"/>
            <a:ext cx="2489200" cy="609600"/>
            <a:chOff x="8330" y="9526"/>
            <a:chExt cx="3920" cy="960"/>
          </a:xfrm>
        </p:grpSpPr>
        <p:sp>
          <p:nvSpPr>
            <p:cNvPr id="13" name="矩形 12"/>
            <p:cNvSpPr/>
            <p:nvPr/>
          </p:nvSpPr>
          <p:spPr>
            <a:xfrm>
              <a:off x="8330" y="9526"/>
              <a:ext cx="3920" cy="960"/>
            </a:xfrm>
            <a:prstGeom prst="rect">
              <a:avLst/>
            </a:prstGeom>
            <a:noFill/>
            <a:ln>
              <a:solidFill>
                <a:srgbClr val="1F4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641" y="9740"/>
              <a:ext cx="3299" cy="53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sz="1600" b="1" i="1" dirty="0">
                  <a:solidFill>
                    <a:srgbClr val="1F4959"/>
                  </a:solidFill>
                  <a:effectLst/>
                  <a:latin typeface="字魂创中黑" panose="00000500000000000000" charset="-122"/>
                  <a:ea typeface="字魂创中黑" panose="00000500000000000000" charset="-122"/>
                  <a:cs typeface="字魂创中黑" panose="00000500000000000000" charset="-122"/>
                  <a:sym typeface="+mn-lt"/>
                </a:rPr>
                <a:t>Contracted white</a:t>
              </a:r>
              <a:endParaRPr sz="1600" b="1" i="1" dirty="0">
                <a:solidFill>
                  <a:srgbClr val="1F4959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endParaRPr>
            </a:p>
          </p:txBody>
        </p:sp>
      </p:grp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 descr="下载"/>
          <p:cNvPicPr>
            <a:picLocks noChangeAspect="1"/>
          </p:cNvPicPr>
          <p:nvPr/>
        </p:nvPicPr>
        <p:blipFill>
          <a:blip r:embed="rId1"/>
          <a:srcRect r="55051"/>
          <a:stretch>
            <a:fillRect/>
          </a:stretch>
        </p:blipFill>
        <p:spPr>
          <a:xfrm>
            <a:off x="9836150" y="198755"/>
            <a:ext cx="2073910" cy="645985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21080" y="1529080"/>
            <a:ext cx="2682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-679450" y="1170940"/>
            <a:ext cx="2094865" cy="33718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sz="1600" b="1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Contracted white</a:t>
            </a:r>
            <a:endParaRPr sz="1600" b="1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62685" y="2590800"/>
            <a:ext cx="201866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凄凄惨惨戚戚。乍暖还寒时候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最难将息。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三杯两盏淡酒，怎敌他晓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来风急？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雁过也，正伤心，却是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旧时相识。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满地黄花堆积。憔悴损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，如今有谁堪摘？守著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窗儿独自，怎生得黑？梧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桐更兼细雨，到黄昏、点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点滴滴。这次第，怎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162685" y="2209800"/>
            <a:ext cx="1256665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91971c99cd644fd7d127875844c52e390a7dde63a317c-udLi6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3255" y="198755"/>
            <a:ext cx="1793875" cy="2188210"/>
          </a:xfrm>
          <a:prstGeom prst="rect">
            <a:avLst/>
          </a:prstGeom>
        </p:spPr>
      </p:pic>
      <p:pic>
        <p:nvPicPr>
          <p:cNvPr id="3" name="图片 2" descr="55a110a9eeeeeca01df6cbb34f8c47eddd53f66b3862a-suDCD7_fw1200"/>
          <p:cNvPicPr>
            <a:picLocks noChangeAspect="1"/>
          </p:cNvPicPr>
          <p:nvPr/>
        </p:nvPicPr>
        <p:blipFill>
          <a:blip r:embed="rId3"/>
          <a:srcRect l="6547" r="47077"/>
          <a:stretch>
            <a:fillRect/>
          </a:stretch>
        </p:blipFill>
        <p:spPr>
          <a:xfrm>
            <a:off x="7639050" y="198755"/>
            <a:ext cx="2079625" cy="6459855"/>
          </a:xfrm>
          <a:prstGeom prst="rect">
            <a:avLst/>
          </a:prstGeom>
        </p:spPr>
      </p:pic>
      <p:pic>
        <p:nvPicPr>
          <p:cNvPr id="7" name="图片 6" descr="fd4acaa99c256c4350ebac5b7a49a6453dc372ce657f4-QqvpLb_fw1200"/>
          <p:cNvPicPr>
            <a:picLocks noChangeAspect="1"/>
          </p:cNvPicPr>
          <p:nvPr/>
        </p:nvPicPr>
        <p:blipFill>
          <a:blip r:embed="rId4"/>
          <a:srcRect r="46970"/>
          <a:stretch>
            <a:fillRect/>
          </a:stretch>
        </p:blipFill>
        <p:spPr>
          <a:xfrm>
            <a:off x="5723255" y="2590800"/>
            <a:ext cx="1778000" cy="335280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5723255" y="6049010"/>
            <a:ext cx="2489200" cy="609600"/>
            <a:chOff x="8330" y="9526"/>
            <a:chExt cx="3920" cy="960"/>
          </a:xfrm>
        </p:grpSpPr>
        <p:sp>
          <p:nvSpPr>
            <p:cNvPr id="12" name="矩形 11"/>
            <p:cNvSpPr/>
            <p:nvPr/>
          </p:nvSpPr>
          <p:spPr>
            <a:xfrm>
              <a:off x="8330" y="9526"/>
              <a:ext cx="3920" cy="960"/>
            </a:xfrm>
            <a:prstGeom prst="rect">
              <a:avLst/>
            </a:prstGeom>
            <a:noFill/>
            <a:ln>
              <a:solidFill>
                <a:srgbClr val="1F49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8641" y="9740"/>
              <a:ext cx="3299" cy="531"/>
            </a:xfrm>
            <a:prstGeom prst="rect">
              <a:avLst/>
            </a:prstGeom>
            <a:effectLst/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/>
              <a:r>
                <a:rPr sz="1600" b="1" i="1" dirty="0">
                  <a:solidFill>
                    <a:srgbClr val="1F4959"/>
                  </a:solidFill>
                  <a:effectLst/>
                  <a:latin typeface="字魂创中黑" panose="00000500000000000000" charset="-122"/>
                  <a:ea typeface="字魂创中黑" panose="00000500000000000000" charset="-122"/>
                  <a:cs typeface="字魂创中黑" panose="00000500000000000000" charset="-122"/>
                  <a:sym typeface="+mn-lt"/>
                </a:rPr>
                <a:t>Contracted white</a:t>
              </a:r>
              <a:endParaRPr sz="1600" b="1" i="1" dirty="0">
                <a:solidFill>
                  <a:srgbClr val="1F4959"/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5835650" y="5034280"/>
            <a:ext cx="1460500" cy="685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35650" y="3891280"/>
            <a:ext cx="1460500" cy="685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835650" y="2760980"/>
            <a:ext cx="1460500" cy="685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35650" y="1567180"/>
            <a:ext cx="1460500" cy="6858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389380" y="1567180"/>
            <a:ext cx="26822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11" name="矩形 10"/>
          <p:cNvSpPr/>
          <p:nvPr/>
        </p:nvSpPr>
        <p:spPr>
          <a:xfrm rot="5400000">
            <a:off x="-679450" y="1170940"/>
            <a:ext cx="2094865" cy="33718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sz="1600" b="1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Contracted white</a:t>
            </a:r>
            <a:endParaRPr sz="1600" b="1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30985" y="2628900"/>
            <a:ext cx="201866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凄凄惨惨戚戚。乍暖还寒时候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最难将息。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三杯两盏淡酒，怎敌他晓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来风急？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雁过也，正伤心，却是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旧时相识。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满地黄花堆积。憔悴损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，如今有谁堪摘？守著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窗儿独自，怎生得黑？梧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桐更兼细雨，到黄昏、点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点滴滴。这次第，怎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  <a:p>
            <a:pPr algn="l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530985" y="2247900"/>
            <a:ext cx="1256665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4c43b950-fa3a-455a-93a9-53accf2f5ca2"/>
          <p:cNvPicPr>
            <a:picLocks noChangeAspect="1"/>
          </p:cNvPicPr>
          <p:nvPr/>
        </p:nvPicPr>
        <p:blipFill>
          <a:blip r:embed="rId1"/>
          <a:srcRect r="33066"/>
          <a:stretch>
            <a:fillRect/>
          </a:stretch>
        </p:blipFill>
        <p:spPr>
          <a:xfrm>
            <a:off x="7918450" y="254000"/>
            <a:ext cx="3393440" cy="6350000"/>
          </a:xfrm>
          <a:prstGeom prst="rect">
            <a:avLst/>
          </a:prstGeom>
        </p:spPr>
      </p:pic>
      <p:pic>
        <p:nvPicPr>
          <p:cNvPr id="6" name="图片 5" descr="55a110a9eeeeeca01df6cbb34f8c47eddd53f66b3862a-suDCD7_fw1200"/>
          <p:cNvPicPr>
            <a:picLocks noChangeAspect="1"/>
          </p:cNvPicPr>
          <p:nvPr/>
        </p:nvPicPr>
        <p:blipFill>
          <a:blip r:embed="rId2"/>
          <a:srcRect l="-250" r="64" b="28997"/>
          <a:stretch>
            <a:fillRect/>
          </a:stretch>
        </p:blipFill>
        <p:spPr>
          <a:xfrm>
            <a:off x="8408670" y="977900"/>
            <a:ext cx="2413635" cy="24638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6319520" y="1742440"/>
            <a:ext cx="394970" cy="3860165"/>
            <a:chOff x="9152" y="2615"/>
            <a:chExt cx="622" cy="6079"/>
          </a:xfrm>
        </p:grpSpPr>
        <p:pic>
          <p:nvPicPr>
            <p:cNvPr id="29" name="图片 28" descr="20287226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99" y="2615"/>
              <a:ext cx="528" cy="528"/>
            </a:xfrm>
            <a:prstGeom prst="rect">
              <a:avLst/>
            </a:prstGeom>
          </p:spPr>
        </p:pic>
        <p:pic>
          <p:nvPicPr>
            <p:cNvPr id="30" name="图片 29" descr="20287227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196" y="8160"/>
              <a:ext cx="534" cy="534"/>
            </a:xfrm>
            <a:prstGeom prst="rect">
              <a:avLst/>
            </a:prstGeom>
          </p:spPr>
        </p:pic>
        <p:pic>
          <p:nvPicPr>
            <p:cNvPr id="31" name="图片 30" descr="20287243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152" y="4462"/>
              <a:ext cx="622" cy="622"/>
            </a:xfrm>
            <a:prstGeom prst="rect">
              <a:avLst/>
            </a:prstGeom>
          </p:spPr>
        </p:pic>
        <p:pic>
          <p:nvPicPr>
            <p:cNvPr id="32" name="图片 31" descr="20287228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244" y="6403"/>
              <a:ext cx="438" cy="438"/>
            </a:xfrm>
            <a:prstGeom prst="rect">
              <a:avLst/>
            </a:prstGeom>
          </p:spPr>
        </p:pic>
      </p:grpSp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 rot="5400000">
            <a:off x="-679450" y="1170940"/>
            <a:ext cx="2094865" cy="337185"/>
          </a:xfrm>
          <a:prstGeom prst="rect">
            <a:avLst/>
          </a:prstGeom>
          <a:effectLst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sz="1600" b="1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lt"/>
              </a:rPr>
              <a:t>Contracted white</a:t>
            </a:r>
            <a:endParaRPr sz="1600" b="1" i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29480" y="728980"/>
            <a:ext cx="2733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60880" y="1741805"/>
            <a:ext cx="8272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凄凄惨惨戚戚。乍暖还寒时候最难将息。三杯两盏淡酒，怎敌他晓来风急？雁过也，正伤心，却是旧时相识。满地黄花堆积。憔悴损，如今有谁堪摘？守著窗儿独自，怎生得黑？梧桐更兼细雨，到黄昏、点点滴滴。这次第，怎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472430" y="1397000"/>
            <a:ext cx="1249680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fd4acaa99c256c4350ebac5b7a49a6453dc372ce657f4-QqvpLb_fw1200"/>
          <p:cNvPicPr>
            <a:picLocks noChangeAspect="1"/>
          </p:cNvPicPr>
          <p:nvPr/>
        </p:nvPicPr>
        <p:blipFill>
          <a:blip r:embed="rId1"/>
          <a:srcRect t="49915" r="52" b="17431"/>
          <a:stretch>
            <a:fillRect/>
          </a:stretch>
        </p:blipFill>
        <p:spPr>
          <a:xfrm>
            <a:off x="488950" y="2804795"/>
            <a:ext cx="11214100" cy="36639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66775" y="3213100"/>
            <a:ext cx="10528300" cy="2844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93240" y="4641215"/>
            <a:ext cx="27330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 b="1">
                <a:solidFill>
                  <a:schemeClr val="bg1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endParaRPr lang="zh-CN" altLang="en-US" sz="2800" b="1">
              <a:solidFill>
                <a:schemeClr val="bg1"/>
              </a:solidFill>
              <a:latin typeface="字魂创中黑" panose="00000500000000000000" charset="-122"/>
              <a:ea typeface="字魂创中黑" panose="00000500000000000000" charset="-122"/>
            </a:endParaRPr>
          </a:p>
          <a:p>
            <a:pPr algn="l"/>
            <a:r>
              <a:rPr lang="en-US" altLang="zh-CN" sz="2800" b="1">
                <a:solidFill>
                  <a:schemeClr val="bg1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chemeClr val="bg1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chemeClr val="bg1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55a110a9eeeeeca01df6cbb34f8c47eddd53f66b3862a-suDCD7_fw1200"/>
          <p:cNvPicPr>
            <a:picLocks noChangeAspect="1"/>
          </p:cNvPicPr>
          <p:nvPr/>
        </p:nvPicPr>
        <p:blipFill>
          <a:blip r:embed="rId1"/>
          <a:srcRect l="-250" r="64" b="28997"/>
          <a:stretch>
            <a:fillRect/>
          </a:stretch>
        </p:blipFill>
        <p:spPr>
          <a:xfrm>
            <a:off x="1689735" y="3841115"/>
            <a:ext cx="2413635" cy="24638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4729480" y="728980"/>
            <a:ext cx="27330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作品集</a:t>
            </a:r>
            <a:r>
              <a:rPr lang="en-US" altLang="zh-CN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&amp;</a:t>
            </a:r>
            <a:r>
              <a:rPr lang="zh-CN" altLang="en-US" sz="2800" b="1">
                <a:solidFill>
                  <a:srgbClr val="1E3237"/>
                </a:solidFill>
                <a:latin typeface="字魂创中黑" panose="00000500000000000000" charset="-122"/>
                <a:ea typeface="字魂创中黑" panose="00000500000000000000" charset="-122"/>
              </a:rPr>
              <a:t>画册</a:t>
            </a:r>
            <a:endParaRPr lang="zh-CN" altLang="en-US" sz="2800" b="1">
              <a:solidFill>
                <a:srgbClr val="1E3237"/>
              </a:solidFill>
              <a:latin typeface="字魂创中黑" panose="00000500000000000000" charset="-122"/>
              <a:ea typeface="字魂创中黑" panose="000005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60880" y="1741805"/>
            <a:ext cx="82721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40000"/>
              </a:lnSpc>
            </a:pPr>
            <a:r>
              <a:rPr lang="zh-CN" altLang="en-US" sz="1000">
                <a:solidFill>
                  <a:srgbClr val="2B3743"/>
                </a:solidFill>
                <a:latin typeface="字魂创中黑" panose="00000500000000000000" charset="-122"/>
                <a:ea typeface="字魂创中黑" panose="00000500000000000000" charset="-122"/>
                <a:cs typeface="字魂创中黑" panose="00000500000000000000" charset="-122"/>
                <a:sym typeface="+mn-ea"/>
              </a:rPr>
              <a:t>寻寻觅觅，冷冷清清凄凄惨惨戚戚。乍暖还寒时候最难将息。三杯两盏淡酒，怎敌他晓来风急？雁过也，正伤心，却是旧时相识。满地黄花堆积。憔悴损，如今有谁堪摘？守著窗儿独自，怎生得黑？梧桐更兼细雨，到黄昏、点点滴滴。这次第，怎一个愁字了得！ </a:t>
            </a:r>
            <a:endParaRPr lang="zh-CN" altLang="en-US" sz="1000">
              <a:solidFill>
                <a:srgbClr val="2B3743"/>
              </a:solidFill>
              <a:latin typeface="字魂创中黑" panose="00000500000000000000" charset="-122"/>
              <a:ea typeface="字魂创中黑" panose="00000500000000000000" charset="-122"/>
              <a:cs typeface="字魂创中黑" panose="00000500000000000000" charset="-122"/>
              <a:sym typeface="+mn-ea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472430" y="1397000"/>
            <a:ext cx="1249680" cy="0"/>
          </a:xfrm>
          <a:prstGeom prst="line">
            <a:avLst/>
          </a:prstGeom>
          <a:ln w="38100">
            <a:solidFill>
              <a:srgbClr val="1F4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91971c99cd644fd7d127875844c52e390a7dde63a317c-udLi6t"/>
          <p:cNvPicPr>
            <a:picLocks noChangeAspect="1"/>
          </p:cNvPicPr>
          <p:nvPr/>
        </p:nvPicPr>
        <p:blipFill>
          <a:blip r:embed="rId2"/>
          <a:srcRect b="17091"/>
          <a:stretch>
            <a:fillRect/>
          </a:stretch>
        </p:blipFill>
        <p:spPr>
          <a:xfrm>
            <a:off x="4890770" y="3864610"/>
            <a:ext cx="2413000" cy="2440305"/>
          </a:xfrm>
          <a:prstGeom prst="rect">
            <a:avLst/>
          </a:prstGeom>
        </p:spPr>
      </p:pic>
      <p:pic>
        <p:nvPicPr>
          <p:cNvPr id="7" name="图片 6" descr="fd4acaa99c256c4350ebac5b7a49a6453dc372ce657f4-QqvpLb_fw1200"/>
          <p:cNvPicPr>
            <a:picLocks noChangeAspect="1"/>
          </p:cNvPicPr>
          <p:nvPr/>
        </p:nvPicPr>
        <p:blipFill>
          <a:blip r:embed="rId3"/>
          <a:srcRect r="1895"/>
          <a:stretch>
            <a:fillRect/>
          </a:stretch>
        </p:blipFill>
        <p:spPr>
          <a:xfrm>
            <a:off x="8091170" y="3849370"/>
            <a:ext cx="2413000" cy="245935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629785" y="2663190"/>
            <a:ext cx="2935605" cy="354330"/>
            <a:chOff x="7364" y="4194"/>
            <a:chExt cx="4623" cy="558"/>
          </a:xfrm>
        </p:grpSpPr>
        <p:sp>
          <p:nvSpPr>
            <p:cNvPr id="4" name="椭圆 3"/>
            <p:cNvSpPr/>
            <p:nvPr/>
          </p:nvSpPr>
          <p:spPr>
            <a:xfrm>
              <a:off x="7364" y="4194"/>
              <a:ext cx="559" cy="559"/>
            </a:xfrm>
            <a:prstGeom prst="ellipse">
              <a:avLst/>
            </a:prstGeom>
            <a:solidFill>
              <a:srgbClr val="98AA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6" name="图片 5" descr="20287239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44" y="4274"/>
              <a:ext cx="399" cy="399"/>
            </a:xfrm>
            <a:prstGeom prst="rect">
              <a:avLst/>
            </a:prstGeom>
          </p:spPr>
        </p:pic>
        <p:sp>
          <p:nvSpPr>
            <p:cNvPr id="13" name="椭圆 12"/>
            <p:cNvSpPr/>
            <p:nvPr/>
          </p:nvSpPr>
          <p:spPr>
            <a:xfrm>
              <a:off x="8990" y="4194"/>
              <a:ext cx="559" cy="559"/>
            </a:xfrm>
            <a:prstGeom prst="ellipse">
              <a:avLst/>
            </a:prstGeom>
            <a:solidFill>
              <a:srgbClr val="5A84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3" name="图片 22" descr="20288977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27" y="4231"/>
              <a:ext cx="486" cy="486"/>
            </a:xfrm>
            <a:prstGeom prst="rect">
              <a:avLst/>
            </a:prstGeom>
          </p:spPr>
        </p:pic>
        <p:sp>
          <p:nvSpPr>
            <p:cNvPr id="18" name="椭圆 17"/>
            <p:cNvSpPr/>
            <p:nvPr/>
          </p:nvSpPr>
          <p:spPr>
            <a:xfrm>
              <a:off x="10616" y="4194"/>
              <a:ext cx="559" cy="559"/>
            </a:xfrm>
            <a:prstGeom prst="ellipse">
              <a:avLst/>
            </a:prstGeom>
            <a:solidFill>
              <a:srgbClr val="B9CD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26" name="图片 25" descr="20287243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713" y="4291"/>
              <a:ext cx="366" cy="366"/>
            </a:xfrm>
            <a:prstGeom prst="rect">
              <a:avLst/>
            </a:prstGeom>
          </p:spPr>
        </p:pic>
        <p:sp>
          <p:nvSpPr>
            <p:cNvPr id="30" name="椭圆 29"/>
            <p:cNvSpPr/>
            <p:nvPr/>
          </p:nvSpPr>
          <p:spPr>
            <a:xfrm>
              <a:off x="8177" y="4194"/>
              <a:ext cx="559" cy="559"/>
            </a:xfrm>
            <a:prstGeom prst="ellipse">
              <a:avLst/>
            </a:prstGeom>
            <a:solidFill>
              <a:srgbClr val="CF9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1" name="图片 30" descr="20287226"/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287" y="4304"/>
              <a:ext cx="340" cy="340"/>
            </a:xfrm>
            <a:prstGeom prst="rect">
              <a:avLst/>
            </a:prstGeom>
          </p:spPr>
        </p:pic>
        <p:sp>
          <p:nvSpPr>
            <p:cNvPr id="44" name="椭圆 43"/>
            <p:cNvSpPr/>
            <p:nvPr/>
          </p:nvSpPr>
          <p:spPr>
            <a:xfrm>
              <a:off x="11429" y="4194"/>
              <a:ext cx="559" cy="559"/>
            </a:xfrm>
            <a:prstGeom prst="ellipse">
              <a:avLst/>
            </a:prstGeom>
            <a:solidFill>
              <a:srgbClr val="4D5E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8" name="图片 47" descr="3476731"/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539" y="4304"/>
              <a:ext cx="340" cy="340"/>
            </a:xfrm>
            <a:prstGeom prst="rect">
              <a:avLst/>
            </a:prstGeom>
          </p:spPr>
        </p:pic>
        <p:sp>
          <p:nvSpPr>
            <p:cNvPr id="37" name="椭圆 36"/>
            <p:cNvSpPr/>
            <p:nvPr/>
          </p:nvSpPr>
          <p:spPr>
            <a:xfrm>
              <a:off x="9803" y="4194"/>
              <a:ext cx="559" cy="559"/>
            </a:xfrm>
            <a:prstGeom prst="ellipse">
              <a:avLst/>
            </a:prstGeom>
            <a:solidFill>
              <a:srgbClr val="677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49" name="图片 48" descr="4450843"/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858" y="4249"/>
              <a:ext cx="450" cy="450"/>
            </a:xfrm>
            <a:prstGeom prst="rect">
              <a:avLst/>
            </a:prstGeom>
          </p:spPr>
        </p:pic>
      </p:grpSp>
    </p:spTree>
    <p:custDataLst>
      <p:tags r:id="rId1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2498</Words>
  <Application>WPS 演示</Application>
  <PresentationFormat>宽屏</PresentationFormat>
  <Paragraphs>200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Wingdings</vt:lpstr>
      <vt:lpstr>字魂创中黑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大当家</cp:lastModifiedBy>
  <cp:revision>151</cp:revision>
  <dcterms:created xsi:type="dcterms:W3CDTF">2019-06-19T02:08:00Z</dcterms:created>
  <dcterms:modified xsi:type="dcterms:W3CDTF">2024-10-25T16:03:26Z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KSOTemplateUUID">
    <vt:lpwstr>v1.0_mb_KUQiMrQwam8HpRBvftEWpQ==</vt:lpwstr>
  </property>
  <property fmtid="{D5CDD505-2E9C-101B-9397-08002B2CF9AE}" pid="4" name="ICV">
    <vt:lpwstr>1A5F864AF9284331AB6F8E176D3EEF48_11</vt:lpwstr>
  </property>
</Properties>
</file>