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application/vnd.openxmlformats-officedocument.spreadsheetml.sheet" Extension="xlsx"/>
  <Default ContentType="image/jpeg" Extension="jp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themeOverride+xml" PartName="/ppt/theme/themeOverride1.xml"/>
  <Override ContentType="application/vnd.openxmlformats-officedocument.drawingml.chart+xml" PartName="/ppt/charts/chart2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themeOverride+xml" PartName="/ppt/theme/themeOverride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'1.0' encoding='UTF-8' standalone='yes'?>
<Relationships xmlns="http://schemas.openxmlformats.org/package/2006/relationships">
 <Relationship Target="docProps/core.xml" Type="http://schemas.openxmlformats.org/package/2006/relationships/metadata/core-properties" Id="rId3"/>
 <Relationship Target="docProps/thumbnail.jpeg" Type="http://schemas.openxmlformats.org/package/2006/relationships/metadata/thumbnail" Id="rId2"/>
 <Relationship Target="ppt/presentation.xml" Type="http://schemas.openxmlformats.org/officeDocument/2006/relationships/officeDocument" Id="rId1"/>
 <Relationship Target="docProps/app.xml" Type="http://schemas.openxmlformats.org/officeDocument/2006/relationships/extended-properties" Id="rId4"/>
 <Relationship Target="docProps/custom.xml" Type="http://schemas.openxmlformats.org/officeDocument/2006/relationships/custom-properties" Id="rId5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0" r:id="rId10"/>
    <p:sldId id="267" r:id="rId11"/>
    <p:sldId id="268" r:id="rId12"/>
    <p:sldId id="261" r:id="rId13"/>
    <p:sldId id="269" r:id="rId14"/>
    <p:sldId id="270" r:id="rId15"/>
    <p:sldId id="262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016"/>
    <a:srgbClr val="49B9A0"/>
    <a:srgbClr val="203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15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341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3795BF"/>
            </a:solidFill>
          </c:spPr>
          <c:dPt>
            <c:idx val="0"/>
            <c:bubble3D val="0"/>
            <c:spPr>
              <a:solidFill>
                <a:srgbClr val="B1101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F6-4CCF-8F8C-D6F015BDC423}"/>
              </c:ext>
            </c:extLst>
          </c:dPt>
          <c:dPt>
            <c:idx val="1"/>
            <c:bubble3D val="0"/>
            <c:spPr>
              <a:solidFill>
                <a:sysClr val="windowText" lastClr="0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BF6-4CCF-8F8C-D6F015BDC423}"/>
              </c:ext>
            </c:extLst>
          </c:dPt>
          <c:dPt>
            <c:idx val="2"/>
            <c:bubble3D val="0"/>
            <c:spPr>
              <a:solidFill>
                <a:sysClr val="window" lastClr="FFFFFF">
                  <a:lumMod val="85000"/>
                </a:sys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BF6-4CCF-8F8C-D6F015BDC423}"/>
              </c:ext>
            </c:extLst>
          </c:dPt>
          <c:cat>
            <c:strRef>
              <c:f>Sheet1!$A$2:$A$4</c:f>
              <c:strCache>
                <c:ptCount val="3"/>
                <c:pt idx="0">
                  <c:v>基础设施建设
</c:v>
                </c:pt>
                <c:pt idx="1">
                  <c:v>研发投入
</c:v>
                </c:pt>
                <c:pt idx="2">
                  <c:v>市场投入
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700</c:v>
                </c:pt>
                <c:pt idx="1">
                  <c:v>200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F6-4CCF-8F8C-D6F015BDC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40"/>
        <c:holeSize val="77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金额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E1-474A-9E36-E93D3E199515}"/>
              </c:ext>
            </c:extLst>
          </c:dPt>
          <c:dPt>
            <c:idx val="1"/>
            <c:bubble3D val="0"/>
            <c:spPr>
              <a:solidFill>
                <a:srgbClr val="B1101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E1-474A-9E36-E93D3E199515}"/>
              </c:ext>
            </c:extLst>
          </c:dPt>
          <c:dPt>
            <c:idx val="2"/>
            <c:bubble3D val="0"/>
            <c:spPr>
              <a:solidFill>
                <a:sysClr val="windowText" lastClr="000000">
                  <a:lumMod val="75000"/>
                  <a:lumOff val="25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1E1-474A-9E36-E93D3E199515}"/>
              </c:ext>
            </c:extLst>
          </c:dPt>
          <c:dPt>
            <c:idx val="3"/>
            <c:bubble3D val="0"/>
            <c:spPr>
              <a:solidFill>
                <a:sysClr val="window" lastClr="FFFFFF">
                  <a:lumMod val="65000"/>
                </a:sys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1E1-474A-9E36-E93D3E199515}"/>
              </c:ext>
            </c:extLst>
          </c:dPt>
          <c:cat>
            <c:strRef>
              <c:f>Sheet1!$A$2:$A$5</c:f>
              <c:strCache>
                <c:ptCount val="4"/>
                <c:pt idx="0">
                  <c:v>人员引进及员工福利</c:v>
                </c:pt>
                <c:pt idx="1">
                  <c:v>新服务点建立及运营</c:v>
                </c:pt>
                <c:pt idx="2">
                  <c:v>业务系统开发及运维</c:v>
                </c:pt>
                <c:pt idx="3">
                  <c:v>市场推广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100</c:v>
                </c:pt>
                <c:pt idx="2">
                  <c:v>50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1E1-474A-9E36-E93D3E199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3"/>
        <c:holeSize val="57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37B64AA-F7C4-4BDF-B4F6-011684A58C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4EC4DA-ED05-4B18-857F-1CD6F8EF7F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1D30E-C62B-4923-B9A2-2FEFB6232B57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1E274E-33B7-46A3-847F-50BF36DC07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9AB3D5-F3AC-4DC4-8A88-05AB24F5D5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95D18-4F3D-4DFA-B4C2-937811EBA6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33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57B7-1053-4153-8531-BB2101063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4324C7-B937-4CA3-A96F-14185A0C3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0E5D1-6ECE-408D-B750-7FCE7171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E7FE6-BAA3-485A-8803-93C1EE1D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8C57EA-B57B-41C5-89F5-3042E34C8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7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1E710-C3E1-421E-A831-B2CA5B60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5B3AD-49C3-4B1B-8919-038A2270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0D429-7A32-405E-A3A4-4874396A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1F368-2E87-43A3-B361-EFF8451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BEAAF-58BC-4ED8-B7AC-081BA0FF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6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A237C4-060F-4AAC-ABDC-949FA7B6D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9D4F86-AA77-492C-87EB-E818BA5D0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30F7EC-792B-4B18-A1C6-FE8FCA9A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60041-ECD3-43B7-90EE-7A5E5CFC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1E1C0-FAF4-44C8-954D-F7528184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3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6D8F6-3F09-4B18-901D-8B711BC8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DD293-C995-4FF5-B747-217952A1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CE0B1-A11C-4D84-841F-60DD3368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B4E23-555C-413A-A713-ED6A993E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F90F75-0356-485F-87F0-CEBB8669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85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3EE26-A6F3-46AD-A881-F6685A2A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6B0EB9-62C1-4285-B979-D7BC8142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66181-399A-434A-A275-547EA739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CD326-F33D-4D58-893E-BF4D5004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1F804-495B-4FEB-962F-570861E9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60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4E3A8-C0EA-4D11-8DE9-BC54A5DC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C3074-6095-435E-9A74-F4A7566B3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78CCDC-C5E9-4355-A42C-9F2EA7EB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4A68A9-23DC-48B9-B0FD-AF8A3AB7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9EFD6-B18A-4B3B-82F7-981A6AF3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39856-BC69-4C40-8495-B0A729A4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766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1D3D0-3ADF-4282-9349-CD10D0212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8150B6-93FF-4B8E-A9CA-5A31311A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B2DBD-BB9A-43FE-820E-DD7BC034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A79D5D-D511-4989-B59C-B13335852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B414F3-4912-4551-A8B4-32DA9B96A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7FDC2-1C46-4F23-B04C-7CB7F1C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B1BAD1-30B2-411E-A400-B098C820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34EE12-96A5-4BA7-9D5A-C3A92B55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4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A9091-2E11-4C63-8572-DAE5E344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E517CE-FD8C-4ACF-99EB-3BA337C6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FA2EA7-C1CC-4E25-B3CC-2BF6713A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440B85-41F5-4861-B5C8-D9755343C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55D600A-4CE5-4045-8529-BD514BAE0143}"/>
              </a:ext>
            </a:extLst>
          </p:cNvPr>
          <p:cNvCxnSpPr>
            <a:cxnSpLocks/>
          </p:cNvCxnSpPr>
          <p:nvPr userDrawn="1"/>
        </p:nvCxnSpPr>
        <p:spPr>
          <a:xfrm>
            <a:off x="11833860" y="6469380"/>
            <a:ext cx="0" cy="388620"/>
          </a:xfrm>
          <a:prstGeom prst="line">
            <a:avLst/>
          </a:prstGeom>
          <a:ln>
            <a:solidFill>
              <a:srgbClr val="B110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8CF0A92-368C-4F76-B6D4-D47D55E888D3}"/>
              </a:ext>
            </a:extLst>
          </p:cNvPr>
          <p:cNvSpPr txBox="1">
            <a:spLocks/>
          </p:cNvSpPr>
          <p:nvPr userDrawn="1"/>
        </p:nvSpPr>
        <p:spPr>
          <a:xfrm>
            <a:off x="11369040" y="6434914"/>
            <a:ext cx="54102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5F3D19-4D5C-46B7-A7CC-2E45F37FDFE3}" type="slidenum">
              <a:rPr lang="zh-CN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03121C-9942-4B6B-A27D-1E087EA1912F}"/>
              </a:ext>
            </a:extLst>
          </p:cNvPr>
          <p:cNvSpPr/>
          <p:nvPr userDrawn="1"/>
        </p:nvSpPr>
        <p:spPr>
          <a:xfrm>
            <a:off x="575734" y="6527360"/>
            <a:ext cx="331046" cy="330639"/>
          </a:xfrm>
          <a:prstGeom prst="rect">
            <a:avLst/>
          </a:prstGeom>
          <a:solidFill>
            <a:srgbClr val="B11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3CA1A76-D547-42CC-A495-02F15A6C35BD}"/>
              </a:ext>
            </a:extLst>
          </p:cNvPr>
          <p:cNvCxnSpPr/>
          <p:nvPr userDrawn="1"/>
        </p:nvCxnSpPr>
        <p:spPr>
          <a:xfrm flipH="1">
            <a:off x="668867" y="965200"/>
            <a:ext cx="10389427" cy="0"/>
          </a:xfrm>
          <a:prstGeom prst="line">
            <a:avLst/>
          </a:prstGeom>
          <a:ln w="12700">
            <a:solidFill>
              <a:srgbClr val="B110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13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373AF0-582B-424A-ABB2-346A6224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3CB183-EAE4-45E8-A688-10309278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1CAA053-1630-4BFA-9762-7498EC1261EA}"/>
              </a:ext>
            </a:extLst>
          </p:cNvPr>
          <p:cNvCxnSpPr>
            <a:cxnSpLocks/>
          </p:cNvCxnSpPr>
          <p:nvPr userDrawn="1"/>
        </p:nvCxnSpPr>
        <p:spPr>
          <a:xfrm>
            <a:off x="11833860" y="6469380"/>
            <a:ext cx="0" cy="388620"/>
          </a:xfrm>
          <a:prstGeom prst="line">
            <a:avLst/>
          </a:prstGeom>
          <a:ln>
            <a:solidFill>
              <a:srgbClr val="B110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A509F002-3D7F-4E10-8BD4-87EDBE7A6858}"/>
              </a:ext>
            </a:extLst>
          </p:cNvPr>
          <p:cNvSpPr txBox="1">
            <a:spLocks/>
          </p:cNvSpPr>
          <p:nvPr userDrawn="1"/>
        </p:nvSpPr>
        <p:spPr>
          <a:xfrm>
            <a:off x="11369040" y="6434914"/>
            <a:ext cx="54102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25F3D19-4D5C-46B7-A7CC-2E45F37FDFE3}" type="slidenum">
              <a:rPr lang="zh-CN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42B563-7650-4FF9-927C-6F9EFB73E202}"/>
              </a:ext>
            </a:extLst>
          </p:cNvPr>
          <p:cNvSpPr/>
          <p:nvPr userDrawn="1"/>
        </p:nvSpPr>
        <p:spPr>
          <a:xfrm>
            <a:off x="575734" y="6527360"/>
            <a:ext cx="331046" cy="330639"/>
          </a:xfrm>
          <a:prstGeom prst="rect">
            <a:avLst/>
          </a:prstGeom>
          <a:solidFill>
            <a:srgbClr val="B11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21F6004-C473-4A4E-B6EE-2913D348FE5B}"/>
              </a:ext>
            </a:extLst>
          </p:cNvPr>
          <p:cNvCxnSpPr/>
          <p:nvPr userDrawn="1"/>
        </p:nvCxnSpPr>
        <p:spPr>
          <a:xfrm flipH="1">
            <a:off x="668867" y="965200"/>
            <a:ext cx="10389427" cy="0"/>
          </a:xfrm>
          <a:prstGeom prst="line">
            <a:avLst/>
          </a:prstGeom>
          <a:ln w="12700">
            <a:solidFill>
              <a:srgbClr val="B110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4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19A6-6D80-4CD0-970D-BC93FB8D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953CC-D346-480F-9AD9-D514DC5F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407D55-1AEE-4716-AC96-F7E0BBC5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16E79-15E5-425A-99B8-BDAEB5041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870F4B-A82A-4709-8FC9-8A3AEF58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54FBE8-A0EF-4C57-ADB9-DFABE9F1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0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A420B-26D1-4885-8D9C-49E647A2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825207-F07C-4692-9D60-C201FEC63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B4B05A-EDA5-4D3B-A1E8-6C0F97B2B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820B0B-081F-4363-B0F7-C1887F6C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D6EBB2-6FD6-440E-81FA-56EFE1E9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E0686E-76AF-481E-94B3-A687A06D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6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10EEB4-B21C-43FB-984F-91DB1A17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383E2-6475-4771-907C-42E4CBEC8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9E4B73-6A3B-4CC5-A919-F98F79ED9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959F-0443-43D2-9C8C-56AC4658AB7E}" type="datetimeFigureOut">
              <a:rPr lang="zh-CN" altLang="en-US" smtClean="0"/>
              <a:t>2019/2/25/Mon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3DB5A7-DA44-40FA-8799-DB01B8D6E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25E3C8-4CCE-499B-AD00-595D3142F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3D19-4D5C-46B7-A7CC-2E45F37FDF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6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10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FF8794-BD30-462C-90B2-1E2DD3963A38}"/>
              </a:ext>
            </a:extLst>
          </p:cNvPr>
          <p:cNvSpPr txBox="1"/>
          <p:nvPr/>
        </p:nvSpPr>
        <p:spPr>
          <a:xfrm>
            <a:off x="2417749" y="2649942"/>
            <a:ext cx="7356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公司介绍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BE04CA-0ABA-42B3-BA2C-C0612E245EC5}"/>
              </a:ext>
            </a:extLst>
          </p:cNvPr>
          <p:cNvSpPr txBox="1"/>
          <p:nvPr/>
        </p:nvSpPr>
        <p:spPr>
          <a:xfrm>
            <a:off x="3856444" y="3741907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简约设计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产品宣传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多样版式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精致设计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6B4B19-F407-4217-93E7-6386D241F35A}"/>
              </a:ext>
            </a:extLst>
          </p:cNvPr>
          <p:cNvSpPr/>
          <p:nvPr/>
        </p:nvSpPr>
        <p:spPr>
          <a:xfrm>
            <a:off x="5311305" y="1073581"/>
            <a:ext cx="1569390" cy="1569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4184C5-077E-4BF1-ABEE-4F5A085E5075}"/>
              </a:ext>
            </a:extLst>
          </p:cNvPr>
          <p:cNvSpPr txBox="1"/>
          <p:nvPr/>
        </p:nvSpPr>
        <p:spPr>
          <a:xfrm>
            <a:off x="5543604" y="5970051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2019.02·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3A614F-A984-448C-B3EF-B002A50AE4FA}"/>
              </a:ext>
            </a:extLst>
          </p:cNvPr>
          <p:cNvGrpSpPr/>
          <p:nvPr/>
        </p:nvGrpSpPr>
        <p:grpSpPr>
          <a:xfrm>
            <a:off x="4872990" y="4849676"/>
            <a:ext cx="2373630" cy="411707"/>
            <a:chOff x="4872990" y="4849676"/>
            <a:chExt cx="2373630" cy="4117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CF9ECF-E464-4206-9E99-958825DE6E7C}"/>
                </a:ext>
              </a:extLst>
            </p:cNvPr>
            <p:cNvSpPr txBox="1"/>
            <p:nvPr/>
          </p:nvSpPr>
          <p:spPr>
            <a:xfrm>
              <a:off x="5140323" y="490164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科技有限公司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DCA4175-2502-4010-B61F-33B4E37BF3AE}"/>
                </a:ext>
              </a:extLst>
            </p:cNvPr>
            <p:cNvSpPr/>
            <p:nvPr/>
          </p:nvSpPr>
          <p:spPr>
            <a:xfrm>
              <a:off x="4872990" y="4849676"/>
              <a:ext cx="2373630" cy="411707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552D65B-647C-467F-BC45-D6BA3EE453B0}"/>
              </a:ext>
            </a:extLst>
          </p:cNvPr>
          <p:cNvCxnSpPr>
            <a:stCxn id="5" idx="1"/>
          </p:cNvCxnSpPr>
          <p:nvPr/>
        </p:nvCxnSpPr>
        <p:spPr>
          <a:xfrm flipH="1">
            <a:off x="2496766" y="3926573"/>
            <a:ext cx="13596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F6FC54C-2C3F-452E-8DCA-82E1D24622B0}"/>
              </a:ext>
            </a:extLst>
          </p:cNvPr>
          <p:cNvCxnSpPr/>
          <p:nvPr/>
        </p:nvCxnSpPr>
        <p:spPr>
          <a:xfrm flipH="1">
            <a:off x="8287966" y="3926573"/>
            <a:ext cx="13596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365FE3FD-D5D7-47DC-AD2F-34352111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93" y="1231123"/>
            <a:ext cx="1353013" cy="12501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53001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三、产品介绍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5DB61-D356-4B2F-8BA8-A15D364D9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8" y="1371600"/>
            <a:ext cx="3724289" cy="23926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6B9657-7EDC-406F-82E4-223A1E8F7391}"/>
              </a:ext>
            </a:extLst>
          </p:cNvPr>
          <p:cNvSpPr/>
          <p:nvPr/>
        </p:nvSpPr>
        <p:spPr>
          <a:xfrm>
            <a:off x="4706878" y="1371600"/>
            <a:ext cx="6812280" cy="2392680"/>
          </a:xfrm>
          <a:prstGeom prst="rect">
            <a:avLst/>
          </a:prstGeom>
          <a:solidFill>
            <a:srgbClr val="B110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4004C5A-8AFB-42C8-9DD6-19E45857667F}"/>
              </a:ext>
            </a:extLst>
          </p:cNvPr>
          <p:cNvSpPr/>
          <p:nvPr/>
        </p:nvSpPr>
        <p:spPr>
          <a:xfrm>
            <a:off x="4951013" y="1793319"/>
            <a:ext cx="6504903" cy="1551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提炼概况后输入，简洁提炼微软雅黑字体，字体间距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模板，提炼概况后输入，简洁提炼微软雅黑字体，字体间距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模板，欢迎进店铺欢迎进店铺，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965644D-C770-4981-96B5-016D3CCFC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333" y="3854684"/>
            <a:ext cx="3611825" cy="2392680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86F98FC0-8703-4819-BD95-282482F2F41A}"/>
              </a:ext>
            </a:extLst>
          </p:cNvPr>
          <p:cNvSpPr/>
          <p:nvPr/>
        </p:nvSpPr>
        <p:spPr>
          <a:xfrm>
            <a:off x="835918" y="3854684"/>
            <a:ext cx="6918960" cy="23926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74E69A2-B6E8-4373-AFB5-4BEBE56940E6}"/>
              </a:ext>
            </a:extLst>
          </p:cNvPr>
          <p:cNvSpPr/>
          <p:nvPr/>
        </p:nvSpPr>
        <p:spPr>
          <a:xfrm>
            <a:off x="1141013" y="4275330"/>
            <a:ext cx="6504903" cy="1551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提炼概况后输入，简洁提炼微软雅黑字体，字体间距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模板，提炼概况后输入，简洁提炼微软雅黑字体，字体间距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模板，欢迎进店铺欢迎进店铺，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48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6D5F4037-39C1-4AA3-8908-C7B7D149B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440185"/>
            <a:ext cx="6353617" cy="444244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三、产品介绍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84C947-B231-401C-8FF9-F24AF95DD655}"/>
              </a:ext>
            </a:extLst>
          </p:cNvPr>
          <p:cNvSpPr/>
          <p:nvPr/>
        </p:nvSpPr>
        <p:spPr>
          <a:xfrm>
            <a:off x="7086600" y="1272540"/>
            <a:ext cx="4389120" cy="4777740"/>
          </a:xfrm>
          <a:prstGeom prst="rect">
            <a:avLst/>
          </a:prstGeom>
          <a:solidFill>
            <a:srgbClr val="B1101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CB232B-EDF9-4B60-929B-D69F22A92114}"/>
              </a:ext>
            </a:extLst>
          </p:cNvPr>
          <p:cNvSpPr/>
          <p:nvPr/>
        </p:nvSpPr>
        <p:spPr>
          <a:xfrm>
            <a:off x="6393180" y="4825147"/>
            <a:ext cx="1085030" cy="11811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84A0D7B-BB87-4611-BEF9-E17232DD0791}"/>
              </a:ext>
            </a:extLst>
          </p:cNvPr>
          <p:cNvSpPr txBox="1"/>
          <p:nvPr/>
        </p:nvSpPr>
        <p:spPr>
          <a:xfrm>
            <a:off x="7406228" y="15398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细节介绍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13D48D-99B7-4410-88C7-CE5BCA399EB9}"/>
              </a:ext>
            </a:extLst>
          </p:cNvPr>
          <p:cNvGrpSpPr/>
          <p:nvPr/>
        </p:nvGrpSpPr>
        <p:grpSpPr>
          <a:xfrm>
            <a:off x="4590210" y="3444280"/>
            <a:ext cx="353487" cy="353487"/>
            <a:chOff x="4705350" y="3075513"/>
            <a:chExt cx="1127760" cy="1127760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9CE73D3-A407-4D34-A6E5-50C8FD30F47E}"/>
                </a:ext>
              </a:extLst>
            </p:cNvPr>
            <p:cNvSpPr/>
            <p:nvPr/>
          </p:nvSpPr>
          <p:spPr>
            <a:xfrm>
              <a:off x="4705350" y="3075513"/>
              <a:ext cx="1127760" cy="1127760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766137D-3BC5-4233-80CC-93BC9882BA83}"/>
                </a:ext>
              </a:extLst>
            </p:cNvPr>
            <p:cNvSpPr/>
            <p:nvPr/>
          </p:nvSpPr>
          <p:spPr>
            <a:xfrm>
              <a:off x="4990521" y="3360684"/>
              <a:ext cx="557418" cy="557418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6521254-5382-4089-853F-D89B5B1D52EB}"/>
              </a:ext>
            </a:extLst>
          </p:cNvPr>
          <p:cNvGrpSpPr/>
          <p:nvPr/>
        </p:nvGrpSpPr>
        <p:grpSpPr>
          <a:xfrm>
            <a:off x="5540583" y="4675713"/>
            <a:ext cx="353487" cy="353487"/>
            <a:chOff x="4705350" y="3075513"/>
            <a:chExt cx="1127760" cy="112776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0A7B462-73A7-428D-9D11-4F01C46D6855}"/>
                </a:ext>
              </a:extLst>
            </p:cNvPr>
            <p:cNvSpPr/>
            <p:nvPr/>
          </p:nvSpPr>
          <p:spPr>
            <a:xfrm>
              <a:off x="4705350" y="3075513"/>
              <a:ext cx="1127760" cy="1127760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3FBD5D0-AE8E-4D3C-B0D7-DC18D2D53622}"/>
                </a:ext>
              </a:extLst>
            </p:cNvPr>
            <p:cNvSpPr/>
            <p:nvPr/>
          </p:nvSpPr>
          <p:spPr>
            <a:xfrm>
              <a:off x="4990521" y="3360684"/>
              <a:ext cx="557418" cy="557418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9D575C4-D8CE-4634-B70A-1347ABE2E819}"/>
              </a:ext>
            </a:extLst>
          </p:cNvPr>
          <p:cNvGrpSpPr/>
          <p:nvPr/>
        </p:nvGrpSpPr>
        <p:grpSpPr>
          <a:xfrm>
            <a:off x="6141104" y="2997829"/>
            <a:ext cx="353487" cy="353487"/>
            <a:chOff x="4705350" y="3075513"/>
            <a:chExt cx="1127760" cy="112776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2446DCAF-820E-45BE-9AE3-BD7FCD2F7F2D}"/>
                </a:ext>
              </a:extLst>
            </p:cNvPr>
            <p:cNvSpPr/>
            <p:nvPr/>
          </p:nvSpPr>
          <p:spPr>
            <a:xfrm>
              <a:off x="4705350" y="3075513"/>
              <a:ext cx="1127760" cy="1127760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5D80FBF-D83F-49A5-A705-1C1CBEB8C53D}"/>
                </a:ext>
              </a:extLst>
            </p:cNvPr>
            <p:cNvSpPr/>
            <p:nvPr/>
          </p:nvSpPr>
          <p:spPr>
            <a:xfrm>
              <a:off x="4990521" y="3360684"/>
              <a:ext cx="557418" cy="557418"/>
            </a:xfrm>
            <a:prstGeom prst="ellipse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DC6366A0-246E-4762-9EB9-80803B372F9E}"/>
              </a:ext>
            </a:extLst>
          </p:cNvPr>
          <p:cNvSpPr/>
          <p:nvPr/>
        </p:nvSpPr>
        <p:spPr>
          <a:xfrm>
            <a:off x="7478210" y="2257768"/>
            <a:ext cx="3475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1AF4A5-C4A1-41B9-BD03-5B433E85CD26}"/>
              </a:ext>
            </a:extLst>
          </p:cNvPr>
          <p:cNvSpPr/>
          <p:nvPr/>
        </p:nvSpPr>
        <p:spPr>
          <a:xfrm>
            <a:off x="7478210" y="3407266"/>
            <a:ext cx="3475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518D892-9443-42AC-8788-992F9C5671C0}"/>
              </a:ext>
            </a:extLst>
          </p:cNvPr>
          <p:cNvSpPr/>
          <p:nvPr/>
        </p:nvSpPr>
        <p:spPr>
          <a:xfrm>
            <a:off x="7478210" y="4556764"/>
            <a:ext cx="34755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solidFill>
                <a:schemeClr val="bg1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2F020819-A6AD-4582-97EA-12D2C45600EE}"/>
              </a:ext>
            </a:extLst>
          </p:cNvPr>
          <p:cNvSpPr/>
          <p:nvPr/>
        </p:nvSpPr>
        <p:spPr>
          <a:xfrm>
            <a:off x="6405206" y="2545080"/>
            <a:ext cx="1047154" cy="594360"/>
          </a:xfrm>
          <a:custGeom>
            <a:avLst/>
            <a:gdLst>
              <a:gd name="connsiteX0" fmla="*/ 0 w 845820"/>
              <a:gd name="connsiteY0" fmla="*/ 601980 h 601980"/>
              <a:gd name="connsiteX1" fmla="*/ 449580 w 845820"/>
              <a:gd name="connsiteY1" fmla="*/ 152400 h 601980"/>
              <a:gd name="connsiteX2" fmla="*/ 601980 w 845820"/>
              <a:gd name="connsiteY2" fmla="*/ 0 h 601980"/>
              <a:gd name="connsiteX3" fmla="*/ 845820 w 845820"/>
              <a:gd name="connsiteY3" fmla="*/ 0 h 60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820" h="601980">
                <a:moveTo>
                  <a:pt x="0" y="601980"/>
                </a:moveTo>
                <a:lnTo>
                  <a:pt x="449580" y="152400"/>
                </a:lnTo>
                <a:lnTo>
                  <a:pt x="601980" y="0"/>
                </a:lnTo>
                <a:lnTo>
                  <a:pt x="845820" y="0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E43B79A-B6C1-48DF-949F-727BF8E3E8A6}"/>
              </a:ext>
            </a:extLst>
          </p:cNvPr>
          <p:cNvCxnSpPr/>
          <p:nvPr/>
        </p:nvCxnSpPr>
        <p:spPr>
          <a:xfrm flipH="1">
            <a:off x="5029200" y="3602736"/>
            <a:ext cx="244901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5A971D67-90EF-41C6-8828-01B4783208B3}"/>
              </a:ext>
            </a:extLst>
          </p:cNvPr>
          <p:cNvCxnSpPr>
            <a:cxnSpLocks/>
          </p:cNvCxnSpPr>
          <p:nvPr/>
        </p:nvCxnSpPr>
        <p:spPr>
          <a:xfrm flipH="1">
            <a:off x="6016752" y="4759001"/>
            <a:ext cx="146145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2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A3C05A1-1176-4647-94C7-F168F71C4472}"/>
              </a:ext>
            </a:extLst>
          </p:cNvPr>
          <p:cNvGrpSpPr/>
          <p:nvPr/>
        </p:nvGrpSpPr>
        <p:grpSpPr>
          <a:xfrm>
            <a:off x="3327362" y="2365039"/>
            <a:ext cx="5537275" cy="1292561"/>
            <a:chOff x="2215821" y="2245659"/>
            <a:chExt cx="2240257" cy="5229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437C93-7AFC-4EB5-A1D0-3DD93D219662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D539FA-26AF-4B12-81CD-2774909DD21C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30AC05-EFB5-4E2E-88EA-924AB0EB358A}"/>
                  </a:ext>
                </a:extLst>
              </p:cNvPr>
              <p:cNvSpPr txBox="1"/>
              <p:nvPr/>
            </p:nvSpPr>
            <p:spPr>
              <a:xfrm>
                <a:off x="2172750" y="2313355"/>
                <a:ext cx="508846" cy="496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zh-CN" altLang="en-US" sz="6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49AF58-224C-484A-8977-1E4A044FC85C}"/>
                </a:ext>
              </a:extLst>
            </p:cNvPr>
            <p:cNvSpPr txBox="1"/>
            <p:nvPr/>
          </p:nvSpPr>
          <p:spPr>
            <a:xfrm>
              <a:off x="2887133" y="2255740"/>
              <a:ext cx="1568945" cy="485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产品优势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F49526-C2A2-4307-BB9A-DA5BA3D60617}"/>
              </a:ext>
            </a:extLst>
          </p:cNvPr>
          <p:cNvGrpSpPr/>
          <p:nvPr/>
        </p:nvGrpSpPr>
        <p:grpSpPr>
          <a:xfrm>
            <a:off x="5189182" y="3839567"/>
            <a:ext cx="1430790" cy="338554"/>
            <a:chOff x="5189182" y="4106267"/>
            <a:chExt cx="1430790" cy="33855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7C6D918-56E8-449E-AAB5-4D9227F1CB0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76D4787-B687-4088-AEC0-2CF383F39704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55FC6FD-1978-41A4-B789-17AAF1AF475F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27799B-82CA-479E-8155-5401E0819CC5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D0BD9D-5A7B-4AC3-B5CC-7865B863872B}"/>
              </a:ext>
            </a:extLst>
          </p:cNvPr>
          <p:cNvGrpSpPr/>
          <p:nvPr/>
        </p:nvGrpSpPr>
        <p:grpSpPr>
          <a:xfrm>
            <a:off x="7017982" y="3839567"/>
            <a:ext cx="1430790" cy="338554"/>
            <a:chOff x="5189182" y="4106267"/>
            <a:chExt cx="1430790" cy="33855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FEBAEF3-CB62-4767-A4A3-CF13F3DFE89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171501DE-BA1B-4835-ABE2-99BE680527DE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36730EA-C088-4DDC-A7F1-596504A3E2A6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4ABB14-C5A4-4EAF-8B73-2EA573A6FC0D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480753-7852-4819-8854-518DD6865323}"/>
              </a:ext>
            </a:extLst>
          </p:cNvPr>
          <p:cNvGrpSpPr/>
          <p:nvPr/>
        </p:nvGrpSpPr>
        <p:grpSpPr>
          <a:xfrm>
            <a:off x="5189182" y="4339608"/>
            <a:ext cx="1430790" cy="338554"/>
            <a:chOff x="5189182" y="4106267"/>
            <a:chExt cx="1430790" cy="33855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091942C-2BDB-4998-945A-E761D86D1EF1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4A96679B-9573-48C6-8DE2-828783E569A5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7B765F4-FA93-45F1-B869-9A0CA3AA31D3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C78F2F-7483-4774-B4F1-5B2634F9C611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135806-3EB4-425B-83D2-717B652E058E}"/>
              </a:ext>
            </a:extLst>
          </p:cNvPr>
          <p:cNvGrpSpPr/>
          <p:nvPr/>
        </p:nvGrpSpPr>
        <p:grpSpPr>
          <a:xfrm>
            <a:off x="7017982" y="4339608"/>
            <a:ext cx="1430790" cy="338554"/>
            <a:chOff x="5189182" y="4106267"/>
            <a:chExt cx="1430790" cy="33855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393760C-2CB3-4BF6-934A-7ED9751C4C85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39E812-F953-4AC6-94B8-D410436811DA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826BD36-A9FA-47A5-A1EF-5F13CA55CA1D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C458D-F272-4668-88EE-7FA204F03E04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75734" y="461390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新品发布</a:t>
            </a:r>
          </a:p>
        </p:txBody>
      </p:sp>
    </p:spTree>
    <p:extLst>
      <p:ext uri="{BB962C8B-B14F-4D97-AF65-F5344CB8AC3E}">
        <p14:creationId xmlns:p14="http://schemas.microsoft.com/office/powerpoint/2010/main" val="248513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四、产品优势</a:t>
            </a:r>
          </a:p>
        </p:txBody>
      </p:sp>
      <p:sp>
        <p:nvSpPr>
          <p:cNvPr id="29" name="Freeform 4">
            <a:extLst>
              <a:ext uri="{FF2B5EF4-FFF2-40B4-BE49-F238E27FC236}">
                <a16:creationId xmlns:a16="http://schemas.microsoft.com/office/drawing/2014/main" id="{29014761-BA13-4485-9BA4-CC2A9F04EF84}"/>
              </a:ext>
            </a:extLst>
          </p:cNvPr>
          <p:cNvSpPr>
            <a:spLocks/>
          </p:cNvSpPr>
          <p:nvPr/>
        </p:nvSpPr>
        <p:spPr bwMode="auto">
          <a:xfrm>
            <a:off x="5162687" y="4324649"/>
            <a:ext cx="1482898" cy="2791774"/>
          </a:xfrm>
          <a:custGeom>
            <a:avLst/>
            <a:gdLst>
              <a:gd name="T0" fmla="*/ 558 w 679"/>
              <a:gd name="T1" fmla="*/ 1235 h 1235"/>
              <a:gd name="T2" fmla="*/ 517 w 679"/>
              <a:gd name="T3" fmla="*/ 546 h 1235"/>
              <a:gd name="T4" fmla="*/ 669 w 679"/>
              <a:gd name="T5" fmla="*/ 191 h 1235"/>
              <a:gd name="T6" fmla="*/ 593 w 679"/>
              <a:gd name="T7" fmla="*/ 207 h 1235"/>
              <a:gd name="T8" fmla="*/ 451 w 679"/>
              <a:gd name="T9" fmla="*/ 310 h 1235"/>
              <a:gd name="T10" fmla="*/ 331 w 679"/>
              <a:gd name="T11" fmla="*/ 25 h 1235"/>
              <a:gd name="T12" fmla="*/ 319 w 679"/>
              <a:gd name="T13" fmla="*/ 214 h 1235"/>
              <a:gd name="T14" fmla="*/ 199 w 679"/>
              <a:gd name="T15" fmla="*/ 139 h 1235"/>
              <a:gd name="T16" fmla="*/ 110 w 679"/>
              <a:gd name="T17" fmla="*/ 71 h 1235"/>
              <a:gd name="T18" fmla="*/ 216 w 679"/>
              <a:gd name="T19" fmla="*/ 311 h 1235"/>
              <a:gd name="T20" fmla="*/ 40 w 679"/>
              <a:gd name="T21" fmla="*/ 150 h 1235"/>
              <a:gd name="T22" fmla="*/ 37 w 679"/>
              <a:gd name="T23" fmla="*/ 224 h 1235"/>
              <a:gd name="T24" fmla="*/ 180 w 679"/>
              <a:gd name="T25" fmla="*/ 388 h 1235"/>
              <a:gd name="T26" fmla="*/ 44 w 679"/>
              <a:gd name="T27" fmla="*/ 317 h 1235"/>
              <a:gd name="T28" fmla="*/ 85 w 679"/>
              <a:gd name="T29" fmla="*/ 408 h 1235"/>
              <a:gd name="T30" fmla="*/ 303 w 679"/>
              <a:gd name="T31" fmla="*/ 668 h 1235"/>
              <a:gd name="T32" fmla="*/ 275 w 679"/>
              <a:gd name="T33" fmla="*/ 1139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79" h="1235">
                <a:moveTo>
                  <a:pt x="558" y="1235"/>
                </a:moveTo>
                <a:cubicBezTo>
                  <a:pt x="558" y="1235"/>
                  <a:pt x="455" y="806"/>
                  <a:pt x="517" y="546"/>
                </a:cubicBezTo>
                <a:cubicBezTo>
                  <a:pt x="580" y="285"/>
                  <a:pt x="679" y="231"/>
                  <a:pt x="669" y="191"/>
                </a:cubicBezTo>
                <a:cubicBezTo>
                  <a:pt x="660" y="151"/>
                  <a:pt x="609" y="170"/>
                  <a:pt x="593" y="207"/>
                </a:cubicBezTo>
                <a:cubicBezTo>
                  <a:pt x="577" y="243"/>
                  <a:pt x="512" y="323"/>
                  <a:pt x="451" y="310"/>
                </a:cubicBezTo>
                <a:cubicBezTo>
                  <a:pt x="391" y="297"/>
                  <a:pt x="375" y="49"/>
                  <a:pt x="331" y="25"/>
                </a:cubicBezTo>
                <a:cubicBezTo>
                  <a:pt x="287" y="0"/>
                  <a:pt x="302" y="114"/>
                  <a:pt x="319" y="214"/>
                </a:cubicBezTo>
                <a:cubicBezTo>
                  <a:pt x="336" y="313"/>
                  <a:pt x="252" y="258"/>
                  <a:pt x="199" y="139"/>
                </a:cubicBezTo>
                <a:cubicBezTo>
                  <a:pt x="146" y="20"/>
                  <a:pt x="115" y="54"/>
                  <a:pt x="110" y="71"/>
                </a:cubicBezTo>
                <a:cubicBezTo>
                  <a:pt x="104" y="88"/>
                  <a:pt x="225" y="300"/>
                  <a:pt x="216" y="311"/>
                </a:cubicBezTo>
                <a:cubicBezTo>
                  <a:pt x="208" y="321"/>
                  <a:pt x="55" y="145"/>
                  <a:pt x="40" y="150"/>
                </a:cubicBezTo>
                <a:cubicBezTo>
                  <a:pt x="26" y="155"/>
                  <a:pt x="0" y="169"/>
                  <a:pt x="37" y="224"/>
                </a:cubicBezTo>
                <a:cubicBezTo>
                  <a:pt x="73" y="280"/>
                  <a:pt x="187" y="373"/>
                  <a:pt x="180" y="388"/>
                </a:cubicBezTo>
                <a:cubicBezTo>
                  <a:pt x="173" y="404"/>
                  <a:pt x="78" y="319"/>
                  <a:pt x="44" y="317"/>
                </a:cubicBezTo>
                <a:cubicBezTo>
                  <a:pt x="9" y="315"/>
                  <a:pt x="23" y="364"/>
                  <a:pt x="85" y="408"/>
                </a:cubicBezTo>
                <a:cubicBezTo>
                  <a:pt x="147" y="452"/>
                  <a:pt x="298" y="501"/>
                  <a:pt x="303" y="668"/>
                </a:cubicBezTo>
                <a:cubicBezTo>
                  <a:pt x="308" y="835"/>
                  <a:pt x="275" y="1139"/>
                  <a:pt x="275" y="1139"/>
                </a:cubicBezTo>
              </a:path>
            </a:pathLst>
          </a:custGeom>
          <a:solidFill>
            <a:srgbClr val="F2F2F2">
              <a:lumMod val="9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95A5A6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16B93C4-5BEA-41D2-BD07-F1F2979466D0}"/>
              </a:ext>
            </a:extLst>
          </p:cNvPr>
          <p:cNvGrpSpPr/>
          <p:nvPr/>
        </p:nvGrpSpPr>
        <p:grpSpPr>
          <a:xfrm>
            <a:off x="3043302" y="3129416"/>
            <a:ext cx="4165355" cy="2317502"/>
            <a:chOff x="2990337" y="3015555"/>
            <a:chExt cx="4165355" cy="2317502"/>
          </a:xfrm>
        </p:grpSpPr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036049A-5B95-422D-931B-18E4F0DDC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337" y="3015555"/>
              <a:ext cx="2119384" cy="2317502"/>
            </a:xfrm>
            <a:custGeom>
              <a:avLst/>
              <a:gdLst>
                <a:gd name="T0" fmla="*/ 966 w 970"/>
                <a:gd name="T1" fmla="*/ 703 h 1025"/>
                <a:gd name="T2" fmla="*/ 0 w 970"/>
                <a:gd name="T3" fmla="*/ 498 h 1025"/>
                <a:gd name="T4" fmla="*/ 970 w 970"/>
                <a:gd name="T5" fmla="*/ 620 h 1025"/>
                <a:gd name="T6" fmla="*/ 445 w 970"/>
                <a:gd name="T7" fmla="*/ 543 h 1025"/>
                <a:gd name="T8" fmla="*/ 966 w 970"/>
                <a:gd name="T9" fmla="*/ 703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1025">
                  <a:moveTo>
                    <a:pt x="966" y="703"/>
                  </a:moveTo>
                  <a:cubicBezTo>
                    <a:pt x="966" y="703"/>
                    <a:pt x="507" y="1025"/>
                    <a:pt x="0" y="498"/>
                  </a:cubicBezTo>
                  <a:cubicBezTo>
                    <a:pt x="0" y="498"/>
                    <a:pt x="568" y="0"/>
                    <a:pt x="970" y="620"/>
                  </a:cubicBezTo>
                  <a:cubicBezTo>
                    <a:pt x="970" y="620"/>
                    <a:pt x="598" y="611"/>
                    <a:pt x="445" y="543"/>
                  </a:cubicBezTo>
                  <a:cubicBezTo>
                    <a:pt x="445" y="543"/>
                    <a:pt x="778" y="726"/>
                    <a:pt x="966" y="703"/>
                  </a:cubicBezTo>
                  <a:close/>
                </a:path>
              </a:pathLst>
            </a:custGeom>
            <a:solidFill>
              <a:srgbClr val="B11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1FF1E448-642A-4DC5-8FF4-F58E2CC374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6308" y="3015555"/>
              <a:ext cx="2119384" cy="2317502"/>
            </a:xfrm>
            <a:custGeom>
              <a:avLst/>
              <a:gdLst>
                <a:gd name="T0" fmla="*/ 966 w 970"/>
                <a:gd name="T1" fmla="*/ 703 h 1025"/>
                <a:gd name="T2" fmla="*/ 0 w 970"/>
                <a:gd name="T3" fmla="*/ 498 h 1025"/>
                <a:gd name="T4" fmla="*/ 970 w 970"/>
                <a:gd name="T5" fmla="*/ 620 h 1025"/>
                <a:gd name="T6" fmla="*/ 445 w 970"/>
                <a:gd name="T7" fmla="*/ 543 h 1025"/>
                <a:gd name="T8" fmla="*/ 966 w 970"/>
                <a:gd name="T9" fmla="*/ 703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0" h="1025">
                  <a:moveTo>
                    <a:pt x="966" y="703"/>
                  </a:moveTo>
                  <a:cubicBezTo>
                    <a:pt x="966" y="703"/>
                    <a:pt x="507" y="1025"/>
                    <a:pt x="0" y="498"/>
                  </a:cubicBezTo>
                  <a:cubicBezTo>
                    <a:pt x="0" y="498"/>
                    <a:pt x="568" y="0"/>
                    <a:pt x="970" y="620"/>
                  </a:cubicBezTo>
                  <a:cubicBezTo>
                    <a:pt x="970" y="620"/>
                    <a:pt x="598" y="611"/>
                    <a:pt x="445" y="543"/>
                  </a:cubicBezTo>
                  <a:cubicBezTo>
                    <a:pt x="445" y="543"/>
                    <a:pt x="778" y="726"/>
                    <a:pt x="966" y="703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4EB0755-F8C8-49D0-9513-605788802B5D}"/>
              </a:ext>
            </a:extLst>
          </p:cNvPr>
          <p:cNvGrpSpPr/>
          <p:nvPr/>
        </p:nvGrpSpPr>
        <p:grpSpPr>
          <a:xfrm>
            <a:off x="4106353" y="2095747"/>
            <a:ext cx="2116026" cy="4512592"/>
            <a:chOff x="4053388" y="1981886"/>
            <a:chExt cx="2116026" cy="4512592"/>
          </a:xfrm>
        </p:grpSpPr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A5694D37-AA1B-47FB-AE91-11BBE73A3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388" y="1981886"/>
              <a:ext cx="2116026" cy="2281020"/>
            </a:xfrm>
            <a:custGeom>
              <a:avLst/>
              <a:gdLst>
                <a:gd name="T0" fmla="*/ 594 w 968"/>
                <a:gd name="T1" fmla="*/ 1009 h 1009"/>
                <a:gd name="T2" fmla="*/ 142 w 968"/>
                <a:gd name="T3" fmla="*/ 0 h 1009"/>
                <a:gd name="T4" fmla="*/ 671 w 968"/>
                <a:gd name="T5" fmla="*/ 958 h 1009"/>
                <a:gd name="T6" fmla="*/ 395 w 968"/>
                <a:gd name="T7" fmla="*/ 433 h 1009"/>
                <a:gd name="T8" fmla="*/ 594 w 968"/>
                <a:gd name="T9" fmla="*/ 100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009">
                  <a:moveTo>
                    <a:pt x="594" y="1009"/>
                  </a:moveTo>
                  <a:cubicBezTo>
                    <a:pt x="594" y="1009"/>
                    <a:pt x="0" y="806"/>
                    <a:pt x="142" y="0"/>
                  </a:cubicBezTo>
                  <a:cubicBezTo>
                    <a:pt x="142" y="0"/>
                    <a:pt x="968" y="186"/>
                    <a:pt x="671" y="958"/>
                  </a:cubicBezTo>
                  <a:cubicBezTo>
                    <a:pt x="671" y="958"/>
                    <a:pt x="435" y="615"/>
                    <a:pt x="395" y="433"/>
                  </a:cubicBezTo>
                  <a:cubicBezTo>
                    <a:pt x="395" y="433"/>
                    <a:pt x="449" y="854"/>
                    <a:pt x="594" y="1009"/>
                  </a:cubicBezTo>
                  <a:close/>
                </a:path>
              </a:pathLst>
            </a:custGeom>
            <a:solidFill>
              <a:srgbClr val="B11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11062EF7-545E-46CC-91C4-71116559D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388" y="4213458"/>
              <a:ext cx="2116026" cy="2281020"/>
            </a:xfrm>
            <a:custGeom>
              <a:avLst/>
              <a:gdLst>
                <a:gd name="T0" fmla="*/ 594 w 968"/>
                <a:gd name="T1" fmla="*/ 1009 h 1009"/>
                <a:gd name="T2" fmla="*/ 142 w 968"/>
                <a:gd name="T3" fmla="*/ 0 h 1009"/>
                <a:gd name="T4" fmla="*/ 671 w 968"/>
                <a:gd name="T5" fmla="*/ 958 h 1009"/>
                <a:gd name="T6" fmla="*/ 395 w 968"/>
                <a:gd name="T7" fmla="*/ 433 h 1009"/>
                <a:gd name="T8" fmla="*/ 594 w 968"/>
                <a:gd name="T9" fmla="*/ 1009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8" h="1009">
                  <a:moveTo>
                    <a:pt x="594" y="1009"/>
                  </a:moveTo>
                  <a:cubicBezTo>
                    <a:pt x="594" y="1009"/>
                    <a:pt x="0" y="806"/>
                    <a:pt x="142" y="0"/>
                  </a:cubicBezTo>
                  <a:cubicBezTo>
                    <a:pt x="142" y="0"/>
                    <a:pt x="968" y="186"/>
                    <a:pt x="671" y="958"/>
                  </a:cubicBezTo>
                  <a:cubicBezTo>
                    <a:pt x="671" y="958"/>
                    <a:pt x="435" y="615"/>
                    <a:pt x="395" y="433"/>
                  </a:cubicBezTo>
                  <a:cubicBezTo>
                    <a:pt x="395" y="433"/>
                    <a:pt x="449" y="854"/>
                    <a:pt x="594" y="1009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DEC47B1-8D81-43EC-9CB7-81FD72ADB758}"/>
              </a:ext>
            </a:extLst>
          </p:cNvPr>
          <p:cNvGrpSpPr/>
          <p:nvPr/>
        </p:nvGrpSpPr>
        <p:grpSpPr>
          <a:xfrm>
            <a:off x="5315511" y="1892488"/>
            <a:ext cx="2754192" cy="5406349"/>
            <a:chOff x="5262546" y="1778627"/>
            <a:chExt cx="2754192" cy="5406349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A5772F57-0A73-4ABB-8C64-6BBC51A7A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546" y="1778627"/>
              <a:ext cx="2754192" cy="2694488"/>
            </a:xfrm>
            <a:custGeom>
              <a:avLst/>
              <a:gdLst>
                <a:gd name="T0" fmla="*/ 388 w 1261"/>
                <a:gd name="T1" fmla="*/ 1185 h 1192"/>
                <a:gd name="T2" fmla="*/ 659 w 1261"/>
                <a:gd name="T3" fmla="*/ 0 h 1192"/>
                <a:gd name="T4" fmla="*/ 490 w 1261"/>
                <a:gd name="T5" fmla="*/ 1192 h 1192"/>
                <a:gd name="T6" fmla="*/ 595 w 1261"/>
                <a:gd name="T7" fmla="*/ 548 h 1192"/>
                <a:gd name="T8" fmla="*/ 388 w 1261"/>
                <a:gd name="T9" fmla="*/ 118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192">
                  <a:moveTo>
                    <a:pt x="388" y="1185"/>
                  </a:moveTo>
                  <a:cubicBezTo>
                    <a:pt x="388" y="1185"/>
                    <a:pt x="0" y="615"/>
                    <a:pt x="659" y="0"/>
                  </a:cubicBezTo>
                  <a:cubicBezTo>
                    <a:pt x="659" y="0"/>
                    <a:pt x="1261" y="710"/>
                    <a:pt x="490" y="1192"/>
                  </a:cubicBezTo>
                  <a:cubicBezTo>
                    <a:pt x="490" y="1192"/>
                    <a:pt x="508" y="734"/>
                    <a:pt x="595" y="548"/>
                  </a:cubicBezTo>
                  <a:cubicBezTo>
                    <a:pt x="595" y="548"/>
                    <a:pt x="363" y="953"/>
                    <a:pt x="388" y="1185"/>
                  </a:cubicBezTo>
                  <a:close/>
                </a:path>
              </a:pathLst>
            </a:custGeom>
            <a:solidFill>
              <a:srgbClr val="B11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6A078BA8-BD9A-46E2-BF79-AAF94DEC5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2546" y="4490488"/>
              <a:ext cx="2754192" cy="2694488"/>
            </a:xfrm>
            <a:custGeom>
              <a:avLst/>
              <a:gdLst>
                <a:gd name="T0" fmla="*/ 388 w 1261"/>
                <a:gd name="T1" fmla="*/ 1185 h 1192"/>
                <a:gd name="T2" fmla="*/ 659 w 1261"/>
                <a:gd name="T3" fmla="*/ 0 h 1192"/>
                <a:gd name="T4" fmla="*/ 490 w 1261"/>
                <a:gd name="T5" fmla="*/ 1192 h 1192"/>
                <a:gd name="T6" fmla="*/ 595 w 1261"/>
                <a:gd name="T7" fmla="*/ 548 h 1192"/>
                <a:gd name="T8" fmla="*/ 388 w 1261"/>
                <a:gd name="T9" fmla="*/ 1185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192">
                  <a:moveTo>
                    <a:pt x="388" y="1185"/>
                  </a:moveTo>
                  <a:cubicBezTo>
                    <a:pt x="388" y="1185"/>
                    <a:pt x="0" y="615"/>
                    <a:pt x="659" y="0"/>
                  </a:cubicBezTo>
                  <a:cubicBezTo>
                    <a:pt x="659" y="0"/>
                    <a:pt x="1261" y="710"/>
                    <a:pt x="490" y="1192"/>
                  </a:cubicBezTo>
                  <a:cubicBezTo>
                    <a:pt x="490" y="1192"/>
                    <a:pt x="508" y="734"/>
                    <a:pt x="595" y="548"/>
                  </a:cubicBezTo>
                  <a:cubicBezTo>
                    <a:pt x="595" y="548"/>
                    <a:pt x="363" y="953"/>
                    <a:pt x="388" y="1185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062E7D-4EB8-4BF7-A9D5-5D69008FBEF9}"/>
              </a:ext>
            </a:extLst>
          </p:cNvPr>
          <p:cNvGrpSpPr/>
          <p:nvPr/>
        </p:nvGrpSpPr>
        <p:grpSpPr>
          <a:xfrm>
            <a:off x="4675571" y="3561994"/>
            <a:ext cx="4097795" cy="2067337"/>
            <a:chOff x="4622606" y="3448133"/>
            <a:chExt cx="4097795" cy="2067337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0603EEA5-59AC-4033-8FFB-54816870B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1627" y="3448133"/>
              <a:ext cx="2038774" cy="2067337"/>
            </a:xfrm>
            <a:custGeom>
              <a:avLst/>
              <a:gdLst>
                <a:gd name="T0" fmla="*/ 0 w 933"/>
                <a:gd name="T1" fmla="*/ 502 h 915"/>
                <a:gd name="T2" fmla="*/ 933 w 933"/>
                <a:gd name="T3" fmla="*/ 207 h 915"/>
                <a:gd name="T4" fmla="*/ 37 w 933"/>
                <a:gd name="T5" fmla="*/ 576 h 915"/>
                <a:gd name="T6" fmla="*/ 527 w 933"/>
                <a:gd name="T7" fmla="*/ 386 h 915"/>
                <a:gd name="T8" fmla="*/ 0 w 933"/>
                <a:gd name="T9" fmla="*/ 502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915">
                  <a:moveTo>
                    <a:pt x="0" y="502"/>
                  </a:moveTo>
                  <a:cubicBezTo>
                    <a:pt x="0" y="502"/>
                    <a:pt x="238" y="0"/>
                    <a:pt x="933" y="207"/>
                  </a:cubicBezTo>
                  <a:cubicBezTo>
                    <a:pt x="933" y="207"/>
                    <a:pt x="686" y="915"/>
                    <a:pt x="37" y="576"/>
                  </a:cubicBezTo>
                  <a:cubicBezTo>
                    <a:pt x="37" y="576"/>
                    <a:pt x="362" y="402"/>
                    <a:pt x="527" y="386"/>
                  </a:cubicBezTo>
                  <a:cubicBezTo>
                    <a:pt x="527" y="386"/>
                    <a:pt x="151" y="390"/>
                    <a:pt x="0" y="502"/>
                  </a:cubicBezTo>
                  <a:close/>
                </a:path>
              </a:pathLst>
            </a:custGeom>
            <a:solidFill>
              <a:srgbClr val="B11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1C0EC33-96D4-4CBC-96C7-BDD4E1D0A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606" y="3448133"/>
              <a:ext cx="2038774" cy="2067337"/>
            </a:xfrm>
            <a:custGeom>
              <a:avLst/>
              <a:gdLst>
                <a:gd name="T0" fmla="*/ 0 w 933"/>
                <a:gd name="T1" fmla="*/ 502 h 915"/>
                <a:gd name="T2" fmla="*/ 933 w 933"/>
                <a:gd name="T3" fmla="*/ 207 h 915"/>
                <a:gd name="T4" fmla="*/ 37 w 933"/>
                <a:gd name="T5" fmla="*/ 576 h 915"/>
                <a:gd name="T6" fmla="*/ 527 w 933"/>
                <a:gd name="T7" fmla="*/ 386 h 915"/>
                <a:gd name="T8" fmla="*/ 0 w 933"/>
                <a:gd name="T9" fmla="*/ 502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915">
                  <a:moveTo>
                    <a:pt x="0" y="502"/>
                  </a:moveTo>
                  <a:cubicBezTo>
                    <a:pt x="0" y="502"/>
                    <a:pt x="238" y="0"/>
                    <a:pt x="933" y="207"/>
                  </a:cubicBezTo>
                  <a:cubicBezTo>
                    <a:pt x="933" y="207"/>
                    <a:pt x="686" y="915"/>
                    <a:pt x="37" y="576"/>
                  </a:cubicBezTo>
                  <a:cubicBezTo>
                    <a:pt x="37" y="576"/>
                    <a:pt x="362" y="402"/>
                    <a:pt x="527" y="386"/>
                  </a:cubicBezTo>
                  <a:cubicBezTo>
                    <a:pt x="527" y="386"/>
                    <a:pt x="151" y="390"/>
                    <a:pt x="0" y="502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95A5A6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45" name="矩形 44">
            <a:extLst>
              <a:ext uri="{FF2B5EF4-FFF2-40B4-BE49-F238E27FC236}">
                <a16:creationId xmlns:a16="http://schemas.microsoft.com/office/drawing/2014/main" id="{04D117C7-25A8-4FD3-95F3-8611577CFEC1}"/>
              </a:ext>
            </a:extLst>
          </p:cNvPr>
          <p:cNvSpPr/>
          <p:nvPr/>
        </p:nvSpPr>
        <p:spPr>
          <a:xfrm>
            <a:off x="528127" y="3355870"/>
            <a:ext cx="2554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EE9FF93-59F7-4082-A814-34D5AE386DE2}"/>
              </a:ext>
            </a:extLst>
          </p:cNvPr>
          <p:cNvSpPr/>
          <p:nvPr/>
        </p:nvSpPr>
        <p:spPr>
          <a:xfrm>
            <a:off x="1534945" y="1785083"/>
            <a:ext cx="2554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C1EE372-FF48-4C0A-B582-0BF77A2E2843}"/>
              </a:ext>
            </a:extLst>
          </p:cNvPr>
          <p:cNvSpPr/>
          <p:nvPr/>
        </p:nvSpPr>
        <p:spPr>
          <a:xfrm>
            <a:off x="7285430" y="1480194"/>
            <a:ext cx="2554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304FBF-7934-41BC-A98F-E5CFBB17945B}"/>
              </a:ext>
            </a:extLst>
          </p:cNvPr>
          <p:cNvSpPr/>
          <p:nvPr/>
        </p:nvSpPr>
        <p:spPr>
          <a:xfrm>
            <a:off x="8964538" y="3355870"/>
            <a:ext cx="2554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3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四、产品优势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6F7BEB-8A1F-40D5-B091-00274F59A9CD}"/>
              </a:ext>
            </a:extLst>
          </p:cNvPr>
          <p:cNvGrpSpPr/>
          <p:nvPr/>
        </p:nvGrpSpPr>
        <p:grpSpPr>
          <a:xfrm>
            <a:off x="3122580" y="2962186"/>
            <a:ext cx="5946842" cy="5494972"/>
            <a:chOff x="4172521" y="3287354"/>
            <a:chExt cx="3813665" cy="3523884"/>
          </a:xfrm>
        </p:grpSpPr>
        <p:grpSp>
          <p:nvGrpSpPr>
            <p:cNvPr id="21" name="Group 26977">
              <a:extLst>
                <a:ext uri="{FF2B5EF4-FFF2-40B4-BE49-F238E27FC236}">
                  <a16:creationId xmlns:a16="http://schemas.microsoft.com/office/drawing/2014/main" id="{C947D3B7-1B3E-44D4-B5AA-1B4418FA3C42}"/>
                </a:ext>
              </a:extLst>
            </p:cNvPr>
            <p:cNvGrpSpPr/>
            <p:nvPr/>
          </p:nvGrpSpPr>
          <p:grpSpPr>
            <a:xfrm>
              <a:off x="4464380" y="3573091"/>
              <a:ext cx="3234961" cy="3238147"/>
              <a:chOff x="0" y="0"/>
              <a:chExt cx="3234959" cy="3238143"/>
            </a:xfrm>
          </p:grpSpPr>
          <p:sp>
            <p:nvSpPr>
              <p:cNvPr id="22" name="Shape 26975">
                <a:extLst>
                  <a:ext uri="{FF2B5EF4-FFF2-40B4-BE49-F238E27FC236}">
                    <a16:creationId xmlns:a16="http://schemas.microsoft.com/office/drawing/2014/main" id="{5D9A13DD-EF79-41CA-AC93-C08ADDEBEE87}"/>
                  </a:ext>
                </a:extLst>
              </p:cNvPr>
              <p:cNvSpPr/>
              <p:nvPr/>
            </p:nvSpPr>
            <p:spPr>
              <a:xfrm>
                <a:off x="0" y="0"/>
                <a:ext cx="3234960" cy="323814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ctr" defTabSz="457200" eaLnBrk="1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4C4C4C"/>
                    </a:solidFill>
                  </a:defRPr>
                </a:pPr>
                <a:endParaRPr kumimoji="0" sz="5000" b="0" i="0" u="none" strike="noStrike" kern="0" cap="none" spc="0" normalizeH="0" baseline="0" noProof="0">
                  <a:ln>
                    <a:noFill/>
                  </a:ln>
                  <a:solidFill>
                    <a:srgbClr val="4C4C4C"/>
                  </a:solidFill>
                  <a:effectLst/>
                  <a:uLnTx/>
                  <a:uFillTx/>
                  <a:latin typeface="Helvetica Neue Thin"/>
                  <a:sym typeface="Helvetica Neue Thin"/>
                </a:endParaRPr>
              </a:p>
            </p:txBody>
          </p:sp>
          <p:sp>
            <p:nvSpPr>
              <p:cNvPr id="23" name="Shape 26976">
                <a:extLst>
                  <a:ext uri="{FF2B5EF4-FFF2-40B4-BE49-F238E27FC236}">
                    <a16:creationId xmlns:a16="http://schemas.microsoft.com/office/drawing/2014/main" id="{2605F82F-5F72-4FBF-A028-F725CCB8D563}"/>
                  </a:ext>
                </a:extLst>
              </p:cNvPr>
              <p:cNvSpPr/>
              <p:nvPr/>
            </p:nvSpPr>
            <p:spPr>
              <a:xfrm>
                <a:off x="646990" y="29198"/>
                <a:ext cx="2587970" cy="3027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16" h="21538" extrusionOk="0">
                    <a:moveTo>
                      <a:pt x="10767" y="10868"/>
                    </a:moveTo>
                    <a:cubicBezTo>
                      <a:pt x="10891" y="10856"/>
                      <a:pt x="10079" y="10688"/>
                      <a:pt x="9895" y="10700"/>
                    </a:cubicBezTo>
                    <a:cubicBezTo>
                      <a:pt x="9975" y="10759"/>
                      <a:pt x="10039" y="10829"/>
                      <a:pt x="10084" y="10910"/>
                    </a:cubicBezTo>
                    <a:cubicBezTo>
                      <a:pt x="9956" y="10980"/>
                      <a:pt x="9777" y="10885"/>
                      <a:pt x="9639" y="10918"/>
                    </a:cubicBezTo>
                    <a:cubicBezTo>
                      <a:pt x="9681" y="11181"/>
                      <a:pt x="10762" y="10818"/>
                      <a:pt x="10767" y="10868"/>
                    </a:cubicBezTo>
                    <a:cubicBezTo>
                      <a:pt x="11011" y="10845"/>
                      <a:pt x="10766" y="10864"/>
                      <a:pt x="10767" y="10868"/>
                    </a:cubicBezTo>
                    <a:close/>
                    <a:moveTo>
                      <a:pt x="9620" y="10628"/>
                    </a:moveTo>
                    <a:cubicBezTo>
                      <a:pt x="9493" y="10390"/>
                      <a:pt x="8819" y="10313"/>
                      <a:pt x="8569" y="10274"/>
                    </a:cubicBezTo>
                    <a:cubicBezTo>
                      <a:pt x="8455" y="10257"/>
                      <a:pt x="7372" y="10131"/>
                      <a:pt x="7584" y="10404"/>
                    </a:cubicBezTo>
                    <a:cubicBezTo>
                      <a:pt x="7781" y="10371"/>
                      <a:pt x="8115" y="10112"/>
                      <a:pt x="8290" y="10327"/>
                    </a:cubicBezTo>
                    <a:cubicBezTo>
                      <a:pt x="8437" y="10474"/>
                      <a:pt x="8818" y="10574"/>
                      <a:pt x="9034" y="10607"/>
                    </a:cubicBezTo>
                    <a:cubicBezTo>
                      <a:pt x="9051" y="10697"/>
                      <a:pt x="8863" y="10795"/>
                      <a:pt x="9174" y="10736"/>
                    </a:cubicBezTo>
                    <a:cubicBezTo>
                      <a:pt x="9321" y="10709"/>
                      <a:pt x="9469" y="10637"/>
                      <a:pt x="9620" y="10628"/>
                    </a:cubicBezTo>
                    <a:cubicBezTo>
                      <a:pt x="9559" y="10515"/>
                      <a:pt x="9614" y="10628"/>
                      <a:pt x="9620" y="10628"/>
                    </a:cubicBezTo>
                    <a:close/>
                    <a:moveTo>
                      <a:pt x="2555" y="9936"/>
                    </a:moveTo>
                    <a:cubicBezTo>
                      <a:pt x="1961" y="9720"/>
                      <a:pt x="2501" y="8548"/>
                      <a:pt x="1753" y="8447"/>
                    </a:cubicBezTo>
                    <a:cubicBezTo>
                      <a:pt x="1701" y="8582"/>
                      <a:pt x="2290" y="9185"/>
                      <a:pt x="1832" y="9128"/>
                    </a:cubicBezTo>
                    <a:cubicBezTo>
                      <a:pt x="1824" y="9220"/>
                      <a:pt x="2469" y="10085"/>
                      <a:pt x="2529" y="10092"/>
                    </a:cubicBezTo>
                    <a:cubicBezTo>
                      <a:pt x="2535" y="10053"/>
                      <a:pt x="2554" y="9933"/>
                      <a:pt x="2555" y="9936"/>
                    </a:cubicBezTo>
                    <a:cubicBezTo>
                      <a:pt x="2101" y="9771"/>
                      <a:pt x="2559" y="9961"/>
                      <a:pt x="2555" y="9936"/>
                    </a:cubicBezTo>
                    <a:close/>
                    <a:moveTo>
                      <a:pt x="16490" y="15628"/>
                    </a:moveTo>
                    <a:cubicBezTo>
                      <a:pt x="16802" y="15059"/>
                      <a:pt x="17971" y="14131"/>
                      <a:pt x="16675" y="13872"/>
                    </a:cubicBezTo>
                    <a:cubicBezTo>
                      <a:pt x="16429" y="13823"/>
                      <a:pt x="15999" y="13920"/>
                      <a:pt x="15751" y="13974"/>
                    </a:cubicBezTo>
                    <a:cubicBezTo>
                      <a:pt x="15699" y="13846"/>
                      <a:pt x="15526" y="13686"/>
                      <a:pt x="15365" y="13726"/>
                    </a:cubicBezTo>
                    <a:cubicBezTo>
                      <a:pt x="15186" y="13771"/>
                      <a:pt x="15027" y="13900"/>
                      <a:pt x="14852" y="13936"/>
                    </a:cubicBezTo>
                    <a:cubicBezTo>
                      <a:pt x="14776" y="13936"/>
                      <a:pt x="14616" y="13889"/>
                      <a:pt x="14561" y="13900"/>
                    </a:cubicBezTo>
                    <a:cubicBezTo>
                      <a:pt x="14485" y="13919"/>
                      <a:pt x="14457" y="14093"/>
                      <a:pt x="14371" y="14104"/>
                    </a:cubicBezTo>
                    <a:cubicBezTo>
                      <a:pt x="14403" y="13972"/>
                      <a:pt x="14334" y="13606"/>
                      <a:pt x="14570" y="13576"/>
                    </a:cubicBezTo>
                    <a:cubicBezTo>
                      <a:pt x="14519" y="13736"/>
                      <a:pt x="14689" y="13589"/>
                      <a:pt x="14712" y="13479"/>
                    </a:cubicBezTo>
                    <a:cubicBezTo>
                      <a:pt x="14657" y="13482"/>
                      <a:pt x="14614" y="13502"/>
                      <a:pt x="14583" y="13542"/>
                    </a:cubicBezTo>
                    <a:cubicBezTo>
                      <a:pt x="14586" y="13529"/>
                      <a:pt x="14656" y="13351"/>
                      <a:pt x="14675" y="13332"/>
                    </a:cubicBezTo>
                    <a:cubicBezTo>
                      <a:pt x="14636" y="13301"/>
                      <a:pt x="14595" y="13300"/>
                      <a:pt x="14553" y="13331"/>
                    </a:cubicBezTo>
                    <a:cubicBezTo>
                      <a:pt x="14699" y="12535"/>
                      <a:pt x="13169" y="12774"/>
                      <a:pt x="12906" y="12807"/>
                    </a:cubicBezTo>
                    <a:cubicBezTo>
                      <a:pt x="12906" y="12342"/>
                      <a:pt x="12554" y="12526"/>
                      <a:pt x="12184" y="12570"/>
                    </a:cubicBezTo>
                    <a:cubicBezTo>
                      <a:pt x="12241" y="12492"/>
                      <a:pt x="12446" y="12377"/>
                      <a:pt x="12431" y="12275"/>
                    </a:cubicBezTo>
                    <a:cubicBezTo>
                      <a:pt x="12351" y="12236"/>
                      <a:pt x="12271" y="12248"/>
                      <a:pt x="12189" y="12310"/>
                    </a:cubicBezTo>
                    <a:cubicBezTo>
                      <a:pt x="12140" y="12197"/>
                      <a:pt x="12222" y="12250"/>
                      <a:pt x="12205" y="12179"/>
                    </a:cubicBezTo>
                    <a:cubicBezTo>
                      <a:pt x="11991" y="11983"/>
                      <a:pt x="11290" y="12495"/>
                      <a:pt x="10995" y="12267"/>
                    </a:cubicBezTo>
                    <a:cubicBezTo>
                      <a:pt x="11010" y="12267"/>
                      <a:pt x="10714" y="12049"/>
                      <a:pt x="10579" y="12083"/>
                    </a:cubicBezTo>
                    <a:cubicBezTo>
                      <a:pt x="10619" y="12118"/>
                      <a:pt x="10662" y="12152"/>
                      <a:pt x="10706" y="12184"/>
                    </a:cubicBezTo>
                    <a:cubicBezTo>
                      <a:pt x="10431" y="12224"/>
                      <a:pt x="10320" y="12394"/>
                      <a:pt x="10393" y="12616"/>
                    </a:cubicBezTo>
                    <a:cubicBezTo>
                      <a:pt x="10292" y="12558"/>
                      <a:pt x="10105" y="12147"/>
                      <a:pt x="10337" y="12067"/>
                    </a:cubicBezTo>
                    <a:cubicBezTo>
                      <a:pt x="9884" y="12222"/>
                      <a:pt x="9712" y="12378"/>
                      <a:pt x="9448" y="12702"/>
                    </a:cubicBezTo>
                    <a:cubicBezTo>
                      <a:pt x="9115" y="13110"/>
                      <a:pt x="8991" y="12449"/>
                      <a:pt x="8504" y="12663"/>
                    </a:cubicBezTo>
                    <a:cubicBezTo>
                      <a:pt x="8071" y="12607"/>
                      <a:pt x="7839" y="12676"/>
                      <a:pt x="7845" y="12131"/>
                    </a:cubicBezTo>
                    <a:cubicBezTo>
                      <a:pt x="7851" y="11471"/>
                      <a:pt x="7316" y="11555"/>
                      <a:pt x="6692" y="11561"/>
                    </a:cubicBezTo>
                    <a:cubicBezTo>
                      <a:pt x="6835" y="11418"/>
                      <a:pt x="6877" y="11212"/>
                      <a:pt x="6852" y="11030"/>
                    </a:cubicBezTo>
                    <a:cubicBezTo>
                      <a:pt x="7000" y="11284"/>
                      <a:pt x="7119" y="10584"/>
                      <a:pt x="7009" y="10512"/>
                    </a:cubicBezTo>
                    <a:cubicBezTo>
                      <a:pt x="6773" y="10358"/>
                      <a:pt x="6439" y="10695"/>
                      <a:pt x="6351" y="10825"/>
                    </a:cubicBezTo>
                    <a:cubicBezTo>
                      <a:pt x="5989" y="11360"/>
                      <a:pt x="5530" y="11081"/>
                      <a:pt x="5144" y="10782"/>
                    </a:cubicBezTo>
                    <a:cubicBezTo>
                      <a:pt x="4858" y="10559"/>
                      <a:pt x="4855" y="10615"/>
                      <a:pt x="4922" y="10276"/>
                    </a:cubicBezTo>
                    <a:cubicBezTo>
                      <a:pt x="4975" y="10004"/>
                      <a:pt x="4851" y="9516"/>
                      <a:pt x="5131" y="9322"/>
                    </a:cubicBezTo>
                    <a:cubicBezTo>
                      <a:pt x="5323" y="9188"/>
                      <a:pt x="6227" y="8823"/>
                      <a:pt x="6227" y="9157"/>
                    </a:cubicBezTo>
                    <a:cubicBezTo>
                      <a:pt x="6401" y="9157"/>
                      <a:pt x="6565" y="9074"/>
                      <a:pt x="6716" y="9191"/>
                    </a:cubicBezTo>
                    <a:cubicBezTo>
                      <a:pt x="6718" y="9141"/>
                      <a:pt x="6584" y="9018"/>
                      <a:pt x="6544" y="8995"/>
                    </a:cubicBezTo>
                    <a:cubicBezTo>
                      <a:pt x="6799" y="8920"/>
                      <a:pt x="7092" y="8913"/>
                      <a:pt x="7352" y="8973"/>
                    </a:cubicBezTo>
                    <a:cubicBezTo>
                      <a:pt x="7669" y="9046"/>
                      <a:pt x="7830" y="9383"/>
                      <a:pt x="8025" y="9369"/>
                    </a:cubicBezTo>
                    <a:cubicBezTo>
                      <a:pt x="7958" y="9655"/>
                      <a:pt x="8315" y="9597"/>
                      <a:pt x="8315" y="9848"/>
                    </a:cubicBezTo>
                    <a:cubicBezTo>
                      <a:pt x="8650" y="9648"/>
                      <a:pt x="8127" y="9158"/>
                      <a:pt x="8220" y="8865"/>
                    </a:cubicBezTo>
                    <a:cubicBezTo>
                      <a:pt x="8285" y="8656"/>
                      <a:pt x="9056" y="8148"/>
                      <a:pt x="8882" y="8024"/>
                    </a:cubicBezTo>
                    <a:cubicBezTo>
                      <a:pt x="8959" y="8048"/>
                      <a:pt x="9031" y="8041"/>
                      <a:pt x="9099" y="8003"/>
                    </a:cubicBezTo>
                    <a:cubicBezTo>
                      <a:pt x="9039" y="7985"/>
                      <a:pt x="8985" y="7958"/>
                      <a:pt x="8939" y="7920"/>
                    </a:cubicBezTo>
                    <a:cubicBezTo>
                      <a:pt x="8975" y="7912"/>
                      <a:pt x="9012" y="7904"/>
                      <a:pt x="9048" y="7895"/>
                    </a:cubicBezTo>
                    <a:cubicBezTo>
                      <a:pt x="8972" y="7849"/>
                      <a:pt x="8907" y="7792"/>
                      <a:pt x="8854" y="7726"/>
                    </a:cubicBezTo>
                    <a:cubicBezTo>
                      <a:pt x="8921" y="7717"/>
                      <a:pt x="8772" y="7405"/>
                      <a:pt x="9036" y="7260"/>
                    </a:cubicBezTo>
                    <a:cubicBezTo>
                      <a:pt x="9004" y="7366"/>
                      <a:pt x="8979" y="7473"/>
                      <a:pt x="8961" y="7582"/>
                    </a:cubicBezTo>
                    <a:cubicBezTo>
                      <a:pt x="9033" y="7590"/>
                      <a:pt x="9057" y="7501"/>
                      <a:pt x="9057" y="7616"/>
                    </a:cubicBezTo>
                    <a:cubicBezTo>
                      <a:pt x="9244" y="7534"/>
                      <a:pt x="9106" y="7455"/>
                      <a:pt x="9101" y="7327"/>
                    </a:cubicBezTo>
                    <a:cubicBezTo>
                      <a:pt x="9185" y="7310"/>
                      <a:pt x="9390" y="7210"/>
                      <a:pt x="9399" y="7126"/>
                    </a:cubicBezTo>
                    <a:cubicBezTo>
                      <a:pt x="9412" y="6987"/>
                      <a:pt x="9563" y="6808"/>
                      <a:pt x="9903" y="6808"/>
                    </a:cubicBezTo>
                    <a:cubicBezTo>
                      <a:pt x="9584" y="6503"/>
                      <a:pt x="10053" y="6578"/>
                      <a:pt x="10054" y="6355"/>
                    </a:cubicBezTo>
                    <a:cubicBezTo>
                      <a:pt x="10064" y="6361"/>
                      <a:pt x="10382" y="6414"/>
                      <a:pt x="10223" y="6216"/>
                    </a:cubicBezTo>
                    <a:cubicBezTo>
                      <a:pt x="10351" y="6177"/>
                      <a:pt x="10359" y="6184"/>
                      <a:pt x="10372" y="6175"/>
                    </a:cubicBezTo>
                    <a:cubicBezTo>
                      <a:pt x="10376" y="6172"/>
                      <a:pt x="10493" y="6045"/>
                      <a:pt x="10583" y="6022"/>
                    </a:cubicBezTo>
                    <a:cubicBezTo>
                      <a:pt x="10723" y="6021"/>
                      <a:pt x="10187" y="6156"/>
                      <a:pt x="10791" y="6103"/>
                    </a:cubicBezTo>
                    <a:cubicBezTo>
                      <a:pt x="10806" y="6152"/>
                      <a:pt x="10091" y="6389"/>
                      <a:pt x="10577" y="6443"/>
                    </a:cubicBezTo>
                    <a:cubicBezTo>
                      <a:pt x="10803" y="6468"/>
                      <a:pt x="10822" y="6117"/>
                      <a:pt x="11087" y="6089"/>
                    </a:cubicBezTo>
                    <a:cubicBezTo>
                      <a:pt x="10995" y="5965"/>
                      <a:pt x="10896" y="6030"/>
                      <a:pt x="10706" y="6055"/>
                    </a:cubicBezTo>
                    <a:cubicBezTo>
                      <a:pt x="10689" y="5941"/>
                      <a:pt x="10558" y="5914"/>
                      <a:pt x="10460" y="5845"/>
                    </a:cubicBezTo>
                    <a:cubicBezTo>
                      <a:pt x="10523" y="5779"/>
                      <a:pt x="10517" y="5734"/>
                      <a:pt x="10446" y="5712"/>
                    </a:cubicBezTo>
                    <a:cubicBezTo>
                      <a:pt x="10405" y="5726"/>
                      <a:pt x="10311" y="5748"/>
                      <a:pt x="10308" y="5749"/>
                    </a:cubicBezTo>
                    <a:cubicBezTo>
                      <a:pt x="10297" y="5730"/>
                      <a:pt x="10284" y="5642"/>
                      <a:pt x="10296" y="5630"/>
                    </a:cubicBezTo>
                    <a:cubicBezTo>
                      <a:pt x="10419" y="5783"/>
                      <a:pt x="10636" y="5353"/>
                      <a:pt x="10334" y="5376"/>
                    </a:cubicBezTo>
                    <a:cubicBezTo>
                      <a:pt x="10042" y="5398"/>
                      <a:pt x="9860" y="5736"/>
                      <a:pt x="9682" y="5895"/>
                    </a:cubicBezTo>
                    <a:cubicBezTo>
                      <a:pt x="9765" y="5683"/>
                      <a:pt x="10011" y="5154"/>
                      <a:pt x="10404" y="5171"/>
                    </a:cubicBezTo>
                    <a:cubicBezTo>
                      <a:pt x="10790" y="5187"/>
                      <a:pt x="11375" y="5050"/>
                      <a:pt x="11236" y="4585"/>
                    </a:cubicBezTo>
                    <a:cubicBezTo>
                      <a:pt x="11212" y="4602"/>
                      <a:pt x="10782" y="4654"/>
                      <a:pt x="10705" y="4670"/>
                    </a:cubicBezTo>
                    <a:cubicBezTo>
                      <a:pt x="11367" y="4475"/>
                      <a:pt x="10356" y="4346"/>
                      <a:pt x="10241" y="4148"/>
                    </a:cubicBezTo>
                    <a:cubicBezTo>
                      <a:pt x="10431" y="4144"/>
                      <a:pt x="9793" y="3704"/>
                      <a:pt x="9745" y="3511"/>
                    </a:cubicBezTo>
                    <a:cubicBezTo>
                      <a:pt x="9631" y="3544"/>
                      <a:pt x="9669" y="3838"/>
                      <a:pt x="9581" y="3913"/>
                    </a:cubicBezTo>
                    <a:cubicBezTo>
                      <a:pt x="9587" y="3920"/>
                      <a:pt x="9063" y="3466"/>
                      <a:pt x="9211" y="3466"/>
                    </a:cubicBezTo>
                    <a:cubicBezTo>
                      <a:pt x="9029" y="3466"/>
                      <a:pt x="8215" y="3009"/>
                      <a:pt x="8263" y="3471"/>
                    </a:cubicBezTo>
                    <a:cubicBezTo>
                      <a:pt x="8288" y="3702"/>
                      <a:pt x="8321" y="4342"/>
                      <a:pt x="8542" y="4303"/>
                    </a:cubicBezTo>
                    <a:cubicBezTo>
                      <a:pt x="8619" y="4446"/>
                      <a:pt x="8329" y="4646"/>
                      <a:pt x="8296" y="4783"/>
                    </a:cubicBezTo>
                    <a:cubicBezTo>
                      <a:pt x="8262" y="4928"/>
                      <a:pt x="8304" y="5057"/>
                      <a:pt x="8250" y="5209"/>
                    </a:cubicBezTo>
                    <a:cubicBezTo>
                      <a:pt x="8226" y="5276"/>
                      <a:pt x="7870" y="4882"/>
                      <a:pt x="7864" y="4867"/>
                    </a:cubicBezTo>
                    <a:cubicBezTo>
                      <a:pt x="7639" y="4640"/>
                      <a:pt x="7785" y="4690"/>
                      <a:pt x="7431" y="4521"/>
                    </a:cubicBezTo>
                    <a:cubicBezTo>
                      <a:pt x="7055" y="4342"/>
                      <a:pt x="6099" y="4107"/>
                      <a:pt x="6521" y="3628"/>
                    </a:cubicBezTo>
                    <a:cubicBezTo>
                      <a:pt x="6653" y="3478"/>
                      <a:pt x="6854" y="3368"/>
                      <a:pt x="6928" y="3182"/>
                    </a:cubicBezTo>
                    <a:cubicBezTo>
                      <a:pt x="6928" y="2950"/>
                      <a:pt x="7334" y="3139"/>
                      <a:pt x="7334" y="2900"/>
                    </a:cubicBezTo>
                    <a:cubicBezTo>
                      <a:pt x="7226" y="2884"/>
                      <a:pt x="7117" y="2876"/>
                      <a:pt x="7007" y="2879"/>
                    </a:cubicBezTo>
                    <a:cubicBezTo>
                      <a:pt x="7084" y="2746"/>
                      <a:pt x="7223" y="2855"/>
                      <a:pt x="7357" y="2886"/>
                    </a:cubicBezTo>
                    <a:cubicBezTo>
                      <a:pt x="7391" y="2837"/>
                      <a:pt x="7399" y="2784"/>
                      <a:pt x="7382" y="2729"/>
                    </a:cubicBezTo>
                    <a:cubicBezTo>
                      <a:pt x="7462" y="2733"/>
                      <a:pt x="7541" y="2741"/>
                      <a:pt x="7620" y="2754"/>
                    </a:cubicBezTo>
                    <a:cubicBezTo>
                      <a:pt x="7619" y="2743"/>
                      <a:pt x="7604" y="2719"/>
                      <a:pt x="7585" y="2699"/>
                    </a:cubicBezTo>
                    <a:cubicBezTo>
                      <a:pt x="7661" y="2701"/>
                      <a:pt x="7785" y="2663"/>
                      <a:pt x="7818" y="2549"/>
                    </a:cubicBezTo>
                    <a:cubicBezTo>
                      <a:pt x="7872" y="2361"/>
                      <a:pt x="7819" y="2106"/>
                      <a:pt x="7533" y="2112"/>
                    </a:cubicBezTo>
                    <a:cubicBezTo>
                      <a:pt x="7589" y="2181"/>
                      <a:pt x="7547" y="2554"/>
                      <a:pt x="7412" y="2554"/>
                    </a:cubicBezTo>
                    <a:cubicBezTo>
                      <a:pt x="7093" y="2640"/>
                      <a:pt x="7381" y="2288"/>
                      <a:pt x="7298" y="2197"/>
                    </a:cubicBezTo>
                    <a:cubicBezTo>
                      <a:pt x="7203" y="2242"/>
                      <a:pt x="7155" y="2312"/>
                      <a:pt x="7153" y="2405"/>
                    </a:cubicBezTo>
                    <a:cubicBezTo>
                      <a:pt x="6911" y="2353"/>
                      <a:pt x="7248" y="1910"/>
                      <a:pt x="7041" y="1910"/>
                    </a:cubicBezTo>
                    <a:cubicBezTo>
                      <a:pt x="6711" y="1910"/>
                      <a:pt x="7263" y="1552"/>
                      <a:pt x="7291" y="1496"/>
                    </a:cubicBezTo>
                    <a:cubicBezTo>
                      <a:pt x="6926" y="1341"/>
                      <a:pt x="6783" y="1965"/>
                      <a:pt x="6713" y="2145"/>
                    </a:cubicBezTo>
                    <a:cubicBezTo>
                      <a:pt x="6733" y="2127"/>
                      <a:pt x="6743" y="2123"/>
                      <a:pt x="6743" y="2134"/>
                    </a:cubicBezTo>
                    <a:cubicBezTo>
                      <a:pt x="6755" y="2055"/>
                      <a:pt x="6910" y="2118"/>
                      <a:pt x="6966" y="2127"/>
                    </a:cubicBezTo>
                    <a:cubicBezTo>
                      <a:pt x="7039" y="2191"/>
                      <a:pt x="6607" y="2294"/>
                      <a:pt x="6852" y="2294"/>
                    </a:cubicBezTo>
                    <a:cubicBezTo>
                      <a:pt x="6781" y="2329"/>
                      <a:pt x="6623" y="2617"/>
                      <a:pt x="6575" y="2607"/>
                    </a:cubicBezTo>
                    <a:cubicBezTo>
                      <a:pt x="6918" y="2300"/>
                      <a:pt x="6050" y="2405"/>
                      <a:pt x="5909" y="2387"/>
                    </a:cubicBezTo>
                    <a:cubicBezTo>
                      <a:pt x="5952" y="2357"/>
                      <a:pt x="5801" y="2106"/>
                      <a:pt x="5585" y="2332"/>
                    </a:cubicBezTo>
                    <a:cubicBezTo>
                      <a:pt x="5620" y="2345"/>
                      <a:pt x="5835" y="2259"/>
                      <a:pt x="5850" y="2287"/>
                    </a:cubicBezTo>
                    <a:cubicBezTo>
                      <a:pt x="5677" y="2373"/>
                      <a:pt x="5577" y="2423"/>
                      <a:pt x="5468" y="2571"/>
                    </a:cubicBezTo>
                    <a:cubicBezTo>
                      <a:pt x="5472" y="2555"/>
                      <a:pt x="5459" y="2328"/>
                      <a:pt x="5456" y="2333"/>
                    </a:cubicBezTo>
                    <a:cubicBezTo>
                      <a:pt x="5417" y="2344"/>
                      <a:pt x="5079" y="2371"/>
                      <a:pt x="5096" y="2350"/>
                    </a:cubicBezTo>
                    <a:cubicBezTo>
                      <a:pt x="5231" y="2196"/>
                      <a:pt x="5189" y="1865"/>
                      <a:pt x="4820" y="2004"/>
                    </a:cubicBezTo>
                    <a:cubicBezTo>
                      <a:pt x="4854" y="1964"/>
                      <a:pt x="4889" y="1925"/>
                      <a:pt x="4925" y="1887"/>
                    </a:cubicBezTo>
                    <a:cubicBezTo>
                      <a:pt x="4875" y="1942"/>
                      <a:pt x="4811" y="1983"/>
                      <a:pt x="4736" y="2011"/>
                    </a:cubicBezTo>
                    <a:cubicBezTo>
                      <a:pt x="4847" y="1920"/>
                      <a:pt x="4745" y="1788"/>
                      <a:pt x="4877" y="1702"/>
                    </a:cubicBezTo>
                    <a:cubicBezTo>
                      <a:pt x="4556" y="1889"/>
                      <a:pt x="4531" y="1860"/>
                      <a:pt x="4666" y="1783"/>
                    </a:cubicBezTo>
                    <a:cubicBezTo>
                      <a:pt x="4645" y="1786"/>
                      <a:pt x="4354" y="1841"/>
                      <a:pt x="4287" y="1859"/>
                    </a:cubicBezTo>
                    <a:cubicBezTo>
                      <a:pt x="4294" y="1833"/>
                      <a:pt x="4309" y="1814"/>
                      <a:pt x="4332" y="1801"/>
                    </a:cubicBezTo>
                    <a:cubicBezTo>
                      <a:pt x="4273" y="1801"/>
                      <a:pt x="4041" y="1971"/>
                      <a:pt x="4016" y="1965"/>
                    </a:cubicBezTo>
                    <a:cubicBezTo>
                      <a:pt x="4226" y="1785"/>
                      <a:pt x="3993" y="1613"/>
                      <a:pt x="3940" y="1570"/>
                    </a:cubicBezTo>
                    <a:cubicBezTo>
                      <a:pt x="3771" y="1436"/>
                      <a:pt x="3807" y="1385"/>
                      <a:pt x="3868" y="1314"/>
                    </a:cubicBezTo>
                    <a:cubicBezTo>
                      <a:pt x="3634" y="1314"/>
                      <a:pt x="2589" y="1412"/>
                      <a:pt x="2589" y="1697"/>
                    </a:cubicBezTo>
                    <a:cubicBezTo>
                      <a:pt x="2608" y="1693"/>
                      <a:pt x="2626" y="1691"/>
                      <a:pt x="2645" y="1690"/>
                    </a:cubicBezTo>
                    <a:cubicBezTo>
                      <a:pt x="2608" y="1707"/>
                      <a:pt x="2609" y="1716"/>
                      <a:pt x="2647" y="1719"/>
                    </a:cubicBezTo>
                    <a:cubicBezTo>
                      <a:pt x="2593" y="1728"/>
                      <a:pt x="2424" y="1926"/>
                      <a:pt x="2345" y="1859"/>
                    </a:cubicBezTo>
                    <a:cubicBezTo>
                      <a:pt x="2390" y="1803"/>
                      <a:pt x="2443" y="1754"/>
                      <a:pt x="2505" y="1711"/>
                    </a:cubicBezTo>
                    <a:cubicBezTo>
                      <a:pt x="2262" y="1606"/>
                      <a:pt x="2183" y="1884"/>
                      <a:pt x="2018" y="1942"/>
                    </a:cubicBezTo>
                    <a:cubicBezTo>
                      <a:pt x="2060" y="1940"/>
                      <a:pt x="2054" y="1962"/>
                      <a:pt x="2000" y="2011"/>
                    </a:cubicBezTo>
                    <a:cubicBezTo>
                      <a:pt x="2042" y="1998"/>
                      <a:pt x="2083" y="2001"/>
                      <a:pt x="2121" y="2018"/>
                    </a:cubicBezTo>
                    <a:cubicBezTo>
                      <a:pt x="2114" y="2025"/>
                      <a:pt x="1615" y="2340"/>
                      <a:pt x="1712" y="2128"/>
                    </a:cubicBezTo>
                    <a:cubicBezTo>
                      <a:pt x="1648" y="2148"/>
                      <a:pt x="1589" y="2176"/>
                      <a:pt x="1535" y="2212"/>
                    </a:cubicBezTo>
                    <a:cubicBezTo>
                      <a:pt x="1543" y="2205"/>
                      <a:pt x="1550" y="2197"/>
                      <a:pt x="1554" y="2188"/>
                    </a:cubicBezTo>
                    <a:cubicBezTo>
                      <a:pt x="1356" y="2253"/>
                      <a:pt x="1116" y="2428"/>
                      <a:pt x="993" y="2584"/>
                    </a:cubicBezTo>
                    <a:cubicBezTo>
                      <a:pt x="1054" y="2604"/>
                      <a:pt x="1108" y="2580"/>
                      <a:pt x="1155" y="2511"/>
                    </a:cubicBezTo>
                    <a:cubicBezTo>
                      <a:pt x="1138" y="2619"/>
                      <a:pt x="917" y="2694"/>
                      <a:pt x="832" y="2759"/>
                    </a:cubicBezTo>
                    <a:cubicBezTo>
                      <a:pt x="881" y="2741"/>
                      <a:pt x="869" y="2750"/>
                      <a:pt x="797" y="2786"/>
                    </a:cubicBezTo>
                    <a:cubicBezTo>
                      <a:pt x="851" y="2786"/>
                      <a:pt x="905" y="2788"/>
                      <a:pt x="959" y="2793"/>
                    </a:cubicBezTo>
                    <a:cubicBezTo>
                      <a:pt x="952" y="2805"/>
                      <a:pt x="917" y="2854"/>
                      <a:pt x="896" y="2872"/>
                    </a:cubicBezTo>
                    <a:cubicBezTo>
                      <a:pt x="927" y="2853"/>
                      <a:pt x="961" y="2841"/>
                      <a:pt x="1000" y="2837"/>
                    </a:cubicBezTo>
                    <a:cubicBezTo>
                      <a:pt x="944" y="2881"/>
                      <a:pt x="969" y="2889"/>
                      <a:pt x="1073" y="2862"/>
                    </a:cubicBezTo>
                    <a:cubicBezTo>
                      <a:pt x="789" y="3106"/>
                      <a:pt x="339" y="3144"/>
                      <a:pt x="0" y="3285"/>
                    </a:cubicBezTo>
                    <a:cubicBezTo>
                      <a:pt x="29" y="3275"/>
                      <a:pt x="214" y="3218"/>
                      <a:pt x="222" y="3227"/>
                    </a:cubicBezTo>
                    <a:cubicBezTo>
                      <a:pt x="104" y="3302"/>
                      <a:pt x="530" y="3224"/>
                      <a:pt x="642" y="3180"/>
                    </a:cubicBezTo>
                    <a:cubicBezTo>
                      <a:pt x="1059" y="3020"/>
                      <a:pt x="1449" y="2814"/>
                      <a:pt x="1864" y="2652"/>
                    </a:cubicBezTo>
                    <a:cubicBezTo>
                      <a:pt x="1915" y="2674"/>
                      <a:pt x="1501" y="2771"/>
                      <a:pt x="1920" y="2678"/>
                    </a:cubicBezTo>
                    <a:cubicBezTo>
                      <a:pt x="1744" y="2794"/>
                      <a:pt x="1518" y="2842"/>
                      <a:pt x="1340" y="2957"/>
                    </a:cubicBezTo>
                    <a:cubicBezTo>
                      <a:pt x="1434" y="3057"/>
                      <a:pt x="1896" y="2738"/>
                      <a:pt x="2014" y="2790"/>
                    </a:cubicBezTo>
                    <a:cubicBezTo>
                      <a:pt x="1898" y="2863"/>
                      <a:pt x="1969" y="2850"/>
                      <a:pt x="1887" y="2931"/>
                    </a:cubicBezTo>
                    <a:cubicBezTo>
                      <a:pt x="1941" y="2940"/>
                      <a:pt x="2031" y="3085"/>
                      <a:pt x="2183" y="3152"/>
                    </a:cubicBezTo>
                    <a:cubicBezTo>
                      <a:pt x="2125" y="3239"/>
                      <a:pt x="2037" y="3258"/>
                      <a:pt x="2191" y="3258"/>
                    </a:cubicBezTo>
                    <a:cubicBezTo>
                      <a:pt x="2083" y="3368"/>
                      <a:pt x="2033" y="3493"/>
                      <a:pt x="2040" y="3636"/>
                    </a:cubicBezTo>
                    <a:cubicBezTo>
                      <a:pt x="2083" y="3611"/>
                      <a:pt x="2104" y="3619"/>
                      <a:pt x="2103" y="3658"/>
                    </a:cubicBezTo>
                    <a:cubicBezTo>
                      <a:pt x="2247" y="3639"/>
                      <a:pt x="2097" y="3522"/>
                      <a:pt x="2122" y="3484"/>
                    </a:cubicBezTo>
                    <a:cubicBezTo>
                      <a:pt x="2145" y="3514"/>
                      <a:pt x="2198" y="3485"/>
                      <a:pt x="2220" y="3511"/>
                    </a:cubicBezTo>
                    <a:cubicBezTo>
                      <a:pt x="2252" y="3474"/>
                      <a:pt x="2289" y="3440"/>
                      <a:pt x="2329" y="3409"/>
                    </a:cubicBezTo>
                    <a:cubicBezTo>
                      <a:pt x="2315" y="3420"/>
                      <a:pt x="2305" y="3449"/>
                      <a:pt x="2297" y="3464"/>
                    </a:cubicBezTo>
                    <a:cubicBezTo>
                      <a:pt x="2286" y="3484"/>
                      <a:pt x="2277" y="3504"/>
                      <a:pt x="2269" y="3525"/>
                    </a:cubicBezTo>
                    <a:cubicBezTo>
                      <a:pt x="2253" y="3566"/>
                      <a:pt x="2240" y="3608"/>
                      <a:pt x="2229" y="3649"/>
                    </a:cubicBezTo>
                    <a:cubicBezTo>
                      <a:pt x="2206" y="3731"/>
                      <a:pt x="2192" y="3820"/>
                      <a:pt x="2151" y="3897"/>
                    </a:cubicBezTo>
                    <a:cubicBezTo>
                      <a:pt x="2139" y="3919"/>
                      <a:pt x="2119" y="3940"/>
                      <a:pt x="2113" y="3965"/>
                    </a:cubicBezTo>
                    <a:cubicBezTo>
                      <a:pt x="2105" y="4005"/>
                      <a:pt x="2155" y="3990"/>
                      <a:pt x="2182" y="3981"/>
                    </a:cubicBezTo>
                    <a:cubicBezTo>
                      <a:pt x="2165" y="3990"/>
                      <a:pt x="2136" y="4020"/>
                      <a:pt x="2128" y="4029"/>
                    </a:cubicBezTo>
                    <a:cubicBezTo>
                      <a:pt x="2119" y="4040"/>
                      <a:pt x="2106" y="4058"/>
                      <a:pt x="2106" y="4073"/>
                    </a:cubicBezTo>
                    <a:cubicBezTo>
                      <a:pt x="2105" y="4086"/>
                      <a:pt x="2100" y="4087"/>
                      <a:pt x="2114" y="4082"/>
                    </a:cubicBezTo>
                    <a:cubicBezTo>
                      <a:pt x="2137" y="4074"/>
                      <a:pt x="2165" y="4031"/>
                      <a:pt x="2179" y="4015"/>
                    </a:cubicBezTo>
                    <a:cubicBezTo>
                      <a:pt x="2153" y="4079"/>
                      <a:pt x="2114" y="4136"/>
                      <a:pt x="2062" y="4186"/>
                    </a:cubicBezTo>
                    <a:cubicBezTo>
                      <a:pt x="2113" y="4184"/>
                      <a:pt x="2160" y="4172"/>
                      <a:pt x="2204" y="4151"/>
                    </a:cubicBezTo>
                    <a:cubicBezTo>
                      <a:pt x="2173" y="4259"/>
                      <a:pt x="2033" y="4396"/>
                      <a:pt x="1955" y="4484"/>
                    </a:cubicBezTo>
                    <a:cubicBezTo>
                      <a:pt x="1988" y="4459"/>
                      <a:pt x="2027" y="4442"/>
                      <a:pt x="2071" y="4434"/>
                    </a:cubicBezTo>
                    <a:cubicBezTo>
                      <a:pt x="2039" y="4509"/>
                      <a:pt x="1956" y="4509"/>
                      <a:pt x="1955" y="4590"/>
                    </a:cubicBezTo>
                    <a:cubicBezTo>
                      <a:pt x="1980" y="4594"/>
                      <a:pt x="2001" y="4589"/>
                      <a:pt x="2019" y="4575"/>
                    </a:cubicBezTo>
                    <a:cubicBezTo>
                      <a:pt x="1900" y="4693"/>
                      <a:pt x="1833" y="4887"/>
                      <a:pt x="1738" y="5025"/>
                    </a:cubicBezTo>
                    <a:cubicBezTo>
                      <a:pt x="1954" y="5025"/>
                      <a:pt x="1840" y="5330"/>
                      <a:pt x="2163" y="5386"/>
                    </a:cubicBezTo>
                    <a:cubicBezTo>
                      <a:pt x="2298" y="5136"/>
                      <a:pt x="1853" y="5091"/>
                      <a:pt x="1854" y="4895"/>
                    </a:cubicBezTo>
                    <a:cubicBezTo>
                      <a:pt x="2091" y="4925"/>
                      <a:pt x="1810" y="4996"/>
                      <a:pt x="2141" y="4951"/>
                    </a:cubicBezTo>
                    <a:cubicBezTo>
                      <a:pt x="2011" y="5062"/>
                      <a:pt x="2536" y="5562"/>
                      <a:pt x="1922" y="5480"/>
                    </a:cubicBezTo>
                    <a:cubicBezTo>
                      <a:pt x="2064" y="5476"/>
                      <a:pt x="2143" y="5509"/>
                      <a:pt x="2185" y="5399"/>
                    </a:cubicBezTo>
                    <a:cubicBezTo>
                      <a:pt x="2097" y="5395"/>
                      <a:pt x="2013" y="5377"/>
                      <a:pt x="1932" y="5345"/>
                    </a:cubicBezTo>
                    <a:cubicBezTo>
                      <a:pt x="1635" y="5935"/>
                      <a:pt x="1538" y="6582"/>
                      <a:pt x="1256" y="7174"/>
                    </a:cubicBezTo>
                    <a:cubicBezTo>
                      <a:pt x="1289" y="7186"/>
                      <a:pt x="1357" y="7170"/>
                      <a:pt x="1383" y="7165"/>
                    </a:cubicBezTo>
                    <a:cubicBezTo>
                      <a:pt x="1076" y="7460"/>
                      <a:pt x="1617" y="8210"/>
                      <a:pt x="1972" y="8419"/>
                    </a:cubicBezTo>
                    <a:cubicBezTo>
                      <a:pt x="2012" y="8442"/>
                      <a:pt x="2133" y="8442"/>
                      <a:pt x="2195" y="8451"/>
                    </a:cubicBezTo>
                    <a:cubicBezTo>
                      <a:pt x="2317" y="8471"/>
                      <a:pt x="2355" y="8856"/>
                      <a:pt x="2459" y="9002"/>
                    </a:cubicBezTo>
                    <a:cubicBezTo>
                      <a:pt x="2614" y="9222"/>
                      <a:pt x="2785" y="9317"/>
                      <a:pt x="2794" y="9537"/>
                    </a:cubicBezTo>
                    <a:cubicBezTo>
                      <a:pt x="2804" y="9767"/>
                      <a:pt x="3224" y="9842"/>
                      <a:pt x="3224" y="10074"/>
                    </a:cubicBezTo>
                    <a:cubicBezTo>
                      <a:pt x="3224" y="10179"/>
                      <a:pt x="3348" y="10721"/>
                      <a:pt x="3416" y="10783"/>
                    </a:cubicBezTo>
                    <a:cubicBezTo>
                      <a:pt x="3690" y="11031"/>
                      <a:pt x="4127" y="11237"/>
                      <a:pt x="4508" y="11334"/>
                    </a:cubicBezTo>
                    <a:cubicBezTo>
                      <a:pt x="5168" y="11502"/>
                      <a:pt x="5644" y="11494"/>
                      <a:pt x="6248" y="11809"/>
                    </a:cubicBezTo>
                    <a:cubicBezTo>
                      <a:pt x="6496" y="11938"/>
                      <a:pt x="6763" y="12010"/>
                      <a:pt x="7053" y="11944"/>
                    </a:cubicBezTo>
                    <a:cubicBezTo>
                      <a:pt x="7069" y="12043"/>
                      <a:pt x="7417" y="12526"/>
                      <a:pt x="7509" y="12613"/>
                    </a:cubicBezTo>
                    <a:cubicBezTo>
                      <a:pt x="7627" y="12336"/>
                      <a:pt x="7931" y="12984"/>
                      <a:pt x="7874" y="12745"/>
                    </a:cubicBezTo>
                    <a:cubicBezTo>
                      <a:pt x="8016" y="12833"/>
                      <a:pt x="8402" y="13015"/>
                      <a:pt x="8580" y="12920"/>
                    </a:cubicBezTo>
                    <a:cubicBezTo>
                      <a:pt x="8544" y="12767"/>
                      <a:pt x="8541" y="12702"/>
                      <a:pt x="8838" y="12748"/>
                    </a:cubicBezTo>
                    <a:cubicBezTo>
                      <a:pt x="9202" y="12805"/>
                      <a:pt x="8863" y="12826"/>
                      <a:pt x="8954" y="12977"/>
                    </a:cubicBezTo>
                    <a:cubicBezTo>
                      <a:pt x="9057" y="13148"/>
                      <a:pt x="9247" y="12935"/>
                      <a:pt x="9164" y="13243"/>
                    </a:cubicBezTo>
                    <a:cubicBezTo>
                      <a:pt x="9147" y="13307"/>
                      <a:pt x="9020" y="13595"/>
                      <a:pt x="9201" y="13590"/>
                    </a:cubicBezTo>
                    <a:cubicBezTo>
                      <a:pt x="9049" y="13786"/>
                      <a:pt x="8808" y="13878"/>
                      <a:pt x="8689" y="14047"/>
                    </a:cubicBezTo>
                    <a:cubicBezTo>
                      <a:pt x="8584" y="14195"/>
                      <a:pt x="8657" y="14660"/>
                      <a:pt x="8461" y="14731"/>
                    </a:cubicBezTo>
                    <a:cubicBezTo>
                      <a:pt x="8753" y="14869"/>
                      <a:pt x="8498" y="14734"/>
                      <a:pt x="8710" y="14734"/>
                    </a:cubicBezTo>
                    <a:cubicBezTo>
                      <a:pt x="8710" y="14895"/>
                      <a:pt x="8340" y="14845"/>
                      <a:pt x="8365" y="15072"/>
                    </a:cubicBezTo>
                    <a:cubicBezTo>
                      <a:pt x="8390" y="15293"/>
                      <a:pt x="8725" y="15466"/>
                      <a:pt x="8906" y="15588"/>
                    </a:cubicBezTo>
                    <a:cubicBezTo>
                      <a:pt x="9431" y="15944"/>
                      <a:pt x="9402" y="16634"/>
                      <a:pt x="10034" y="16853"/>
                    </a:cubicBezTo>
                    <a:cubicBezTo>
                      <a:pt x="10244" y="16925"/>
                      <a:pt x="10579" y="16897"/>
                      <a:pt x="10702" y="17090"/>
                    </a:cubicBezTo>
                    <a:cubicBezTo>
                      <a:pt x="10885" y="17378"/>
                      <a:pt x="10821" y="17722"/>
                      <a:pt x="10735" y="18024"/>
                    </a:cubicBezTo>
                    <a:cubicBezTo>
                      <a:pt x="10665" y="18269"/>
                      <a:pt x="10558" y="18504"/>
                      <a:pt x="10468" y="18744"/>
                    </a:cubicBezTo>
                    <a:cubicBezTo>
                      <a:pt x="10418" y="18876"/>
                      <a:pt x="10392" y="19014"/>
                      <a:pt x="10365" y="19151"/>
                    </a:cubicBezTo>
                    <a:cubicBezTo>
                      <a:pt x="10339" y="19286"/>
                      <a:pt x="10309" y="19425"/>
                      <a:pt x="10245" y="19551"/>
                    </a:cubicBezTo>
                    <a:cubicBezTo>
                      <a:pt x="10194" y="19652"/>
                      <a:pt x="10101" y="19734"/>
                      <a:pt x="10052" y="19835"/>
                    </a:cubicBezTo>
                    <a:cubicBezTo>
                      <a:pt x="9998" y="19949"/>
                      <a:pt x="9925" y="20141"/>
                      <a:pt x="10007" y="20258"/>
                    </a:cubicBezTo>
                    <a:cubicBezTo>
                      <a:pt x="10109" y="20404"/>
                      <a:pt x="10076" y="20357"/>
                      <a:pt x="10005" y="20567"/>
                    </a:cubicBezTo>
                    <a:cubicBezTo>
                      <a:pt x="9908" y="20855"/>
                      <a:pt x="9805" y="20799"/>
                      <a:pt x="9591" y="20849"/>
                    </a:cubicBezTo>
                    <a:cubicBezTo>
                      <a:pt x="9656" y="20879"/>
                      <a:pt x="9645" y="20907"/>
                      <a:pt x="9557" y="20934"/>
                    </a:cubicBezTo>
                    <a:cubicBezTo>
                      <a:pt x="9815" y="20868"/>
                      <a:pt x="9782" y="20958"/>
                      <a:pt x="9706" y="21176"/>
                    </a:cubicBezTo>
                    <a:cubicBezTo>
                      <a:pt x="9731" y="21178"/>
                      <a:pt x="9753" y="21173"/>
                      <a:pt x="9773" y="21162"/>
                    </a:cubicBezTo>
                    <a:cubicBezTo>
                      <a:pt x="9674" y="21239"/>
                      <a:pt x="9694" y="21282"/>
                      <a:pt x="9772" y="21249"/>
                    </a:cubicBezTo>
                    <a:cubicBezTo>
                      <a:pt x="9702" y="21278"/>
                      <a:pt x="9724" y="21433"/>
                      <a:pt x="9752" y="21475"/>
                    </a:cubicBezTo>
                    <a:cubicBezTo>
                      <a:pt x="9796" y="21542"/>
                      <a:pt x="9873" y="21544"/>
                      <a:pt x="9954" y="21535"/>
                    </a:cubicBezTo>
                    <a:cubicBezTo>
                      <a:pt x="10016" y="21528"/>
                      <a:pt x="10467" y="21350"/>
                      <a:pt x="10495" y="21384"/>
                    </a:cubicBezTo>
                    <a:cubicBezTo>
                      <a:pt x="10470" y="21353"/>
                      <a:pt x="10437" y="21340"/>
                      <a:pt x="10397" y="21344"/>
                    </a:cubicBezTo>
                    <a:cubicBezTo>
                      <a:pt x="10433" y="21322"/>
                      <a:pt x="10509" y="21156"/>
                      <a:pt x="10547" y="21151"/>
                    </a:cubicBezTo>
                    <a:cubicBezTo>
                      <a:pt x="10536" y="21183"/>
                      <a:pt x="10967" y="20983"/>
                      <a:pt x="11065" y="20918"/>
                    </a:cubicBezTo>
                    <a:cubicBezTo>
                      <a:pt x="10998" y="20851"/>
                      <a:pt x="10913" y="20810"/>
                      <a:pt x="10811" y="20794"/>
                    </a:cubicBezTo>
                    <a:cubicBezTo>
                      <a:pt x="10796" y="20756"/>
                      <a:pt x="11409" y="20373"/>
                      <a:pt x="11454" y="20324"/>
                    </a:cubicBezTo>
                    <a:cubicBezTo>
                      <a:pt x="11419" y="20337"/>
                      <a:pt x="11383" y="20335"/>
                      <a:pt x="11348" y="20318"/>
                    </a:cubicBezTo>
                    <a:cubicBezTo>
                      <a:pt x="11388" y="20305"/>
                      <a:pt x="11571" y="20248"/>
                      <a:pt x="11608" y="20256"/>
                    </a:cubicBezTo>
                    <a:cubicBezTo>
                      <a:pt x="11540" y="20242"/>
                      <a:pt x="11399" y="20164"/>
                      <a:pt x="11332" y="20189"/>
                    </a:cubicBezTo>
                    <a:cubicBezTo>
                      <a:pt x="11406" y="20126"/>
                      <a:pt x="11955" y="19830"/>
                      <a:pt x="11986" y="19830"/>
                    </a:cubicBezTo>
                    <a:cubicBezTo>
                      <a:pt x="12007" y="19906"/>
                      <a:pt x="12849" y="19522"/>
                      <a:pt x="12917" y="19433"/>
                    </a:cubicBezTo>
                    <a:lnTo>
                      <a:pt x="12912" y="19434"/>
                    </a:lnTo>
                    <a:cubicBezTo>
                      <a:pt x="12987" y="19202"/>
                      <a:pt x="12456" y="19225"/>
                      <a:pt x="12780" y="18961"/>
                    </a:cubicBezTo>
                    <a:cubicBezTo>
                      <a:pt x="12780" y="19705"/>
                      <a:pt x="13934" y="18502"/>
                      <a:pt x="14151" y="18473"/>
                    </a:cubicBezTo>
                    <a:cubicBezTo>
                      <a:pt x="14104" y="18528"/>
                      <a:pt x="14060" y="18585"/>
                      <a:pt x="14021" y="18645"/>
                    </a:cubicBezTo>
                    <a:cubicBezTo>
                      <a:pt x="14186" y="18493"/>
                      <a:pt x="14362" y="18344"/>
                      <a:pt x="14489" y="18166"/>
                    </a:cubicBezTo>
                    <a:cubicBezTo>
                      <a:pt x="14604" y="18007"/>
                      <a:pt x="14536" y="17790"/>
                      <a:pt x="14700" y="17661"/>
                    </a:cubicBezTo>
                    <a:cubicBezTo>
                      <a:pt x="14989" y="17434"/>
                      <a:pt x="15412" y="17322"/>
                      <a:pt x="15725" y="17145"/>
                    </a:cubicBezTo>
                    <a:cubicBezTo>
                      <a:pt x="16074" y="16949"/>
                      <a:pt x="16246" y="16687"/>
                      <a:pt x="16340" y="16352"/>
                    </a:cubicBezTo>
                    <a:cubicBezTo>
                      <a:pt x="16370" y="16247"/>
                      <a:pt x="16539" y="15614"/>
                      <a:pt x="16490" y="15628"/>
                    </a:cubicBezTo>
                    <a:close/>
                    <a:moveTo>
                      <a:pt x="14675" y="13332"/>
                    </a:moveTo>
                    <a:cubicBezTo>
                      <a:pt x="14676" y="13333"/>
                      <a:pt x="14678" y="13333"/>
                      <a:pt x="14679" y="13335"/>
                    </a:cubicBezTo>
                    <a:cubicBezTo>
                      <a:pt x="14679" y="13329"/>
                      <a:pt x="14678" y="13329"/>
                      <a:pt x="14675" y="13332"/>
                    </a:cubicBezTo>
                    <a:close/>
                    <a:moveTo>
                      <a:pt x="1958" y="1953"/>
                    </a:moveTo>
                    <a:cubicBezTo>
                      <a:pt x="1980" y="1953"/>
                      <a:pt x="1999" y="1948"/>
                      <a:pt x="2018" y="1942"/>
                    </a:cubicBezTo>
                    <a:cubicBezTo>
                      <a:pt x="2004" y="1943"/>
                      <a:pt x="1984" y="1946"/>
                      <a:pt x="1958" y="1953"/>
                    </a:cubicBezTo>
                    <a:close/>
                    <a:moveTo>
                      <a:pt x="10409" y="5703"/>
                    </a:moveTo>
                    <a:cubicBezTo>
                      <a:pt x="10423" y="5705"/>
                      <a:pt x="10435" y="5708"/>
                      <a:pt x="10446" y="5712"/>
                    </a:cubicBezTo>
                    <a:cubicBezTo>
                      <a:pt x="10473" y="5702"/>
                      <a:pt x="10476" y="5696"/>
                      <a:pt x="10409" y="5703"/>
                    </a:cubicBezTo>
                    <a:close/>
                    <a:moveTo>
                      <a:pt x="18222" y="4508"/>
                    </a:moveTo>
                    <a:cubicBezTo>
                      <a:pt x="18187" y="4582"/>
                      <a:pt x="18452" y="4703"/>
                      <a:pt x="18486" y="4741"/>
                    </a:cubicBezTo>
                    <a:cubicBezTo>
                      <a:pt x="18501" y="4653"/>
                      <a:pt x="18311" y="4387"/>
                      <a:pt x="18185" y="4413"/>
                    </a:cubicBezTo>
                    <a:cubicBezTo>
                      <a:pt x="18194" y="4446"/>
                      <a:pt x="18206" y="4477"/>
                      <a:pt x="18222" y="4508"/>
                    </a:cubicBezTo>
                    <a:cubicBezTo>
                      <a:pt x="18203" y="4549"/>
                      <a:pt x="18225" y="4501"/>
                      <a:pt x="18222" y="4508"/>
                    </a:cubicBezTo>
                    <a:close/>
                    <a:moveTo>
                      <a:pt x="18088" y="4227"/>
                    </a:moveTo>
                    <a:cubicBezTo>
                      <a:pt x="18049" y="4193"/>
                      <a:pt x="18010" y="4161"/>
                      <a:pt x="17968" y="4130"/>
                    </a:cubicBezTo>
                    <a:cubicBezTo>
                      <a:pt x="17941" y="4188"/>
                      <a:pt x="18149" y="4412"/>
                      <a:pt x="18221" y="4380"/>
                    </a:cubicBezTo>
                    <a:cubicBezTo>
                      <a:pt x="18177" y="4329"/>
                      <a:pt x="18132" y="4278"/>
                      <a:pt x="18088" y="4227"/>
                    </a:cubicBezTo>
                    <a:cubicBezTo>
                      <a:pt x="18060" y="4199"/>
                      <a:pt x="18095" y="4235"/>
                      <a:pt x="18088" y="4227"/>
                    </a:cubicBezTo>
                    <a:close/>
                    <a:moveTo>
                      <a:pt x="15797" y="3686"/>
                    </a:moveTo>
                    <a:cubicBezTo>
                      <a:pt x="15731" y="3607"/>
                      <a:pt x="15680" y="3519"/>
                      <a:pt x="15632" y="3432"/>
                    </a:cubicBezTo>
                    <a:cubicBezTo>
                      <a:pt x="15575" y="3330"/>
                      <a:pt x="15519" y="3203"/>
                      <a:pt x="15403" y="3139"/>
                    </a:cubicBezTo>
                    <a:cubicBezTo>
                      <a:pt x="15376" y="3125"/>
                      <a:pt x="15348" y="3115"/>
                      <a:pt x="15318" y="3109"/>
                    </a:cubicBezTo>
                    <a:cubicBezTo>
                      <a:pt x="15306" y="3107"/>
                      <a:pt x="15230" y="3103"/>
                      <a:pt x="15227" y="3097"/>
                    </a:cubicBezTo>
                    <a:cubicBezTo>
                      <a:pt x="15269" y="3166"/>
                      <a:pt x="15316" y="3234"/>
                      <a:pt x="15366" y="3299"/>
                    </a:cubicBezTo>
                    <a:cubicBezTo>
                      <a:pt x="15366" y="3294"/>
                      <a:pt x="15280" y="3303"/>
                      <a:pt x="15272" y="3307"/>
                    </a:cubicBezTo>
                    <a:cubicBezTo>
                      <a:pt x="15298" y="3327"/>
                      <a:pt x="15329" y="3342"/>
                      <a:pt x="15355" y="3360"/>
                    </a:cubicBezTo>
                    <a:cubicBezTo>
                      <a:pt x="15379" y="3376"/>
                      <a:pt x="15405" y="3388"/>
                      <a:pt x="15429" y="3403"/>
                    </a:cubicBezTo>
                    <a:cubicBezTo>
                      <a:pt x="15441" y="3410"/>
                      <a:pt x="15451" y="3418"/>
                      <a:pt x="15460" y="3429"/>
                    </a:cubicBezTo>
                    <a:cubicBezTo>
                      <a:pt x="15482" y="3456"/>
                      <a:pt x="15498" y="3485"/>
                      <a:pt x="15525" y="3509"/>
                    </a:cubicBezTo>
                    <a:cubicBezTo>
                      <a:pt x="15548" y="3531"/>
                      <a:pt x="15575" y="3549"/>
                      <a:pt x="15601" y="3569"/>
                    </a:cubicBezTo>
                    <a:cubicBezTo>
                      <a:pt x="15654" y="3609"/>
                      <a:pt x="15710" y="3644"/>
                      <a:pt x="15768" y="3678"/>
                    </a:cubicBezTo>
                    <a:cubicBezTo>
                      <a:pt x="15779" y="3685"/>
                      <a:pt x="15791" y="3694"/>
                      <a:pt x="15805" y="3696"/>
                    </a:cubicBezTo>
                    <a:cubicBezTo>
                      <a:pt x="15802" y="3693"/>
                      <a:pt x="15800" y="3690"/>
                      <a:pt x="15797" y="3686"/>
                    </a:cubicBezTo>
                    <a:close/>
                    <a:moveTo>
                      <a:pt x="14679" y="2492"/>
                    </a:moveTo>
                    <a:cubicBezTo>
                      <a:pt x="14867" y="2663"/>
                      <a:pt x="14694" y="2486"/>
                      <a:pt x="14679" y="2492"/>
                    </a:cubicBezTo>
                    <a:cubicBezTo>
                      <a:pt x="14686" y="2489"/>
                      <a:pt x="14802" y="2596"/>
                      <a:pt x="14816" y="2607"/>
                    </a:cubicBezTo>
                    <a:cubicBezTo>
                      <a:pt x="14864" y="2645"/>
                      <a:pt x="14914" y="2682"/>
                      <a:pt x="14965" y="2718"/>
                    </a:cubicBezTo>
                    <a:cubicBezTo>
                      <a:pt x="15016" y="2755"/>
                      <a:pt x="15067" y="2790"/>
                      <a:pt x="15119" y="2826"/>
                    </a:cubicBezTo>
                    <a:cubicBezTo>
                      <a:pt x="15162" y="2857"/>
                      <a:pt x="15196" y="2892"/>
                      <a:pt x="15246" y="2918"/>
                    </a:cubicBezTo>
                    <a:cubicBezTo>
                      <a:pt x="15256" y="2903"/>
                      <a:pt x="15233" y="2877"/>
                      <a:pt x="15216" y="2870"/>
                    </a:cubicBezTo>
                    <a:cubicBezTo>
                      <a:pt x="15247" y="2883"/>
                      <a:pt x="15250" y="2881"/>
                      <a:pt x="15222" y="2865"/>
                    </a:cubicBezTo>
                    <a:cubicBezTo>
                      <a:pt x="15322" y="2858"/>
                      <a:pt x="15421" y="3020"/>
                      <a:pt x="15514" y="3040"/>
                    </a:cubicBezTo>
                    <a:cubicBezTo>
                      <a:pt x="15485" y="2994"/>
                      <a:pt x="15498" y="2969"/>
                      <a:pt x="15552" y="2967"/>
                    </a:cubicBezTo>
                    <a:cubicBezTo>
                      <a:pt x="15498" y="3009"/>
                      <a:pt x="15630" y="3031"/>
                      <a:pt x="15648" y="3016"/>
                    </a:cubicBezTo>
                    <a:cubicBezTo>
                      <a:pt x="15738" y="3046"/>
                      <a:pt x="15795" y="3095"/>
                      <a:pt x="15817" y="3163"/>
                    </a:cubicBezTo>
                    <a:cubicBezTo>
                      <a:pt x="15782" y="3168"/>
                      <a:pt x="15745" y="3171"/>
                      <a:pt x="15709" y="3172"/>
                    </a:cubicBezTo>
                    <a:cubicBezTo>
                      <a:pt x="15733" y="3181"/>
                      <a:pt x="16049" y="3457"/>
                      <a:pt x="16032" y="3470"/>
                    </a:cubicBezTo>
                    <a:cubicBezTo>
                      <a:pt x="16085" y="3515"/>
                      <a:pt x="16106" y="3385"/>
                      <a:pt x="16118" y="3362"/>
                    </a:cubicBezTo>
                    <a:cubicBezTo>
                      <a:pt x="16211" y="3386"/>
                      <a:pt x="16195" y="3627"/>
                      <a:pt x="16314" y="3724"/>
                    </a:cubicBezTo>
                    <a:cubicBezTo>
                      <a:pt x="16342" y="3581"/>
                      <a:pt x="16315" y="3510"/>
                      <a:pt x="16432" y="3388"/>
                    </a:cubicBezTo>
                    <a:cubicBezTo>
                      <a:pt x="16397" y="3354"/>
                      <a:pt x="16099" y="3019"/>
                      <a:pt x="16049" y="3070"/>
                    </a:cubicBezTo>
                    <a:cubicBezTo>
                      <a:pt x="16057" y="3091"/>
                      <a:pt x="16070" y="3108"/>
                      <a:pt x="16089" y="3122"/>
                    </a:cubicBezTo>
                    <a:cubicBezTo>
                      <a:pt x="16006" y="3085"/>
                      <a:pt x="15926" y="3044"/>
                      <a:pt x="15850" y="2998"/>
                    </a:cubicBezTo>
                    <a:cubicBezTo>
                      <a:pt x="15870" y="2998"/>
                      <a:pt x="15889" y="2999"/>
                      <a:pt x="15909" y="3003"/>
                    </a:cubicBezTo>
                    <a:cubicBezTo>
                      <a:pt x="15788" y="2920"/>
                      <a:pt x="14936" y="2463"/>
                      <a:pt x="14956" y="2626"/>
                    </a:cubicBezTo>
                    <a:cubicBezTo>
                      <a:pt x="14825" y="2601"/>
                      <a:pt x="14869" y="2431"/>
                      <a:pt x="14707" y="2441"/>
                    </a:cubicBezTo>
                    <a:cubicBezTo>
                      <a:pt x="14735" y="2479"/>
                      <a:pt x="14721" y="2476"/>
                      <a:pt x="14679" y="2492"/>
                    </a:cubicBezTo>
                    <a:close/>
                    <a:moveTo>
                      <a:pt x="12278" y="1972"/>
                    </a:moveTo>
                    <a:cubicBezTo>
                      <a:pt x="12171" y="1924"/>
                      <a:pt x="12179" y="1938"/>
                      <a:pt x="12301" y="2014"/>
                    </a:cubicBezTo>
                    <a:cubicBezTo>
                      <a:pt x="12250" y="2013"/>
                      <a:pt x="12203" y="2001"/>
                      <a:pt x="12159" y="1979"/>
                    </a:cubicBezTo>
                    <a:cubicBezTo>
                      <a:pt x="12177" y="2008"/>
                      <a:pt x="12358" y="2101"/>
                      <a:pt x="12243" y="2097"/>
                    </a:cubicBezTo>
                    <a:cubicBezTo>
                      <a:pt x="12306" y="2099"/>
                      <a:pt x="12329" y="2122"/>
                      <a:pt x="12317" y="2044"/>
                    </a:cubicBezTo>
                    <a:cubicBezTo>
                      <a:pt x="12390" y="2046"/>
                      <a:pt x="12479" y="2127"/>
                      <a:pt x="12392" y="2165"/>
                    </a:cubicBezTo>
                    <a:cubicBezTo>
                      <a:pt x="12582" y="2288"/>
                      <a:pt x="12754" y="2232"/>
                      <a:pt x="12981" y="2232"/>
                    </a:cubicBezTo>
                    <a:cubicBezTo>
                      <a:pt x="12884" y="2134"/>
                      <a:pt x="13054" y="2061"/>
                      <a:pt x="12855" y="1953"/>
                    </a:cubicBezTo>
                    <a:cubicBezTo>
                      <a:pt x="12870" y="1957"/>
                      <a:pt x="12884" y="1956"/>
                      <a:pt x="12899" y="1952"/>
                    </a:cubicBezTo>
                    <a:cubicBezTo>
                      <a:pt x="12843" y="1921"/>
                      <a:pt x="12500" y="1714"/>
                      <a:pt x="12420" y="1807"/>
                    </a:cubicBezTo>
                    <a:cubicBezTo>
                      <a:pt x="12497" y="1856"/>
                      <a:pt x="12491" y="1883"/>
                      <a:pt x="12403" y="1887"/>
                    </a:cubicBezTo>
                    <a:cubicBezTo>
                      <a:pt x="12429" y="1913"/>
                      <a:pt x="12460" y="1931"/>
                      <a:pt x="12497" y="1944"/>
                    </a:cubicBezTo>
                    <a:cubicBezTo>
                      <a:pt x="12497" y="1944"/>
                      <a:pt x="12362" y="1884"/>
                      <a:pt x="12355" y="1889"/>
                    </a:cubicBezTo>
                    <a:cubicBezTo>
                      <a:pt x="12404" y="2052"/>
                      <a:pt x="12376" y="1847"/>
                      <a:pt x="12318" y="1942"/>
                    </a:cubicBezTo>
                    <a:cubicBezTo>
                      <a:pt x="12390" y="1983"/>
                      <a:pt x="12396" y="2024"/>
                      <a:pt x="12460" y="2063"/>
                    </a:cubicBezTo>
                    <a:cubicBezTo>
                      <a:pt x="12392" y="2044"/>
                      <a:pt x="12331" y="2013"/>
                      <a:pt x="12278" y="1972"/>
                    </a:cubicBezTo>
                    <a:cubicBezTo>
                      <a:pt x="12170" y="1905"/>
                      <a:pt x="12324" y="1998"/>
                      <a:pt x="12278" y="1972"/>
                    </a:cubicBezTo>
                    <a:close/>
                    <a:moveTo>
                      <a:pt x="8904" y="2629"/>
                    </a:moveTo>
                    <a:cubicBezTo>
                      <a:pt x="8956" y="2649"/>
                      <a:pt x="8717" y="2496"/>
                      <a:pt x="8718" y="2496"/>
                    </a:cubicBezTo>
                    <a:cubicBezTo>
                      <a:pt x="8751" y="2536"/>
                      <a:pt x="8741" y="2686"/>
                      <a:pt x="8837" y="2706"/>
                    </a:cubicBezTo>
                    <a:cubicBezTo>
                      <a:pt x="8832" y="2547"/>
                      <a:pt x="8886" y="2727"/>
                      <a:pt x="8904" y="2629"/>
                    </a:cubicBezTo>
                    <a:cubicBezTo>
                      <a:pt x="8928" y="2638"/>
                      <a:pt x="8889" y="2709"/>
                      <a:pt x="8904" y="2629"/>
                    </a:cubicBezTo>
                    <a:close/>
                    <a:moveTo>
                      <a:pt x="8768" y="2840"/>
                    </a:moveTo>
                    <a:cubicBezTo>
                      <a:pt x="8801" y="2956"/>
                      <a:pt x="8817" y="2986"/>
                      <a:pt x="8931" y="2975"/>
                    </a:cubicBezTo>
                    <a:cubicBezTo>
                      <a:pt x="9101" y="2963"/>
                      <a:pt x="8791" y="2842"/>
                      <a:pt x="8768" y="2840"/>
                    </a:cubicBezTo>
                    <a:close/>
                    <a:moveTo>
                      <a:pt x="8709" y="2080"/>
                    </a:moveTo>
                    <a:cubicBezTo>
                      <a:pt x="8686" y="2082"/>
                      <a:pt x="8625" y="2086"/>
                      <a:pt x="8709" y="2080"/>
                    </a:cubicBezTo>
                    <a:cubicBezTo>
                      <a:pt x="8710" y="2080"/>
                      <a:pt x="8708" y="2080"/>
                      <a:pt x="8709" y="2080"/>
                    </a:cubicBezTo>
                    <a:close/>
                    <a:moveTo>
                      <a:pt x="8568" y="1988"/>
                    </a:moveTo>
                    <a:cubicBezTo>
                      <a:pt x="8572" y="1912"/>
                      <a:pt x="8515" y="1993"/>
                      <a:pt x="8568" y="1988"/>
                    </a:cubicBezTo>
                    <a:cubicBezTo>
                      <a:pt x="8568" y="1981"/>
                      <a:pt x="8568" y="1989"/>
                      <a:pt x="8568" y="1988"/>
                    </a:cubicBezTo>
                    <a:close/>
                    <a:moveTo>
                      <a:pt x="7977" y="1806"/>
                    </a:moveTo>
                    <a:cubicBezTo>
                      <a:pt x="7969" y="1800"/>
                      <a:pt x="7941" y="1782"/>
                      <a:pt x="7977" y="1806"/>
                    </a:cubicBezTo>
                    <a:cubicBezTo>
                      <a:pt x="7977" y="1806"/>
                      <a:pt x="7970" y="1801"/>
                      <a:pt x="7977" y="1806"/>
                    </a:cubicBezTo>
                    <a:close/>
                    <a:moveTo>
                      <a:pt x="9571" y="2552"/>
                    </a:moveTo>
                    <a:cubicBezTo>
                      <a:pt x="9507" y="2459"/>
                      <a:pt x="9531" y="2665"/>
                      <a:pt x="9545" y="2688"/>
                    </a:cubicBezTo>
                    <a:cubicBezTo>
                      <a:pt x="9515" y="2685"/>
                      <a:pt x="9486" y="2681"/>
                      <a:pt x="9456" y="2677"/>
                    </a:cubicBezTo>
                    <a:cubicBezTo>
                      <a:pt x="9466" y="2709"/>
                      <a:pt x="9525" y="2779"/>
                      <a:pt x="9537" y="2807"/>
                    </a:cubicBezTo>
                    <a:cubicBezTo>
                      <a:pt x="9361" y="2826"/>
                      <a:pt x="9189" y="2591"/>
                      <a:pt x="9040" y="2568"/>
                    </a:cubicBezTo>
                    <a:cubicBezTo>
                      <a:pt x="9114" y="2731"/>
                      <a:pt x="9085" y="2588"/>
                      <a:pt x="9017" y="2591"/>
                    </a:cubicBezTo>
                    <a:cubicBezTo>
                      <a:pt x="9132" y="2685"/>
                      <a:pt x="9135" y="2713"/>
                      <a:pt x="9024" y="2676"/>
                    </a:cubicBezTo>
                    <a:cubicBezTo>
                      <a:pt x="9074" y="2797"/>
                      <a:pt x="9408" y="2901"/>
                      <a:pt x="9349" y="2868"/>
                    </a:cubicBezTo>
                    <a:cubicBezTo>
                      <a:pt x="9440" y="2919"/>
                      <a:pt x="9471" y="3017"/>
                      <a:pt x="9508" y="3103"/>
                    </a:cubicBezTo>
                    <a:cubicBezTo>
                      <a:pt x="9367" y="3059"/>
                      <a:pt x="9221" y="3037"/>
                      <a:pt x="9071" y="3037"/>
                    </a:cubicBezTo>
                    <a:cubicBezTo>
                      <a:pt x="9036" y="3152"/>
                      <a:pt x="9484" y="3183"/>
                      <a:pt x="9500" y="3296"/>
                    </a:cubicBezTo>
                    <a:cubicBezTo>
                      <a:pt x="9297" y="3348"/>
                      <a:pt x="9079" y="3285"/>
                      <a:pt x="8874" y="3287"/>
                    </a:cubicBezTo>
                    <a:cubicBezTo>
                      <a:pt x="8879" y="3210"/>
                      <a:pt x="8735" y="2982"/>
                      <a:pt x="8508" y="3004"/>
                    </a:cubicBezTo>
                    <a:cubicBezTo>
                      <a:pt x="8621" y="2998"/>
                      <a:pt x="8289" y="3364"/>
                      <a:pt x="8302" y="3083"/>
                    </a:cubicBezTo>
                    <a:cubicBezTo>
                      <a:pt x="8312" y="2871"/>
                      <a:pt x="8473" y="2963"/>
                      <a:pt x="8664" y="2877"/>
                    </a:cubicBezTo>
                    <a:cubicBezTo>
                      <a:pt x="8585" y="2745"/>
                      <a:pt x="8402" y="2411"/>
                      <a:pt x="8425" y="2213"/>
                    </a:cubicBezTo>
                    <a:cubicBezTo>
                      <a:pt x="8398" y="2250"/>
                      <a:pt x="8365" y="2283"/>
                      <a:pt x="8327" y="2312"/>
                    </a:cubicBezTo>
                    <a:cubicBezTo>
                      <a:pt x="8283" y="2108"/>
                      <a:pt x="8141" y="2078"/>
                      <a:pt x="8139" y="2074"/>
                    </a:cubicBezTo>
                    <a:cubicBezTo>
                      <a:pt x="8121" y="2041"/>
                      <a:pt x="8032" y="1982"/>
                      <a:pt x="7981" y="1998"/>
                    </a:cubicBezTo>
                    <a:cubicBezTo>
                      <a:pt x="8016" y="2005"/>
                      <a:pt x="8033" y="2023"/>
                      <a:pt x="8031" y="2052"/>
                    </a:cubicBezTo>
                    <a:cubicBezTo>
                      <a:pt x="7997" y="2100"/>
                      <a:pt x="7886" y="2033"/>
                      <a:pt x="7854" y="2029"/>
                    </a:cubicBezTo>
                    <a:cubicBezTo>
                      <a:pt x="7838" y="2045"/>
                      <a:pt x="7887" y="2126"/>
                      <a:pt x="7887" y="2142"/>
                    </a:cubicBezTo>
                    <a:cubicBezTo>
                      <a:pt x="7838" y="2101"/>
                      <a:pt x="7788" y="2062"/>
                      <a:pt x="7735" y="2025"/>
                    </a:cubicBezTo>
                    <a:cubicBezTo>
                      <a:pt x="7763" y="2055"/>
                      <a:pt x="7788" y="2087"/>
                      <a:pt x="7812" y="2119"/>
                    </a:cubicBezTo>
                    <a:cubicBezTo>
                      <a:pt x="7578" y="2125"/>
                      <a:pt x="7414" y="1943"/>
                      <a:pt x="7296" y="1895"/>
                    </a:cubicBezTo>
                    <a:cubicBezTo>
                      <a:pt x="7023" y="1783"/>
                      <a:pt x="7665" y="1459"/>
                      <a:pt x="7621" y="1507"/>
                    </a:cubicBezTo>
                    <a:cubicBezTo>
                      <a:pt x="7513" y="1625"/>
                      <a:pt x="7559" y="1819"/>
                      <a:pt x="7462" y="1939"/>
                    </a:cubicBezTo>
                    <a:cubicBezTo>
                      <a:pt x="7487" y="1908"/>
                      <a:pt x="7484" y="1876"/>
                      <a:pt x="7571" y="1911"/>
                    </a:cubicBezTo>
                    <a:cubicBezTo>
                      <a:pt x="7561" y="1856"/>
                      <a:pt x="7550" y="1802"/>
                      <a:pt x="7539" y="1747"/>
                    </a:cubicBezTo>
                    <a:cubicBezTo>
                      <a:pt x="7574" y="1739"/>
                      <a:pt x="7597" y="1749"/>
                      <a:pt x="7610" y="1776"/>
                    </a:cubicBezTo>
                    <a:cubicBezTo>
                      <a:pt x="7583" y="1698"/>
                      <a:pt x="7543" y="1511"/>
                      <a:pt x="7709" y="1511"/>
                    </a:cubicBezTo>
                    <a:cubicBezTo>
                      <a:pt x="7832" y="1514"/>
                      <a:pt x="7770" y="1774"/>
                      <a:pt x="7798" y="1819"/>
                    </a:cubicBezTo>
                    <a:cubicBezTo>
                      <a:pt x="7829" y="1811"/>
                      <a:pt x="7889" y="1741"/>
                      <a:pt x="7917" y="1719"/>
                    </a:cubicBezTo>
                    <a:cubicBezTo>
                      <a:pt x="7907" y="1757"/>
                      <a:pt x="7916" y="1790"/>
                      <a:pt x="7945" y="1820"/>
                    </a:cubicBezTo>
                    <a:cubicBezTo>
                      <a:pt x="7929" y="1704"/>
                      <a:pt x="7947" y="1744"/>
                      <a:pt x="8034" y="1744"/>
                    </a:cubicBezTo>
                    <a:cubicBezTo>
                      <a:pt x="8001" y="1721"/>
                      <a:pt x="7970" y="1697"/>
                      <a:pt x="7942" y="1670"/>
                    </a:cubicBezTo>
                    <a:cubicBezTo>
                      <a:pt x="8090" y="1590"/>
                      <a:pt x="8305" y="1720"/>
                      <a:pt x="8292" y="1869"/>
                    </a:cubicBezTo>
                    <a:cubicBezTo>
                      <a:pt x="8326" y="1893"/>
                      <a:pt x="8335" y="1878"/>
                      <a:pt x="8318" y="1825"/>
                    </a:cubicBezTo>
                    <a:cubicBezTo>
                      <a:pt x="8486" y="1816"/>
                      <a:pt x="8224" y="1880"/>
                      <a:pt x="8405" y="1819"/>
                    </a:cubicBezTo>
                    <a:cubicBezTo>
                      <a:pt x="8508" y="1920"/>
                      <a:pt x="8490" y="1842"/>
                      <a:pt x="8533" y="1953"/>
                    </a:cubicBezTo>
                    <a:cubicBezTo>
                      <a:pt x="8542" y="1952"/>
                      <a:pt x="8930" y="2058"/>
                      <a:pt x="8726" y="2079"/>
                    </a:cubicBezTo>
                    <a:cubicBezTo>
                      <a:pt x="8778" y="2104"/>
                      <a:pt x="8830" y="2127"/>
                      <a:pt x="8884" y="2150"/>
                    </a:cubicBezTo>
                    <a:cubicBezTo>
                      <a:pt x="8781" y="2159"/>
                      <a:pt x="8980" y="2426"/>
                      <a:pt x="9139" y="2328"/>
                    </a:cubicBezTo>
                    <a:cubicBezTo>
                      <a:pt x="9140" y="2347"/>
                      <a:pt x="9146" y="2410"/>
                      <a:pt x="9189" y="2406"/>
                    </a:cubicBezTo>
                    <a:cubicBezTo>
                      <a:pt x="9132" y="2413"/>
                      <a:pt x="9404" y="2479"/>
                      <a:pt x="9338" y="2418"/>
                    </a:cubicBezTo>
                    <a:cubicBezTo>
                      <a:pt x="9387" y="2414"/>
                      <a:pt x="9406" y="2440"/>
                      <a:pt x="9394" y="2497"/>
                    </a:cubicBezTo>
                    <a:cubicBezTo>
                      <a:pt x="9400" y="2496"/>
                      <a:pt x="9406" y="2495"/>
                      <a:pt x="9412" y="2495"/>
                    </a:cubicBezTo>
                    <a:cubicBezTo>
                      <a:pt x="9365" y="2406"/>
                      <a:pt x="9448" y="2526"/>
                      <a:pt x="9429" y="2401"/>
                    </a:cubicBezTo>
                    <a:cubicBezTo>
                      <a:pt x="9469" y="2457"/>
                      <a:pt x="9516" y="2507"/>
                      <a:pt x="9571" y="2552"/>
                    </a:cubicBezTo>
                    <a:cubicBezTo>
                      <a:pt x="9572" y="2553"/>
                      <a:pt x="9521" y="2485"/>
                      <a:pt x="9571" y="2552"/>
                    </a:cubicBezTo>
                    <a:close/>
                    <a:moveTo>
                      <a:pt x="14465" y="1218"/>
                    </a:moveTo>
                    <a:cubicBezTo>
                      <a:pt x="14658" y="1221"/>
                      <a:pt x="14220" y="1117"/>
                      <a:pt x="14180" y="1102"/>
                    </a:cubicBezTo>
                    <a:cubicBezTo>
                      <a:pt x="14263" y="1162"/>
                      <a:pt x="14358" y="1201"/>
                      <a:pt x="14465" y="1218"/>
                    </a:cubicBezTo>
                    <a:cubicBezTo>
                      <a:pt x="14475" y="1218"/>
                      <a:pt x="14373" y="1204"/>
                      <a:pt x="14465" y="1218"/>
                    </a:cubicBezTo>
                    <a:close/>
                    <a:moveTo>
                      <a:pt x="14911" y="1832"/>
                    </a:moveTo>
                    <a:cubicBezTo>
                      <a:pt x="14903" y="1865"/>
                      <a:pt x="15108" y="1961"/>
                      <a:pt x="15145" y="1980"/>
                    </a:cubicBezTo>
                    <a:cubicBezTo>
                      <a:pt x="15187" y="1907"/>
                      <a:pt x="14911" y="1859"/>
                      <a:pt x="14911" y="1832"/>
                    </a:cubicBezTo>
                    <a:cubicBezTo>
                      <a:pt x="14908" y="1845"/>
                      <a:pt x="14911" y="1836"/>
                      <a:pt x="14911" y="1832"/>
                    </a:cubicBezTo>
                    <a:close/>
                    <a:moveTo>
                      <a:pt x="18270" y="5631"/>
                    </a:moveTo>
                    <a:cubicBezTo>
                      <a:pt x="18272" y="5636"/>
                      <a:pt x="18256" y="5721"/>
                      <a:pt x="18265" y="5765"/>
                    </a:cubicBezTo>
                    <a:cubicBezTo>
                      <a:pt x="18112" y="5790"/>
                      <a:pt x="18012" y="5600"/>
                      <a:pt x="17909" y="5781"/>
                    </a:cubicBezTo>
                    <a:cubicBezTo>
                      <a:pt x="17724" y="5494"/>
                      <a:pt x="17341" y="5327"/>
                      <a:pt x="17234" y="4942"/>
                    </a:cubicBezTo>
                    <a:cubicBezTo>
                      <a:pt x="17169" y="4707"/>
                      <a:pt x="17564" y="4608"/>
                      <a:pt x="17426" y="4384"/>
                    </a:cubicBezTo>
                    <a:cubicBezTo>
                      <a:pt x="17307" y="4191"/>
                      <a:pt x="17033" y="4071"/>
                      <a:pt x="16822" y="3969"/>
                    </a:cubicBezTo>
                    <a:cubicBezTo>
                      <a:pt x="16830" y="3990"/>
                      <a:pt x="16840" y="4011"/>
                      <a:pt x="16851" y="4032"/>
                    </a:cubicBezTo>
                    <a:cubicBezTo>
                      <a:pt x="16765" y="3974"/>
                      <a:pt x="16680" y="3914"/>
                      <a:pt x="16597" y="3852"/>
                    </a:cubicBezTo>
                    <a:cubicBezTo>
                      <a:pt x="16606" y="3835"/>
                      <a:pt x="16704" y="3777"/>
                      <a:pt x="16719" y="3763"/>
                    </a:cubicBezTo>
                    <a:cubicBezTo>
                      <a:pt x="16686" y="3728"/>
                      <a:pt x="16491" y="3654"/>
                      <a:pt x="16526" y="3592"/>
                    </a:cubicBezTo>
                    <a:cubicBezTo>
                      <a:pt x="16635" y="3672"/>
                      <a:pt x="16156" y="2885"/>
                      <a:pt x="16168" y="2852"/>
                    </a:cubicBezTo>
                    <a:cubicBezTo>
                      <a:pt x="16206" y="2844"/>
                      <a:pt x="16244" y="2846"/>
                      <a:pt x="16282" y="2859"/>
                    </a:cubicBezTo>
                    <a:cubicBezTo>
                      <a:pt x="16285" y="2861"/>
                      <a:pt x="16092" y="2701"/>
                      <a:pt x="16218" y="2782"/>
                    </a:cubicBezTo>
                    <a:cubicBezTo>
                      <a:pt x="16253" y="2705"/>
                      <a:pt x="15477" y="2274"/>
                      <a:pt x="15532" y="2306"/>
                    </a:cubicBezTo>
                    <a:cubicBezTo>
                      <a:pt x="15501" y="2381"/>
                      <a:pt x="15342" y="2077"/>
                      <a:pt x="15484" y="2327"/>
                    </a:cubicBezTo>
                    <a:cubicBezTo>
                      <a:pt x="15389" y="2271"/>
                      <a:pt x="15315" y="2198"/>
                      <a:pt x="15263" y="2109"/>
                    </a:cubicBezTo>
                    <a:cubicBezTo>
                      <a:pt x="15294" y="2126"/>
                      <a:pt x="15666" y="2347"/>
                      <a:pt x="15622" y="2324"/>
                    </a:cubicBezTo>
                    <a:cubicBezTo>
                      <a:pt x="15699" y="2369"/>
                      <a:pt x="15849" y="2434"/>
                      <a:pt x="15896" y="2500"/>
                    </a:cubicBezTo>
                    <a:cubicBezTo>
                      <a:pt x="15843" y="2467"/>
                      <a:pt x="16078" y="2614"/>
                      <a:pt x="16155" y="2597"/>
                    </a:cubicBezTo>
                    <a:cubicBezTo>
                      <a:pt x="16107" y="2569"/>
                      <a:pt x="16071" y="2532"/>
                      <a:pt x="16048" y="2486"/>
                    </a:cubicBezTo>
                    <a:cubicBezTo>
                      <a:pt x="16076" y="2481"/>
                      <a:pt x="16104" y="2479"/>
                      <a:pt x="16133" y="2480"/>
                    </a:cubicBezTo>
                    <a:cubicBezTo>
                      <a:pt x="16076" y="2321"/>
                      <a:pt x="16015" y="2227"/>
                      <a:pt x="16018" y="2229"/>
                    </a:cubicBezTo>
                    <a:cubicBezTo>
                      <a:pt x="16018" y="2245"/>
                      <a:pt x="16030" y="2255"/>
                      <a:pt x="16054" y="2258"/>
                    </a:cubicBezTo>
                    <a:cubicBezTo>
                      <a:pt x="15856" y="2124"/>
                      <a:pt x="15564" y="2019"/>
                      <a:pt x="15287" y="1760"/>
                    </a:cubicBezTo>
                    <a:cubicBezTo>
                      <a:pt x="15326" y="1780"/>
                      <a:pt x="15395" y="1794"/>
                      <a:pt x="15430" y="1817"/>
                    </a:cubicBezTo>
                    <a:cubicBezTo>
                      <a:pt x="15366" y="1650"/>
                      <a:pt x="14638" y="1333"/>
                      <a:pt x="14441" y="1252"/>
                    </a:cubicBezTo>
                    <a:cubicBezTo>
                      <a:pt x="14547" y="1324"/>
                      <a:pt x="14675" y="1387"/>
                      <a:pt x="14764" y="1480"/>
                    </a:cubicBezTo>
                    <a:cubicBezTo>
                      <a:pt x="14637" y="1428"/>
                      <a:pt x="14631" y="1433"/>
                      <a:pt x="14746" y="1495"/>
                    </a:cubicBezTo>
                    <a:cubicBezTo>
                      <a:pt x="14732" y="1485"/>
                      <a:pt x="14423" y="1370"/>
                      <a:pt x="14601" y="1437"/>
                    </a:cubicBezTo>
                    <a:cubicBezTo>
                      <a:pt x="14150" y="1321"/>
                      <a:pt x="13748" y="961"/>
                      <a:pt x="13298" y="911"/>
                    </a:cubicBezTo>
                    <a:cubicBezTo>
                      <a:pt x="13292" y="935"/>
                      <a:pt x="13304" y="948"/>
                      <a:pt x="13335" y="950"/>
                    </a:cubicBezTo>
                    <a:cubicBezTo>
                      <a:pt x="13319" y="944"/>
                      <a:pt x="13302" y="942"/>
                      <a:pt x="13285" y="946"/>
                    </a:cubicBezTo>
                    <a:cubicBezTo>
                      <a:pt x="13802" y="1118"/>
                      <a:pt x="14247" y="1456"/>
                      <a:pt x="14767" y="1604"/>
                    </a:cubicBezTo>
                    <a:cubicBezTo>
                      <a:pt x="15202" y="1728"/>
                      <a:pt x="15454" y="2117"/>
                      <a:pt x="15825" y="2335"/>
                    </a:cubicBezTo>
                    <a:cubicBezTo>
                      <a:pt x="15845" y="2211"/>
                      <a:pt x="15133" y="2015"/>
                      <a:pt x="15022" y="1957"/>
                    </a:cubicBezTo>
                    <a:cubicBezTo>
                      <a:pt x="15035" y="2040"/>
                      <a:pt x="15164" y="2154"/>
                      <a:pt x="15234" y="2209"/>
                    </a:cubicBezTo>
                    <a:cubicBezTo>
                      <a:pt x="15203" y="2265"/>
                      <a:pt x="14914" y="2091"/>
                      <a:pt x="14874" y="2067"/>
                    </a:cubicBezTo>
                    <a:cubicBezTo>
                      <a:pt x="14897" y="2085"/>
                      <a:pt x="14916" y="2106"/>
                      <a:pt x="14931" y="2129"/>
                    </a:cubicBezTo>
                    <a:cubicBezTo>
                      <a:pt x="14835" y="2061"/>
                      <a:pt x="14740" y="1992"/>
                      <a:pt x="14647" y="1922"/>
                    </a:cubicBezTo>
                    <a:cubicBezTo>
                      <a:pt x="14678" y="1946"/>
                      <a:pt x="14705" y="1974"/>
                      <a:pt x="14728" y="2006"/>
                    </a:cubicBezTo>
                    <a:cubicBezTo>
                      <a:pt x="14470" y="2025"/>
                      <a:pt x="14623" y="1904"/>
                      <a:pt x="14480" y="1835"/>
                    </a:cubicBezTo>
                    <a:cubicBezTo>
                      <a:pt x="14489" y="1849"/>
                      <a:pt x="14488" y="1866"/>
                      <a:pt x="14489" y="1890"/>
                    </a:cubicBezTo>
                    <a:cubicBezTo>
                      <a:pt x="14452" y="1866"/>
                      <a:pt x="14441" y="1872"/>
                      <a:pt x="14457" y="1907"/>
                    </a:cubicBezTo>
                    <a:cubicBezTo>
                      <a:pt x="14388" y="1873"/>
                      <a:pt x="14321" y="1836"/>
                      <a:pt x="14257" y="1796"/>
                    </a:cubicBezTo>
                    <a:cubicBezTo>
                      <a:pt x="14278" y="1790"/>
                      <a:pt x="14284" y="1797"/>
                      <a:pt x="14276" y="1817"/>
                    </a:cubicBezTo>
                    <a:cubicBezTo>
                      <a:pt x="14278" y="1817"/>
                      <a:pt x="14253" y="1708"/>
                      <a:pt x="14255" y="1731"/>
                    </a:cubicBezTo>
                    <a:cubicBezTo>
                      <a:pt x="14173" y="1692"/>
                      <a:pt x="13915" y="1436"/>
                      <a:pt x="13841" y="1404"/>
                    </a:cubicBezTo>
                    <a:cubicBezTo>
                      <a:pt x="14131" y="1518"/>
                      <a:pt x="13578" y="1334"/>
                      <a:pt x="13503" y="1293"/>
                    </a:cubicBezTo>
                    <a:cubicBezTo>
                      <a:pt x="13354" y="1209"/>
                      <a:pt x="13210" y="1118"/>
                      <a:pt x="13066" y="1028"/>
                    </a:cubicBezTo>
                    <a:cubicBezTo>
                      <a:pt x="12873" y="906"/>
                      <a:pt x="12644" y="836"/>
                      <a:pt x="12418" y="770"/>
                    </a:cubicBezTo>
                    <a:cubicBezTo>
                      <a:pt x="12585" y="795"/>
                      <a:pt x="12215" y="705"/>
                      <a:pt x="12462" y="766"/>
                    </a:cubicBezTo>
                    <a:cubicBezTo>
                      <a:pt x="12371" y="711"/>
                      <a:pt x="12178" y="602"/>
                      <a:pt x="12315" y="704"/>
                    </a:cubicBezTo>
                    <a:cubicBezTo>
                      <a:pt x="12227" y="681"/>
                      <a:pt x="12231" y="728"/>
                      <a:pt x="12072" y="619"/>
                    </a:cubicBezTo>
                    <a:cubicBezTo>
                      <a:pt x="12133" y="638"/>
                      <a:pt x="12430" y="649"/>
                      <a:pt x="11985" y="567"/>
                    </a:cubicBezTo>
                    <a:cubicBezTo>
                      <a:pt x="12013" y="566"/>
                      <a:pt x="12041" y="571"/>
                      <a:pt x="12067" y="580"/>
                    </a:cubicBezTo>
                    <a:cubicBezTo>
                      <a:pt x="12015" y="568"/>
                      <a:pt x="11963" y="555"/>
                      <a:pt x="11911" y="540"/>
                    </a:cubicBezTo>
                    <a:cubicBezTo>
                      <a:pt x="11967" y="540"/>
                      <a:pt x="11975" y="539"/>
                      <a:pt x="11936" y="535"/>
                    </a:cubicBezTo>
                    <a:cubicBezTo>
                      <a:pt x="11934" y="523"/>
                      <a:pt x="12220" y="600"/>
                      <a:pt x="12226" y="600"/>
                    </a:cubicBezTo>
                    <a:cubicBezTo>
                      <a:pt x="12108" y="568"/>
                      <a:pt x="11994" y="527"/>
                      <a:pt x="11873" y="502"/>
                    </a:cubicBezTo>
                    <a:cubicBezTo>
                      <a:pt x="11920" y="511"/>
                      <a:pt x="11967" y="520"/>
                      <a:pt x="12013" y="531"/>
                    </a:cubicBezTo>
                    <a:cubicBezTo>
                      <a:pt x="11947" y="517"/>
                      <a:pt x="11842" y="490"/>
                      <a:pt x="12095" y="550"/>
                    </a:cubicBezTo>
                    <a:cubicBezTo>
                      <a:pt x="11756" y="488"/>
                      <a:pt x="11653" y="460"/>
                      <a:pt x="11786" y="466"/>
                    </a:cubicBezTo>
                    <a:cubicBezTo>
                      <a:pt x="11784" y="463"/>
                      <a:pt x="11782" y="460"/>
                      <a:pt x="11780" y="457"/>
                    </a:cubicBezTo>
                    <a:cubicBezTo>
                      <a:pt x="11854" y="477"/>
                      <a:pt x="11930" y="491"/>
                      <a:pt x="12008" y="500"/>
                    </a:cubicBezTo>
                    <a:cubicBezTo>
                      <a:pt x="11942" y="492"/>
                      <a:pt x="11879" y="478"/>
                      <a:pt x="11818" y="457"/>
                    </a:cubicBezTo>
                    <a:cubicBezTo>
                      <a:pt x="11949" y="472"/>
                      <a:pt x="11988" y="496"/>
                      <a:pt x="12198" y="528"/>
                    </a:cubicBezTo>
                    <a:cubicBezTo>
                      <a:pt x="12161" y="518"/>
                      <a:pt x="12132" y="484"/>
                      <a:pt x="12097" y="473"/>
                    </a:cubicBezTo>
                    <a:cubicBezTo>
                      <a:pt x="12356" y="487"/>
                      <a:pt x="12712" y="433"/>
                      <a:pt x="12996" y="629"/>
                    </a:cubicBezTo>
                    <a:cubicBezTo>
                      <a:pt x="12981" y="624"/>
                      <a:pt x="12867" y="622"/>
                      <a:pt x="12849" y="618"/>
                    </a:cubicBezTo>
                    <a:cubicBezTo>
                      <a:pt x="12888" y="626"/>
                      <a:pt x="12926" y="636"/>
                      <a:pt x="12962" y="650"/>
                    </a:cubicBezTo>
                    <a:cubicBezTo>
                      <a:pt x="12915" y="638"/>
                      <a:pt x="12866" y="635"/>
                      <a:pt x="12816" y="640"/>
                    </a:cubicBezTo>
                    <a:cubicBezTo>
                      <a:pt x="12961" y="710"/>
                      <a:pt x="13409" y="812"/>
                      <a:pt x="13574" y="809"/>
                    </a:cubicBezTo>
                    <a:cubicBezTo>
                      <a:pt x="13542" y="788"/>
                      <a:pt x="13543" y="783"/>
                      <a:pt x="13576" y="794"/>
                    </a:cubicBezTo>
                    <a:cubicBezTo>
                      <a:pt x="13440" y="751"/>
                      <a:pt x="13304" y="707"/>
                      <a:pt x="13168" y="662"/>
                    </a:cubicBezTo>
                    <a:cubicBezTo>
                      <a:pt x="13486" y="730"/>
                      <a:pt x="12848" y="534"/>
                      <a:pt x="12777" y="512"/>
                    </a:cubicBezTo>
                    <a:cubicBezTo>
                      <a:pt x="12809" y="511"/>
                      <a:pt x="12840" y="515"/>
                      <a:pt x="12870" y="525"/>
                    </a:cubicBezTo>
                    <a:cubicBezTo>
                      <a:pt x="12651" y="413"/>
                      <a:pt x="12383" y="392"/>
                      <a:pt x="12140" y="344"/>
                    </a:cubicBezTo>
                    <a:cubicBezTo>
                      <a:pt x="12280" y="419"/>
                      <a:pt x="12505" y="403"/>
                      <a:pt x="12662" y="444"/>
                    </a:cubicBezTo>
                    <a:cubicBezTo>
                      <a:pt x="12454" y="344"/>
                      <a:pt x="12131" y="270"/>
                      <a:pt x="11934" y="226"/>
                    </a:cubicBezTo>
                    <a:cubicBezTo>
                      <a:pt x="11881" y="214"/>
                      <a:pt x="11829" y="201"/>
                      <a:pt x="11777" y="187"/>
                    </a:cubicBezTo>
                    <a:cubicBezTo>
                      <a:pt x="12028" y="238"/>
                      <a:pt x="11425" y="110"/>
                      <a:pt x="11968" y="225"/>
                    </a:cubicBezTo>
                    <a:cubicBezTo>
                      <a:pt x="11823" y="182"/>
                      <a:pt x="11677" y="142"/>
                      <a:pt x="11530" y="104"/>
                    </a:cubicBezTo>
                    <a:cubicBezTo>
                      <a:pt x="11576" y="114"/>
                      <a:pt x="11622" y="122"/>
                      <a:pt x="11669" y="127"/>
                    </a:cubicBezTo>
                    <a:cubicBezTo>
                      <a:pt x="11486" y="91"/>
                      <a:pt x="11303" y="54"/>
                      <a:pt x="11121" y="16"/>
                    </a:cubicBezTo>
                    <a:cubicBezTo>
                      <a:pt x="11153" y="20"/>
                      <a:pt x="11155" y="19"/>
                      <a:pt x="11126" y="13"/>
                    </a:cubicBezTo>
                    <a:cubicBezTo>
                      <a:pt x="11252" y="36"/>
                      <a:pt x="10860" y="-33"/>
                      <a:pt x="11219" y="23"/>
                    </a:cubicBezTo>
                    <a:cubicBezTo>
                      <a:pt x="13167" y="418"/>
                      <a:pt x="15773" y="1552"/>
                      <a:pt x="17420" y="2933"/>
                    </a:cubicBezTo>
                    <a:cubicBezTo>
                      <a:pt x="17294" y="2830"/>
                      <a:pt x="17084" y="2680"/>
                      <a:pt x="16895" y="2509"/>
                    </a:cubicBezTo>
                    <a:cubicBezTo>
                      <a:pt x="17014" y="2617"/>
                      <a:pt x="17161" y="2729"/>
                      <a:pt x="17237" y="2790"/>
                    </a:cubicBezTo>
                    <a:cubicBezTo>
                      <a:pt x="17236" y="2789"/>
                      <a:pt x="17083" y="2682"/>
                      <a:pt x="17146" y="2726"/>
                    </a:cubicBezTo>
                    <a:cubicBezTo>
                      <a:pt x="17540" y="3030"/>
                      <a:pt x="17905" y="3364"/>
                      <a:pt x="18246" y="3713"/>
                    </a:cubicBezTo>
                    <a:cubicBezTo>
                      <a:pt x="17984" y="3410"/>
                      <a:pt x="18370" y="3846"/>
                      <a:pt x="18097" y="3543"/>
                    </a:cubicBezTo>
                    <a:cubicBezTo>
                      <a:pt x="18313" y="3754"/>
                      <a:pt x="18530" y="3965"/>
                      <a:pt x="18731" y="4186"/>
                    </a:cubicBezTo>
                    <a:cubicBezTo>
                      <a:pt x="18708" y="4160"/>
                      <a:pt x="18684" y="4134"/>
                      <a:pt x="18658" y="4110"/>
                    </a:cubicBezTo>
                    <a:cubicBezTo>
                      <a:pt x="18728" y="4196"/>
                      <a:pt x="18607" y="4040"/>
                      <a:pt x="18673" y="4137"/>
                    </a:cubicBezTo>
                    <a:cubicBezTo>
                      <a:pt x="18469" y="3928"/>
                      <a:pt x="18402" y="3870"/>
                      <a:pt x="18228" y="3694"/>
                    </a:cubicBezTo>
                    <a:cubicBezTo>
                      <a:pt x="18249" y="3716"/>
                      <a:pt x="18269" y="3739"/>
                      <a:pt x="18289" y="3762"/>
                    </a:cubicBezTo>
                    <a:cubicBezTo>
                      <a:pt x="18006" y="3498"/>
                      <a:pt x="18364" y="3892"/>
                      <a:pt x="18383" y="3908"/>
                    </a:cubicBezTo>
                    <a:cubicBezTo>
                      <a:pt x="18356" y="3888"/>
                      <a:pt x="18330" y="3866"/>
                      <a:pt x="18305" y="3844"/>
                    </a:cubicBezTo>
                    <a:cubicBezTo>
                      <a:pt x="18390" y="3937"/>
                      <a:pt x="18490" y="4025"/>
                      <a:pt x="18580" y="4115"/>
                    </a:cubicBezTo>
                    <a:cubicBezTo>
                      <a:pt x="18497" y="4018"/>
                      <a:pt x="18518" y="4027"/>
                      <a:pt x="18642" y="4141"/>
                    </a:cubicBezTo>
                    <a:cubicBezTo>
                      <a:pt x="18614" y="4138"/>
                      <a:pt x="18591" y="4125"/>
                      <a:pt x="18574" y="4102"/>
                    </a:cubicBezTo>
                    <a:cubicBezTo>
                      <a:pt x="18665" y="4188"/>
                      <a:pt x="18743" y="4309"/>
                      <a:pt x="18825" y="4399"/>
                    </a:cubicBezTo>
                    <a:cubicBezTo>
                      <a:pt x="18764" y="4333"/>
                      <a:pt x="18711" y="4250"/>
                      <a:pt x="18656" y="4204"/>
                    </a:cubicBezTo>
                    <a:cubicBezTo>
                      <a:pt x="18657" y="4217"/>
                      <a:pt x="18659" y="4230"/>
                      <a:pt x="18661" y="4243"/>
                    </a:cubicBezTo>
                    <a:cubicBezTo>
                      <a:pt x="18435" y="4046"/>
                      <a:pt x="18020" y="3639"/>
                      <a:pt x="17670" y="3592"/>
                    </a:cubicBezTo>
                    <a:cubicBezTo>
                      <a:pt x="17803" y="3716"/>
                      <a:pt x="17875" y="3737"/>
                      <a:pt x="17606" y="3577"/>
                    </a:cubicBezTo>
                    <a:cubicBezTo>
                      <a:pt x="17876" y="3804"/>
                      <a:pt x="18240" y="3946"/>
                      <a:pt x="18476" y="4169"/>
                    </a:cubicBezTo>
                    <a:cubicBezTo>
                      <a:pt x="18278" y="4114"/>
                      <a:pt x="18811" y="4424"/>
                      <a:pt x="18768" y="4577"/>
                    </a:cubicBezTo>
                    <a:cubicBezTo>
                      <a:pt x="18659" y="4461"/>
                      <a:pt x="17913" y="3807"/>
                      <a:pt x="17736" y="3943"/>
                    </a:cubicBezTo>
                    <a:cubicBezTo>
                      <a:pt x="17881" y="4247"/>
                      <a:pt x="18493" y="5353"/>
                      <a:pt x="18270" y="5631"/>
                    </a:cubicBezTo>
                    <a:cubicBezTo>
                      <a:pt x="18286" y="5668"/>
                      <a:pt x="18481" y="5368"/>
                      <a:pt x="18270" y="5631"/>
                    </a:cubicBezTo>
                    <a:close/>
                    <a:moveTo>
                      <a:pt x="11523" y="3147"/>
                    </a:moveTo>
                    <a:cubicBezTo>
                      <a:pt x="11486" y="3154"/>
                      <a:pt x="11565" y="3182"/>
                      <a:pt x="11523" y="3147"/>
                    </a:cubicBezTo>
                    <a:cubicBezTo>
                      <a:pt x="11521" y="3147"/>
                      <a:pt x="11525" y="3149"/>
                      <a:pt x="11523" y="3147"/>
                    </a:cubicBezTo>
                    <a:close/>
                    <a:moveTo>
                      <a:pt x="11108" y="1537"/>
                    </a:moveTo>
                    <a:cubicBezTo>
                      <a:pt x="11093" y="1483"/>
                      <a:pt x="11111" y="1539"/>
                      <a:pt x="11108" y="1537"/>
                    </a:cubicBezTo>
                    <a:cubicBezTo>
                      <a:pt x="11106" y="1532"/>
                      <a:pt x="11111" y="1539"/>
                      <a:pt x="11108" y="1537"/>
                    </a:cubicBezTo>
                    <a:close/>
                    <a:moveTo>
                      <a:pt x="10233" y="945"/>
                    </a:moveTo>
                    <a:cubicBezTo>
                      <a:pt x="10265" y="942"/>
                      <a:pt x="10200" y="932"/>
                      <a:pt x="10233" y="945"/>
                    </a:cubicBezTo>
                    <a:cubicBezTo>
                      <a:pt x="10236" y="945"/>
                      <a:pt x="10229" y="944"/>
                      <a:pt x="10233" y="945"/>
                    </a:cubicBezTo>
                    <a:close/>
                    <a:moveTo>
                      <a:pt x="10158" y="927"/>
                    </a:moveTo>
                    <a:cubicBezTo>
                      <a:pt x="10176" y="920"/>
                      <a:pt x="9992" y="963"/>
                      <a:pt x="10158" y="927"/>
                    </a:cubicBezTo>
                    <a:cubicBezTo>
                      <a:pt x="10158" y="927"/>
                      <a:pt x="10158" y="927"/>
                      <a:pt x="10158" y="927"/>
                    </a:cubicBezTo>
                    <a:close/>
                    <a:moveTo>
                      <a:pt x="8618" y="487"/>
                    </a:moveTo>
                    <a:cubicBezTo>
                      <a:pt x="8660" y="452"/>
                      <a:pt x="8375" y="487"/>
                      <a:pt x="8618" y="487"/>
                    </a:cubicBezTo>
                    <a:cubicBezTo>
                      <a:pt x="8618" y="487"/>
                      <a:pt x="8618" y="487"/>
                      <a:pt x="8618" y="487"/>
                    </a:cubicBezTo>
                    <a:close/>
                    <a:moveTo>
                      <a:pt x="8493" y="438"/>
                    </a:moveTo>
                    <a:cubicBezTo>
                      <a:pt x="8535" y="450"/>
                      <a:pt x="8502" y="440"/>
                      <a:pt x="8493" y="438"/>
                    </a:cubicBezTo>
                    <a:cubicBezTo>
                      <a:pt x="8500" y="440"/>
                      <a:pt x="8493" y="438"/>
                      <a:pt x="8493" y="438"/>
                    </a:cubicBezTo>
                    <a:close/>
                    <a:moveTo>
                      <a:pt x="7914" y="324"/>
                    </a:moveTo>
                    <a:cubicBezTo>
                      <a:pt x="7908" y="325"/>
                      <a:pt x="7812" y="295"/>
                      <a:pt x="7914" y="324"/>
                    </a:cubicBezTo>
                    <a:cubicBezTo>
                      <a:pt x="7914" y="324"/>
                      <a:pt x="7912" y="324"/>
                      <a:pt x="7914" y="324"/>
                    </a:cubicBezTo>
                    <a:close/>
                    <a:moveTo>
                      <a:pt x="7777" y="283"/>
                    </a:moveTo>
                    <a:cubicBezTo>
                      <a:pt x="7817" y="294"/>
                      <a:pt x="7857" y="304"/>
                      <a:pt x="7897" y="314"/>
                    </a:cubicBezTo>
                    <a:cubicBezTo>
                      <a:pt x="7899" y="313"/>
                      <a:pt x="7777" y="290"/>
                      <a:pt x="7777" y="283"/>
                    </a:cubicBezTo>
                    <a:cubicBezTo>
                      <a:pt x="7804" y="290"/>
                      <a:pt x="7777" y="294"/>
                      <a:pt x="7777" y="283"/>
                    </a:cubicBezTo>
                    <a:close/>
                    <a:moveTo>
                      <a:pt x="7841" y="289"/>
                    </a:moveTo>
                    <a:cubicBezTo>
                      <a:pt x="7796" y="291"/>
                      <a:pt x="7962" y="316"/>
                      <a:pt x="7841" y="289"/>
                    </a:cubicBezTo>
                    <a:cubicBezTo>
                      <a:pt x="7835" y="290"/>
                      <a:pt x="7844" y="290"/>
                      <a:pt x="7841" y="289"/>
                    </a:cubicBezTo>
                    <a:close/>
                    <a:moveTo>
                      <a:pt x="11460" y="1562"/>
                    </a:moveTo>
                    <a:cubicBezTo>
                      <a:pt x="11605" y="1639"/>
                      <a:pt x="11366" y="1828"/>
                      <a:pt x="11360" y="1830"/>
                    </a:cubicBezTo>
                    <a:cubicBezTo>
                      <a:pt x="11390" y="1841"/>
                      <a:pt x="11403" y="1858"/>
                      <a:pt x="11400" y="1881"/>
                    </a:cubicBezTo>
                    <a:cubicBezTo>
                      <a:pt x="11331" y="1869"/>
                      <a:pt x="11262" y="1855"/>
                      <a:pt x="11193" y="1839"/>
                    </a:cubicBezTo>
                    <a:cubicBezTo>
                      <a:pt x="11370" y="1959"/>
                      <a:pt x="11386" y="2132"/>
                      <a:pt x="11525" y="2273"/>
                    </a:cubicBezTo>
                    <a:cubicBezTo>
                      <a:pt x="11450" y="2288"/>
                      <a:pt x="11446" y="2239"/>
                      <a:pt x="11488" y="2331"/>
                    </a:cubicBezTo>
                    <a:cubicBezTo>
                      <a:pt x="11452" y="2320"/>
                      <a:pt x="11419" y="2305"/>
                      <a:pt x="11388" y="2286"/>
                    </a:cubicBezTo>
                    <a:cubicBezTo>
                      <a:pt x="11366" y="2353"/>
                      <a:pt x="11433" y="2557"/>
                      <a:pt x="11373" y="2569"/>
                    </a:cubicBezTo>
                    <a:cubicBezTo>
                      <a:pt x="11507" y="2698"/>
                      <a:pt x="11451" y="2688"/>
                      <a:pt x="11595" y="2781"/>
                    </a:cubicBezTo>
                    <a:cubicBezTo>
                      <a:pt x="11573" y="2767"/>
                      <a:pt x="11551" y="2764"/>
                      <a:pt x="11529" y="2771"/>
                    </a:cubicBezTo>
                    <a:cubicBezTo>
                      <a:pt x="11579" y="2762"/>
                      <a:pt x="11770" y="3207"/>
                      <a:pt x="11864" y="3254"/>
                    </a:cubicBezTo>
                    <a:cubicBezTo>
                      <a:pt x="11737" y="3357"/>
                      <a:pt x="11804" y="3182"/>
                      <a:pt x="11712" y="3201"/>
                    </a:cubicBezTo>
                    <a:cubicBezTo>
                      <a:pt x="11762" y="3258"/>
                      <a:pt x="11694" y="3208"/>
                      <a:pt x="11660" y="3262"/>
                    </a:cubicBezTo>
                    <a:cubicBezTo>
                      <a:pt x="11629" y="3225"/>
                      <a:pt x="11494" y="3120"/>
                      <a:pt x="11418" y="3115"/>
                    </a:cubicBezTo>
                    <a:cubicBezTo>
                      <a:pt x="11405" y="3150"/>
                      <a:pt x="11388" y="3232"/>
                      <a:pt x="11342" y="3240"/>
                    </a:cubicBezTo>
                    <a:cubicBezTo>
                      <a:pt x="11264" y="3137"/>
                      <a:pt x="10445" y="2714"/>
                      <a:pt x="10657" y="2716"/>
                    </a:cubicBezTo>
                    <a:cubicBezTo>
                      <a:pt x="10633" y="2691"/>
                      <a:pt x="10319" y="2619"/>
                      <a:pt x="10184" y="2449"/>
                    </a:cubicBezTo>
                    <a:cubicBezTo>
                      <a:pt x="10069" y="2304"/>
                      <a:pt x="10305" y="2368"/>
                      <a:pt x="10219" y="2225"/>
                    </a:cubicBezTo>
                    <a:cubicBezTo>
                      <a:pt x="10213" y="2230"/>
                      <a:pt x="10091" y="2296"/>
                      <a:pt x="10063" y="2333"/>
                    </a:cubicBezTo>
                    <a:cubicBezTo>
                      <a:pt x="10028" y="2287"/>
                      <a:pt x="10011" y="2201"/>
                      <a:pt x="10122" y="2242"/>
                    </a:cubicBezTo>
                    <a:cubicBezTo>
                      <a:pt x="10085" y="2244"/>
                      <a:pt x="10054" y="2233"/>
                      <a:pt x="10032" y="2210"/>
                    </a:cubicBezTo>
                    <a:cubicBezTo>
                      <a:pt x="10086" y="2206"/>
                      <a:pt x="10140" y="2201"/>
                      <a:pt x="10194" y="2196"/>
                    </a:cubicBezTo>
                    <a:cubicBezTo>
                      <a:pt x="10127" y="2136"/>
                      <a:pt x="10039" y="2231"/>
                      <a:pt x="10005" y="2186"/>
                    </a:cubicBezTo>
                    <a:cubicBezTo>
                      <a:pt x="10027" y="2151"/>
                      <a:pt x="10062" y="2130"/>
                      <a:pt x="10109" y="2123"/>
                    </a:cubicBezTo>
                    <a:cubicBezTo>
                      <a:pt x="10091" y="2104"/>
                      <a:pt x="9955" y="1903"/>
                      <a:pt x="9929" y="1908"/>
                    </a:cubicBezTo>
                    <a:cubicBezTo>
                      <a:pt x="9832" y="1891"/>
                      <a:pt x="9737" y="1870"/>
                      <a:pt x="9643" y="1845"/>
                    </a:cubicBezTo>
                    <a:cubicBezTo>
                      <a:pt x="9665" y="1842"/>
                      <a:pt x="9954" y="1918"/>
                      <a:pt x="9888" y="2008"/>
                    </a:cubicBezTo>
                    <a:cubicBezTo>
                      <a:pt x="9838" y="2054"/>
                      <a:pt x="9780" y="2062"/>
                      <a:pt x="9714" y="2032"/>
                    </a:cubicBezTo>
                    <a:cubicBezTo>
                      <a:pt x="9832" y="2014"/>
                      <a:pt x="9733" y="1985"/>
                      <a:pt x="9750" y="2006"/>
                    </a:cubicBezTo>
                    <a:cubicBezTo>
                      <a:pt x="9638" y="2022"/>
                      <a:pt x="9573" y="1832"/>
                      <a:pt x="9518" y="1771"/>
                    </a:cubicBezTo>
                    <a:cubicBezTo>
                      <a:pt x="9623" y="1780"/>
                      <a:pt x="9728" y="1795"/>
                      <a:pt x="9832" y="1814"/>
                    </a:cubicBezTo>
                    <a:cubicBezTo>
                      <a:pt x="9724" y="1714"/>
                      <a:pt x="9589" y="1583"/>
                      <a:pt x="9398" y="1613"/>
                    </a:cubicBezTo>
                    <a:cubicBezTo>
                      <a:pt x="9540" y="1797"/>
                      <a:pt x="9185" y="1475"/>
                      <a:pt x="9156" y="1451"/>
                    </a:cubicBezTo>
                    <a:cubicBezTo>
                      <a:pt x="8981" y="1308"/>
                      <a:pt x="8778" y="1134"/>
                      <a:pt x="8549" y="1058"/>
                    </a:cubicBezTo>
                    <a:cubicBezTo>
                      <a:pt x="8305" y="977"/>
                      <a:pt x="8120" y="685"/>
                      <a:pt x="7939" y="514"/>
                    </a:cubicBezTo>
                    <a:cubicBezTo>
                      <a:pt x="7959" y="514"/>
                      <a:pt x="7901" y="500"/>
                      <a:pt x="7985" y="519"/>
                    </a:cubicBezTo>
                    <a:cubicBezTo>
                      <a:pt x="8007" y="524"/>
                      <a:pt x="7914" y="465"/>
                      <a:pt x="7891" y="440"/>
                    </a:cubicBezTo>
                    <a:cubicBezTo>
                      <a:pt x="7918" y="465"/>
                      <a:pt x="7949" y="485"/>
                      <a:pt x="7985" y="500"/>
                    </a:cubicBezTo>
                    <a:cubicBezTo>
                      <a:pt x="7992" y="505"/>
                      <a:pt x="7888" y="393"/>
                      <a:pt x="7894" y="398"/>
                    </a:cubicBezTo>
                    <a:cubicBezTo>
                      <a:pt x="7941" y="424"/>
                      <a:pt x="7938" y="419"/>
                      <a:pt x="7885" y="383"/>
                    </a:cubicBezTo>
                    <a:cubicBezTo>
                      <a:pt x="7879" y="379"/>
                      <a:pt x="8041" y="477"/>
                      <a:pt x="8053" y="477"/>
                    </a:cubicBezTo>
                    <a:cubicBezTo>
                      <a:pt x="8047" y="480"/>
                      <a:pt x="8002" y="442"/>
                      <a:pt x="7986" y="432"/>
                    </a:cubicBezTo>
                    <a:cubicBezTo>
                      <a:pt x="7996" y="440"/>
                      <a:pt x="8006" y="444"/>
                      <a:pt x="8017" y="442"/>
                    </a:cubicBezTo>
                    <a:cubicBezTo>
                      <a:pt x="7987" y="426"/>
                      <a:pt x="8013" y="435"/>
                      <a:pt x="8095" y="470"/>
                    </a:cubicBezTo>
                    <a:cubicBezTo>
                      <a:pt x="7587" y="192"/>
                      <a:pt x="8065" y="441"/>
                      <a:pt x="8180" y="473"/>
                    </a:cubicBezTo>
                    <a:cubicBezTo>
                      <a:pt x="8137" y="445"/>
                      <a:pt x="8145" y="444"/>
                      <a:pt x="8205" y="468"/>
                    </a:cubicBezTo>
                    <a:cubicBezTo>
                      <a:pt x="6987" y="-56"/>
                      <a:pt x="8018" y="420"/>
                      <a:pt x="7968" y="372"/>
                    </a:cubicBezTo>
                    <a:cubicBezTo>
                      <a:pt x="7935" y="359"/>
                      <a:pt x="7902" y="347"/>
                      <a:pt x="7869" y="334"/>
                    </a:cubicBezTo>
                    <a:cubicBezTo>
                      <a:pt x="7889" y="329"/>
                      <a:pt x="7986" y="367"/>
                      <a:pt x="7995" y="370"/>
                    </a:cubicBezTo>
                    <a:cubicBezTo>
                      <a:pt x="8013" y="376"/>
                      <a:pt x="7486" y="210"/>
                      <a:pt x="7857" y="319"/>
                    </a:cubicBezTo>
                    <a:cubicBezTo>
                      <a:pt x="7834" y="310"/>
                      <a:pt x="7810" y="302"/>
                      <a:pt x="7786" y="295"/>
                    </a:cubicBezTo>
                    <a:cubicBezTo>
                      <a:pt x="7805" y="298"/>
                      <a:pt x="7824" y="304"/>
                      <a:pt x="7842" y="311"/>
                    </a:cubicBezTo>
                    <a:cubicBezTo>
                      <a:pt x="6972" y="44"/>
                      <a:pt x="7842" y="302"/>
                      <a:pt x="7638" y="248"/>
                    </a:cubicBezTo>
                    <a:cubicBezTo>
                      <a:pt x="7666" y="255"/>
                      <a:pt x="7666" y="255"/>
                      <a:pt x="7639" y="249"/>
                    </a:cubicBezTo>
                    <a:cubicBezTo>
                      <a:pt x="7740" y="272"/>
                      <a:pt x="7845" y="287"/>
                      <a:pt x="7946" y="313"/>
                    </a:cubicBezTo>
                    <a:cubicBezTo>
                      <a:pt x="7832" y="283"/>
                      <a:pt x="7858" y="291"/>
                      <a:pt x="7769" y="272"/>
                    </a:cubicBezTo>
                    <a:cubicBezTo>
                      <a:pt x="7953" y="304"/>
                      <a:pt x="7875" y="292"/>
                      <a:pt x="7947" y="308"/>
                    </a:cubicBezTo>
                    <a:cubicBezTo>
                      <a:pt x="7929" y="304"/>
                      <a:pt x="7916" y="294"/>
                      <a:pt x="7892" y="294"/>
                    </a:cubicBezTo>
                    <a:cubicBezTo>
                      <a:pt x="7893" y="292"/>
                      <a:pt x="7996" y="315"/>
                      <a:pt x="7935" y="302"/>
                    </a:cubicBezTo>
                    <a:cubicBezTo>
                      <a:pt x="7928" y="307"/>
                      <a:pt x="7796" y="389"/>
                      <a:pt x="7829" y="409"/>
                    </a:cubicBezTo>
                    <a:cubicBezTo>
                      <a:pt x="7903" y="455"/>
                      <a:pt x="8046" y="319"/>
                      <a:pt x="8154" y="340"/>
                    </a:cubicBezTo>
                    <a:cubicBezTo>
                      <a:pt x="8145" y="344"/>
                      <a:pt x="8109" y="357"/>
                      <a:pt x="8090" y="356"/>
                    </a:cubicBezTo>
                    <a:cubicBezTo>
                      <a:pt x="8153" y="372"/>
                      <a:pt x="8208" y="405"/>
                      <a:pt x="8272" y="421"/>
                    </a:cubicBezTo>
                    <a:cubicBezTo>
                      <a:pt x="8041" y="364"/>
                      <a:pt x="8336" y="463"/>
                      <a:pt x="8204" y="352"/>
                    </a:cubicBezTo>
                    <a:cubicBezTo>
                      <a:pt x="8302" y="371"/>
                      <a:pt x="8397" y="396"/>
                      <a:pt x="8491" y="426"/>
                    </a:cubicBezTo>
                    <a:cubicBezTo>
                      <a:pt x="7864" y="269"/>
                      <a:pt x="8579" y="422"/>
                      <a:pt x="8355" y="374"/>
                    </a:cubicBezTo>
                    <a:cubicBezTo>
                      <a:pt x="8448" y="386"/>
                      <a:pt x="8428" y="379"/>
                      <a:pt x="8297" y="353"/>
                    </a:cubicBezTo>
                    <a:cubicBezTo>
                      <a:pt x="8493" y="296"/>
                      <a:pt x="8639" y="407"/>
                      <a:pt x="8814" y="451"/>
                    </a:cubicBezTo>
                    <a:cubicBezTo>
                      <a:pt x="8868" y="428"/>
                      <a:pt x="8717" y="468"/>
                      <a:pt x="8723" y="455"/>
                    </a:cubicBezTo>
                    <a:cubicBezTo>
                      <a:pt x="8773" y="471"/>
                      <a:pt x="8823" y="483"/>
                      <a:pt x="8876" y="493"/>
                    </a:cubicBezTo>
                    <a:cubicBezTo>
                      <a:pt x="8856" y="487"/>
                      <a:pt x="8820" y="479"/>
                      <a:pt x="8810" y="464"/>
                    </a:cubicBezTo>
                    <a:cubicBezTo>
                      <a:pt x="9005" y="469"/>
                      <a:pt x="9190" y="565"/>
                      <a:pt x="9364" y="627"/>
                    </a:cubicBezTo>
                    <a:cubicBezTo>
                      <a:pt x="9326" y="604"/>
                      <a:pt x="9302" y="606"/>
                      <a:pt x="9290" y="633"/>
                    </a:cubicBezTo>
                    <a:cubicBezTo>
                      <a:pt x="9428" y="687"/>
                      <a:pt x="9632" y="679"/>
                      <a:pt x="9793" y="731"/>
                    </a:cubicBezTo>
                    <a:cubicBezTo>
                      <a:pt x="9510" y="870"/>
                      <a:pt x="10332" y="744"/>
                      <a:pt x="10070" y="887"/>
                    </a:cubicBezTo>
                    <a:cubicBezTo>
                      <a:pt x="10161" y="905"/>
                      <a:pt x="10675" y="1004"/>
                      <a:pt x="10260" y="966"/>
                    </a:cubicBezTo>
                    <a:cubicBezTo>
                      <a:pt x="10298" y="982"/>
                      <a:pt x="10519" y="1047"/>
                      <a:pt x="10454" y="1031"/>
                    </a:cubicBezTo>
                    <a:cubicBezTo>
                      <a:pt x="10501" y="1043"/>
                      <a:pt x="10601" y="1057"/>
                      <a:pt x="10594" y="1108"/>
                    </a:cubicBezTo>
                    <a:cubicBezTo>
                      <a:pt x="10527" y="1103"/>
                      <a:pt x="10461" y="1094"/>
                      <a:pt x="10395" y="1079"/>
                    </a:cubicBezTo>
                    <a:cubicBezTo>
                      <a:pt x="10395" y="1079"/>
                      <a:pt x="10752" y="1364"/>
                      <a:pt x="10635" y="1205"/>
                    </a:cubicBezTo>
                    <a:cubicBezTo>
                      <a:pt x="10813" y="1288"/>
                      <a:pt x="11186" y="1271"/>
                      <a:pt x="11323" y="1423"/>
                    </a:cubicBezTo>
                    <a:cubicBezTo>
                      <a:pt x="11113" y="1440"/>
                      <a:pt x="10904" y="1262"/>
                      <a:pt x="10691" y="1334"/>
                    </a:cubicBezTo>
                    <a:cubicBezTo>
                      <a:pt x="10800" y="1393"/>
                      <a:pt x="10866" y="1329"/>
                      <a:pt x="10986" y="1384"/>
                    </a:cubicBezTo>
                    <a:cubicBezTo>
                      <a:pt x="10977" y="1428"/>
                      <a:pt x="10940" y="1440"/>
                      <a:pt x="10877" y="1422"/>
                    </a:cubicBezTo>
                    <a:cubicBezTo>
                      <a:pt x="11099" y="1546"/>
                      <a:pt x="11266" y="1362"/>
                      <a:pt x="11460" y="1562"/>
                    </a:cubicBezTo>
                    <a:cubicBezTo>
                      <a:pt x="11463" y="1564"/>
                      <a:pt x="11239" y="1335"/>
                      <a:pt x="11460" y="1562"/>
                    </a:cubicBezTo>
                    <a:close/>
                    <a:moveTo>
                      <a:pt x="19773" y="5514"/>
                    </a:moveTo>
                    <a:cubicBezTo>
                      <a:pt x="19642" y="5330"/>
                      <a:pt x="19510" y="5145"/>
                      <a:pt x="19378" y="4961"/>
                    </a:cubicBezTo>
                    <a:cubicBezTo>
                      <a:pt x="19392" y="5043"/>
                      <a:pt x="19298" y="4858"/>
                      <a:pt x="19388" y="5017"/>
                    </a:cubicBezTo>
                    <a:cubicBezTo>
                      <a:pt x="19371" y="5001"/>
                      <a:pt x="19356" y="4984"/>
                      <a:pt x="19343" y="4966"/>
                    </a:cubicBezTo>
                    <a:cubicBezTo>
                      <a:pt x="19404" y="5125"/>
                      <a:pt x="19578" y="5301"/>
                      <a:pt x="19599" y="5490"/>
                    </a:cubicBezTo>
                    <a:cubicBezTo>
                      <a:pt x="19443" y="5328"/>
                      <a:pt x="19443" y="5506"/>
                      <a:pt x="19287" y="5400"/>
                    </a:cubicBezTo>
                    <a:cubicBezTo>
                      <a:pt x="19055" y="5243"/>
                      <a:pt x="19020" y="5085"/>
                      <a:pt x="18851" y="4881"/>
                    </a:cubicBezTo>
                    <a:cubicBezTo>
                      <a:pt x="18850" y="4886"/>
                      <a:pt x="18741" y="5247"/>
                      <a:pt x="18701" y="5396"/>
                    </a:cubicBezTo>
                    <a:cubicBezTo>
                      <a:pt x="18690" y="5438"/>
                      <a:pt x="18636" y="5803"/>
                      <a:pt x="18552" y="5773"/>
                    </a:cubicBezTo>
                    <a:cubicBezTo>
                      <a:pt x="18564" y="5778"/>
                      <a:pt x="18304" y="5826"/>
                      <a:pt x="18299" y="5852"/>
                    </a:cubicBezTo>
                    <a:cubicBezTo>
                      <a:pt x="18244" y="6168"/>
                      <a:pt x="18718" y="6660"/>
                      <a:pt x="18657" y="6976"/>
                    </a:cubicBezTo>
                    <a:cubicBezTo>
                      <a:pt x="18609" y="7230"/>
                      <a:pt x="18662" y="7519"/>
                      <a:pt x="18670" y="7775"/>
                    </a:cubicBezTo>
                    <a:cubicBezTo>
                      <a:pt x="18683" y="8271"/>
                      <a:pt x="18846" y="8726"/>
                      <a:pt x="18966" y="9147"/>
                    </a:cubicBezTo>
                    <a:cubicBezTo>
                      <a:pt x="19150" y="9791"/>
                      <a:pt x="19337" y="10083"/>
                      <a:pt x="19738" y="10598"/>
                    </a:cubicBezTo>
                    <a:cubicBezTo>
                      <a:pt x="19879" y="10779"/>
                      <a:pt x="20153" y="11184"/>
                      <a:pt x="20430" y="10971"/>
                    </a:cubicBezTo>
                    <a:cubicBezTo>
                      <a:pt x="20618" y="10826"/>
                      <a:pt x="20819" y="10636"/>
                      <a:pt x="20888" y="10421"/>
                    </a:cubicBezTo>
                    <a:cubicBezTo>
                      <a:pt x="20920" y="10319"/>
                      <a:pt x="20921" y="10166"/>
                      <a:pt x="20963" y="10308"/>
                    </a:cubicBezTo>
                    <a:cubicBezTo>
                      <a:pt x="20976" y="10210"/>
                      <a:pt x="21006" y="10116"/>
                      <a:pt x="21052" y="10026"/>
                    </a:cubicBezTo>
                    <a:cubicBezTo>
                      <a:pt x="21043" y="10088"/>
                      <a:pt x="21059" y="10081"/>
                      <a:pt x="21099" y="10003"/>
                    </a:cubicBezTo>
                    <a:cubicBezTo>
                      <a:pt x="21159" y="10087"/>
                      <a:pt x="21202" y="10177"/>
                      <a:pt x="21229" y="10272"/>
                    </a:cubicBezTo>
                    <a:cubicBezTo>
                      <a:pt x="21373" y="9956"/>
                      <a:pt x="21266" y="10188"/>
                      <a:pt x="21306" y="10032"/>
                    </a:cubicBezTo>
                    <a:cubicBezTo>
                      <a:pt x="21301" y="10073"/>
                      <a:pt x="21311" y="10083"/>
                      <a:pt x="21336" y="10061"/>
                    </a:cubicBezTo>
                    <a:cubicBezTo>
                      <a:pt x="21415" y="10566"/>
                      <a:pt x="21479" y="11073"/>
                      <a:pt x="21506" y="11583"/>
                    </a:cubicBezTo>
                    <a:cubicBezTo>
                      <a:pt x="21600" y="9479"/>
                      <a:pt x="21021" y="7333"/>
                      <a:pt x="19773" y="5514"/>
                    </a:cubicBezTo>
                    <a:cubicBezTo>
                      <a:pt x="19642" y="5330"/>
                      <a:pt x="21017" y="7326"/>
                      <a:pt x="19773" y="5514"/>
                    </a:cubicBezTo>
                    <a:close/>
                    <a:moveTo>
                      <a:pt x="6341" y="2103"/>
                    </a:moveTo>
                    <a:cubicBezTo>
                      <a:pt x="6376" y="2008"/>
                      <a:pt x="6200" y="1991"/>
                      <a:pt x="6176" y="1989"/>
                    </a:cubicBezTo>
                    <a:cubicBezTo>
                      <a:pt x="6174" y="1898"/>
                      <a:pt x="6193" y="1811"/>
                      <a:pt x="6233" y="1727"/>
                    </a:cubicBezTo>
                    <a:cubicBezTo>
                      <a:pt x="6142" y="1718"/>
                      <a:pt x="6062" y="1741"/>
                      <a:pt x="5993" y="1795"/>
                    </a:cubicBezTo>
                    <a:cubicBezTo>
                      <a:pt x="6053" y="1751"/>
                      <a:pt x="6086" y="1652"/>
                      <a:pt x="6134" y="1595"/>
                    </a:cubicBezTo>
                    <a:cubicBezTo>
                      <a:pt x="6071" y="1613"/>
                      <a:pt x="6077" y="1574"/>
                      <a:pt x="6009" y="1652"/>
                    </a:cubicBezTo>
                    <a:cubicBezTo>
                      <a:pt x="5990" y="1619"/>
                      <a:pt x="5989" y="1586"/>
                      <a:pt x="6007" y="1552"/>
                    </a:cubicBezTo>
                    <a:cubicBezTo>
                      <a:pt x="5937" y="1592"/>
                      <a:pt x="5879" y="1642"/>
                      <a:pt x="5833" y="1703"/>
                    </a:cubicBezTo>
                    <a:cubicBezTo>
                      <a:pt x="5785" y="1626"/>
                      <a:pt x="5823" y="1560"/>
                      <a:pt x="5947" y="1502"/>
                    </a:cubicBezTo>
                    <a:cubicBezTo>
                      <a:pt x="5743" y="1495"/>
                      <a:pt x="5556" y="1776"/>
                      <a:pt x="5364" y="1747"/>
                    </a:cubicBezTo>
                    <a:cubicBezTo>
                      <a:pt x="5391" y="1766"/>
                      <a:pt x="5421" y="1763"/>
                      <a:pt x="5454" y="1740"/>
                    </a:cubicBezTo>
                    <a:cubicBezTo>
                      <a:pt x="5426" y="1757"/>
                      <a:pt x="5398" y="1776"/>
                      <a:pt x="5371" y="1795"/>
                    </a:cubicBezTo>
                    <a:cubicBezTo>
                      <a:pt x="5449" y="1790"/>
                      <a:pt x="5528" y="1785"/>
                      <a:pt x="5606" y="1780"/>
                    </a:cubicBezTo>
                    <a:cubicBezTo>
                      <a:pt x="5537" y="1850"/>
                      <a:pt x="5420" y="1785"/>
                      <a:pt x="5324" y="1877"/>
                    </a:cubicBezTo>
                    <a:cubicBezTo>
                      <a:pt x="5363" y="1881"/>
                      <a:pt x="5720" y="1891"/>
                      <a:pt x="5687" y="1934"/>
                    </a:cubicBezTo>
                    <a:cubicBezTo>
                      <a:pt x="5250" y="1888"/>
                      <a:pt x="5430" y="2035"/>
                      <a:pt x="5256" y="2235"/>
                    </a:cubicBezTo>
                    <a:cubicBezTo>
                      <a:pt x="5493" y="2219"/>
                      <a:pt x="5720" y="2089"/>
                      <a:pt x="5961" y="2105"/>
                    </a:cubicBezTo>
                    <a:cubicBezTo>
                      <a:pt x="5851" y="2261"/>
                      <a:pt x="6154" y="2320"/>
                      <a:pt x="6218" y="2195"/>
                    </a:cubicBezTo>
                    <a:cubicBezTo>
                      <a:pt x="6208" y="2195"/>
                      <a:pt x="6126" y="2143"/>
                      <a:pt x="6112" y="2136"/>
                    </a:cubicBezTo>
                    <a:cubicBezTo>
                      <a:pt x="6149" y="2081"/>
                      <a:pt x="6210" y="2196"/>
                      <a:pt x="6243" y="2137"/>
                    </a:cubicBezTo>
                    <a:cubicBezTo>
                      <a:pt x="6208" y="2136"/>
                      <a:pt x="6208" y="2136"/>
                      <a:pt x="6223" y="2110"/>
                    </a:cubicBezTo>
                    <a:cubicBezTo>
                      <a:pt x="6286" y="2108"/>
                      <a:pt x="6320" y="2112"/>
                      <a:pt x="6341" y="2103"/>
                    </a:cubicBezTo>
                    <a:cubicBezTo>
                      <a:pt x="6319" y="2159"/>
                      <a:pt x="6324" y="2110"/>
                      <a:pt x="6341" y="2103"/>
                    </a:cubicBezTo>
                    <a:close/>
                    <a:moveTo>
                      <a:pt x="6562" y="1042"/>
                    </a:moveTo>
                    <a:cubicBezTo>
                      <a:pt x="6335" y="1198"/>
                      <a:pt x="6247" y="1028"/>
                      <a:pt x="6092" y="1181"/>
                    </a:cubicBezTo>
                    <a:cubicBezTo>
                      <a:pt x="6192" y="1195"/>
                      <a:pt x="6075" y="1197"/>
                      <a:pt x="6026" y="1237"/>
                    </a:cubicBezTo>
                    <a:cubicBezTo>
                      <a:pt x="6122" y="1247"/>
                      <a:pt x="5996" y="1206"/>
                      <a:pt x="6113" y="1224"/>
                    </a:cubicBezTo>
                    <a:cubicBezTo>
                      <a:pt x="5974" y="1328"/>
                      <a:pt x="6218" y="1177"/>
                      <a:pt x="6216" y="1172"/>
                    </a:cubicBezTo>
                    <a:cubicBezTo>
                      <a:pt x="5980" y="1400"/>
                      <a:pt x="6171" y="1192"/>
                      <a:pt x="6330" y="1209"/>
                    </a:cubicBezTo>
                    <a:cubicBezTo>
                      <a:pt x="6368" y="1173"/>
                      <a:pt x="5971" y="1393"/>
                      <a:pt x="6029" y="1363"/>
                    </a:cubicBezTo>
                    <a:cubicBezTo>
                      <a:pt x="6216" y="1381"/>
                      <a:pt x="6518" y="1237"/>
                      <a:pt x="6607" y="1117"/>
                    </a:cubicBezTo>
                    <a:cubicBezTo>
                      <a:pt x="6584" y="1099"/>
                      <a:pt x="6517" y="1194"/>
                      <a:pt x="6504" y="1202"/>
                    </a:cubicBezTo>
                    <a:cubicBezTo>
                      <a:pt x="6590" y="1085"/>
                      <a:pt x="6527" y="1179"/>
                      <a:pt x="6491" y="1179"/>
                    </a:cubicBezTo>
                    <a:cubicBezTo>
                      <a:pt x="6558" y="1102"/>
                      <a:pt x="6510" y="1077"/>
                      <a:pt x="6562" y="1042"/>
                    </a:cubicBezTo>
                    <a:cubicBezTo>
                      <a:pt x="6614" y="1006"/>
                      <a:pt x="6493" y="1089"/>
                      <a:pt x="6562" y="1042"/>
                    </a:cubicBezTo>
                    <a:close/>
                    <a:moveTo>
                      <a:pt x="7200" y="1394"/>
                    </a:moveTo>
                    <a:cubicBezTo>
                      <a:pt x="7221" y="1305"/>
                      <a:pt x="7581" y="1384"/>
                      <a:pt x="7639" y="1382"/>
                    </a:cubicBezTo>
                    <a:cubicBezTo>
                      <a:pt x="7915" y="1373"/>
                      <a:pt x="7515" y="1087"/>
                      <a:pt x="7257" y="1209"/>
                    </a:cubicBezTo>
                    <a:cubicBezTo>
                      <a:pt x="7388" y="1117"/>
                      <a:pt x="7119" y="1092"/>
                      <a:pt x="7119" y="1033"/>
                    </a:cubicBezTo>
                    <a:cubicBezTo>
                      <a:pt x="7131" y="1035"/>
                      <a:pt x="7210" y="1360"/>
                      <a:pt x="7200" y="1394"/>
                    </a:cubicBezTo>
                    <a:cubicBezTo>
                      <a:pt x="7186" y="1454"/>
                      <a:pt x="7212" y="1353"/>
                      <a:pt x="7200" y="1394"/>
                    </a:cubicBezTo>
                    <a:close/>
                    <a:moveTo>
                      <a:pt x="7417" y="687"/>
                    </a:moveTo>
                    <a:cubicBezTo>
                      <a:pt x="7415" y="680"/>
                      <a:pt x="7420" y="697"/>
                      <a:pt x="7417" y="687"/>
                    </a:cubicBezTo>
                    <a:cubicBezTo>
                      <a:pt x="7417" y="686"/>
                      <a:pt x="7417" y="688"/>
                      <a:pt x="7417" y="687"/>
                    </a:cubicBezTo>
                    <a:close/>
                    <a:moveTo>
                      <a:pt x="7419" y="874"/>
                    </a:moveTo>
                    <a:cubicBezTo>
                      <a:pt x="7419" y="867"/>
                      <a:pt x="7429" y="854"/>
                      <a:pt x="7419" y="874"/>
                    </a:cubicBezTo>
                    <a:cubicBezTo>
                      <a:pt x="7419" y="874"/>
                      <a:pt x="7419" y="874"/>
                      <a:pt x="7419" y="874"/>
                    </a:cubicBezTo>
                    <a:close/>
                    <a:moveTo>
                      <a:pt x="7434" y="638"/>
                    </a:moveTo>
                    <a:cubicBezTo>
                      <a:pt x="7409" y="674"/>
                      <a:pt x="7439" y="644"/>
                      <a:pt x="7434" y="638"/>
                    </a:cubicBezTo>
                    <a:cubicBezTo>
                      <a:pt x="7430" y="644"/>
                      <a:pt x="7434" y="638"/>
                      <a:pt x="7434" y="638"/>
                    </a:cubicBezTo>
                    <a:close/>
                    <a:moveTo>
                      <a:pt x="7631" y="468"/>
                    </a:moveTo>
                    <a:cubicBezTo>
                      <a:pt x="7632" y="451"/>
                      <a:pt x="7625" y="468"/>
                      <a:pt x="7631" y="468"/>
                    </a:cubicBezTo>
                    <a:cubicBezTo>
                      <a:pt x="7631" y="467"/>
                      <a:pt x="7631" y="468"/>
                      <a:pt x="7631" y="468"/>
                    </a:cubicBezTo>
                    <a:close/>
                    <a:moveTo>
                      <a:pt x="7761" y="541"/>
                    </a:moveTo>
                    <a:cubicBezTo>
                      <a:pt x="7755" y="535"/>
                      <a:pt x="7769" y="549"/>
                      <a:pt x="7761" y="541"/>
                    </a:cubicBezTo>
                    <a:cubicBezTo>
                      <a:pt x="7760" y="541"/>
                      <a:pt x="7762" y="542"/>
                      <a:pt x="7761" y="541"/>
                    </a:cubicBezTo>
                    <a:close/>
                    <a:moveTo>
                      <a:pt x="7763" y="577"/>
                    </a:moveTo>
                    <a:cubicBezTo>
                      <a:pt x="7765" y="578"/>
                      <a:pt x="7749" y="568"/>
                      <a:pt x="7763" y="577"/>
                    </a:cubicBezTo>
                    <a:cubicBezTo>
                      <a:pt x="7763" y="577"/>
                      <a:pt x="7761" y="576"/>
                      <a:pt x="7763" y="577"/>
                    </a:cubicBezTo>
                    <a:close/>
                    <a:moveTo>
                      <a:pt x="7769" y="535"/>
                    </a:moveTo>
                    <a:cubicBezTo>
                      <a:pt x="7781" y="535"/>
                      <a:pt x="7778" y="535"/>
                      <a:pt x="7769" y="535"/>
                    </a:cubicBezTo>
                    <a:cubicBezTo>
                      <a:pt x="7769" y="535"/>
                      <a:pt x="7768" y="535"/>
                      <a:pt x="7769" y="535"/>
                    </a:cubicBezTo>
                    <a:close/>
                    <a:moveTo>
                      <a:pt x="7862" y="462"/>
                    </a:moveTo>
                    <a:cubicBezTo>
                      <a:pt x="7840" y="451"/>
                      <a:pt x="7875" y="477"/>
                      <a:pt x="7862" y="462"/>
                    </a:cubicBezTo>
                    <a:cubicBezTo>
                      <a:pt x="7861" y="461"/>
                      <a:pt x="7864" y="464"/>
                      <a:pt x="7862" y="462"/>
                    </a:cubicBezTo>
                    <a:close/>
                    <a:moveTo>
                      <a:pt x="7386" y="752"/>
                    </a:moveTo>
                    <a:cubicBezTo>
                      <a:pt x="7372" y="720"/>
                      <a:pt x="7375" y="687"/>
                      <a:pt x="7394" y="653"/>
                    </a:cubicBezTo>
                    <a:cubicBezTo>
                      <a:pt x="7386" y="677"/>
                      <a:pt x="7404" y="657"/>
                      <a:pt x="7410" y="646"/>
                    </a:cubicBezTo>
                    <a:cubicBezTo>
                      <a:pt x="7360" y="643"/>
                      <a:pt x="7307" y="703"/>
                      <a:pt x="7458" y="561"/>
                    </a:cubicBezTo>
                    <a:cubicBezTo>
                      <a:pt x="7448" y="578"/>
                      <a:pt x="7434" y="583"/>
                      <a:pt x="7415" y="577"/>
                    </a:cubicBezTo>
                    <a:cubicBezTo>
                      <a:pt x="7420" y="569"/>
                      <a:pt x="7467" y="493"/>
                      <a:pt x="7471" y="492"/>
                    </a:cubicBezTo>
                    <a:cubicBezTo>
                      <a:pt x="7471" y="493"/>
                      <a:pt x="7563" y="694"/>
                      <a:pt x="7561" y="694"/>
                    </a:cubicBezTo>
                    <a:cubicBezTo>
                      <a:pt x="7629" y="469"/>
                      <a:pt x="7658" y="692"/>
                      <a:pt x="7704" y="709"/>
                    </a:cubicBezTo>
                    <a:cubicBezTo>
                      <a:pt x="7691" y="629"/>
                      <a:pt x="7760" y="578"/>
                      <a:pt x="7744" y="505"/>
                    </a:cubicBezTo>
                    <a:cubicBezTo>
                      <a:pt x="7633" y="585"/>
                      <a:pt x="7617" y="582"/>
                      <a:pt x="7510" y="582"/>
                    </a:cubicBezTo>
                    <a:cubicBezTo>
                      <a:pt x="7525" y="557"/>
                      <a:pt x="7544" y="534"/>
                      <a:pt x="7566" y="514"/>
                    </a:cubicBezTo>
                    <a:cubicBezTo>
                      <a:pt x="7543" y="522"/>
                      <a:pt x="7523" y="536"/>
                      <a:pt x="7509" y="554"/>
                    </a:cubicBezTo>
                    <a:cubicBezTo>
                      <a:pt x="7548" y="431"/>
                      <a:pt x="7556" y="497"/>
                      <a:pt x="7609" y="497"/>
                    </a:cubicBezTo>
                    <a:cubicBezTo>
                      <a:pt x="7622" y="414"/>
                      <a:pt x="7614" y="428"/>
                      <a:pt x="7621" y="373"/>
                    </a:cubicBezTo>
                    <a:cubicBezTo>
                      <a:pt x="7639" y="396"/>
                      <a:pt x="7650" y="421"/>
                      <a:pt x="7652" y="448"/>
                    </a:cubicBezTo>
                    <a:cubicBezTo>
                      <a:pt x="7652" y="446"/>
                      <a:pt x="7618" y="450"/>
                      <a:pt x="7655" y="385"/>
                    </a:cubicBezTo>
                    <a:cubicBezTo>
                      <a:pt x="7697" y="536"/>
                      <a:pt x="7681" y="363"/>
                      <a:pt x="7672" y="364"/>
                    </a:cubicBezTo>
                    <a:cubicBezTo>
                      <a:pt x="7688" y="435"/>
                      <a:pt x="7716" y="359"/>
                      <a:pt x="7685" y="305"/>
                    </a:cubicBezTo>
                    <a:cubicBezTo>
                      <a:pt x="7797" y="392"/>
                      <a:pt x="7466" y="153"/>
                      <a:pt x="7765" y="392"/>
                    </a:cubicBezTo>
                    <a:cubicBezTo>
                      <a:pt x="7749" y="375"/>
                      <a:pt x="7749" y="326"/>
                      <a:pt x="7719" y="317"/>
                    </a:cubicBezTo>
                    <a:cubicBezTo>
                      <a:pt x="7806" y="378"/>
                      <a:pt x="7900" y="432"/>
                      <a:pt x="7894" y="484"/>
                    </a:cubicBezTo>
                    <a:cubicBezTo>
                      <a:pt x="7897" y="458"/>
                      <a:pt x="7938" y="666"/>
                      <a:pt x="7865" y="723"/>
                    </a:cubicBezTo>
                    <a:cubicBezTo>
                      <a:pt x="7851" y="700"/>
                      <a:pt x="7832" y="689"/>
                      <a:pt x="7809" y="692"/>
                    </a:cubicBezTo>
                    <a:cubicBezTo>
                      <a:pt x="7814" y="703"/>
                      <a:pt x="7807" y="706"/>
                      <a:pt x="7790" y="701"/>
                    </a:cubicBezTo>
                    <a:cubicBezTo>
                      <a:pt x="7817" y="710"/>
                      <a:pt x="7836" y="726"/>
                      <a:pt x="7844" y="748"/>
                    </a:cubicBezTo>
                    <a:cubicBezTo>
                      <a:pt x="7847" y="748"/>
                      <a:pt x="7774" y="786"/>
                      <a:pt x="7771" y="766"/>
                    </a:cubicBezTo>
                    <a:cubicBezTo>
                      <a:pt x="7998" y="766"/>
                      <a:pt x="7640" y="1051"/>
                      <a:pt x="7837" y="1037"/>
                    </a:cubicBezTo>
                    <a:cubicBezTo>
                      <a:pt x="7822" y="1086"/>
                      <a:pt x="7790" y="1127"/>
                      <a:pt x="7744" y="1159"/>
                    </a:cubicBezTo>
                    <a:cubicBezTo>
                      <a:pt x="7747" y="1111"/>
                      <a:pt x="7727" y="1074"/>
                      <a:pt x="7682" y="1048"/>
                    </a:cubicBezTo>
                    <a:cubicBezTo>
                      <a:pt x="7693" y="1117"/>
                      <a:pt x="7610" y="1151"/>
                      <a:pt x="7610" y="1060"/>
                    </a:cubicBezTo>
                    <a:cubicBezTo>
                      <a:pt x="7562" y="1162"/>
                      <a:pt x="7497" y="1139"/>
                      <a:pt x="7377" y="1139"/>
                    </a:cubicBezTo>
                    <a:cubicBezTo>
                      <a:pt x="7618" y="1139"/>
                      <a:pt x="7299" y="903"/>
                      <a:pt x="7629" y="1004"/>
                    </a:cubicBezTo>
                    <a:cubicBezTo>
                      <a:pt x="7629" y="902"/>
                      <a:pt x="7591" y="965"/>
                      <a:pt x="7600" y="850"/>
                    </a:cubicBezTo>
                    <a:cubicBezTo>
                      <a:pt x="7633" y="850"/>
                      <a:pt x="7489" y="911"/>
                      <a:pt x="7489" y="908"/>
                    </a:cubicBezTo>
                    <a:cubicBezTo>
                      <a:pt x="7507" y="817"/>
                      <a:pt x="7566" y="787"/>
                      <a:pt x="7665" y="820"/>
                    </a:cubicBezTo>
                    <a:cubicBezTo>
                      <a:pt x="7665" y="786"/>
                      <a:pt x="7577" y="754"/>
                      <a:pt x="7593" y="699"/>
                    </a:cubicBezTo>
                    <a:cubicBezTo>
                      <a:pt x="7589" y="741"/>
                      <a:pt x="7413" y="964"/>
                      <a:pt x="7338" y="905"/>
                    </a:cubicBezTo>
                    <a:cubicBezTo>
                      <a:pt x="7401" y="651"/>
                      <a:pt x="7345" y="829"/>
                      <a:pt x="7386" y="752"/>
                    </a:cubicBezTo>
                    <a:cubicBezTo>
                      <a:pt x="7364" y="814"/>
                      <a:pt x="7343" y="833"/>
                      <a:pt x="7386" y="752"/>
                    </a:cubicBezTo>
                    <a:close/>
                    <a:moveTo>
                      <a:pt x="520" y="1766"/>
                    </a:moveTo>
                    <a:cubicBezTo>
                      <a:pt x="648" y="1700"/>
                      <a:pt x="765" y="1614"/>
                      <a:pt x="891" y="1544"/>
                    </a:cubicBezTo>
                    <a:cubicBezTo>
                      <a:pt x="537" y="1713"/>
                      <a:pt x="1182" y="1365"/>
                      <a:pt x="1251" y="1332"/>
                    </a:cubicBezTo>
                    <a:cubicBezTo>
                      <a:pt x="1286" y="1303"/>
                      <a:pt x="1472" y="1253"/>
                      <a:pt x="1516" y="1235"/>
                    </a:cubicBezTo>
                    <a:cubicBezTo>
                      <a:pt x="1268" y="1454"/>
                      <a:pt x="1754" y="1210"/>
                      <a:pt x="1789" y="1172"/>
                    </a:cubicBezTo>
                    <a:cubicBezTo>
                      <a:pt x="1754" y="1209"/>
                      <a:pt x="1790" y="1138"/>
                      <a:pt x="1957" y="1068"/>
                    </a:cubicBezTo>
                    <a:cubicBezTo>
                      <a:pt x="2096" y="1010"/>
                      <a:pt x="2170" y="983"/>
                      <a:pt x="2307" y="937"/>
                    </a:cubicBezTo>
                    <a:cubicBezTo>
                      <a:pt x="2260" y="983"/>
                      <a:pt x="2046" y="1074"/>
                      <a:pt x="2039" y="1078"/>
                    </a:cubicBezTo>
                    <a:cubicBezTo>
                      <a:pt x="2567" y="876"/>
                      <a:pt x="2160" y="995"/>
                      <a:pt x="2131" y="1054"/>
                    </a:cubicBezTo>
                    <a:cubicBezTo>
                      <a:pt x="2188" y="1034"/>
                      <a:pt x="2448" y="909"/>
                      <a:pt x="2323" y="951"/>
                    </a:cubicBezTo>
                    <a:cubicBezTo>
                      <a:pt x="2461" y="820"/>
                      <a:pt x="2694" y="808"/>
                      <a:pt x="2869" y="737"/>
                    </a:cubicBezTo>
                    <a:cubicBezTo>
                      <a:pt x="2828" y="755"/>
                      <a:pt x="2823" y="761"/>
                      <a:pt x="2818" y="784"/>
                    </a:cubicBezTo>
                    <a:cubicBezTo>
                      <a:pt x="2942" y="811"/>
                      <a:pt x="3113" y="753"/>
                      <a:pt x="3231" y="724"/>
                    </a:cubicBezTo>
                    <a:cubicBezTo>
                      <a:pt x="3145" y="760"/>
                      <a:pt x="3002" y="750"/>
                      <a:pt x="2929" y="798"/>
                    </a:cubicBezTo>
                    <a:cubicBezTo>
                      <a:pt x="3045" y="722"/>
                      <a:pt x="3366" y="688"/>
                      <a:pt x="3491" y="657"/>
                    </a:cubicBezTo>
                    <a:cubicBezTo>
                      <a:pt x="3466" y="732"/>
                      <a:pt x="2889" y="823"/>
                      <a:pt x="2901" y="898"/>
                    </a:cubicBezTo>
                    <a:cubicBezTo>
                      <a:pt x="3009" y="864"/>
                      <a:pt x="3207" y="825"/>
                      <a:pt x="3323" y="792"/>
                    </a:cubicBezTo>
                    <a:cubicBezTo>
                      <a:pt x="2995" y="1079"/>
                      <a:pt x="2513" y="1176"/>
                      <a:pt x="2198" y="1478"/>
                    </a:cubicBezTo>
                    <a:cubicBezTo>
                      <a:pt x="2265" y="1410"/>
                      <a:pt x="2318" y="1400"/>
                      <a:pt x="2356" y="1450"/>
                    </a:cubicBezTo>
                    <a:cubicBezTo>
                      <a:pt x="2240" y="1499"/>
                      <a:pt x="2003" y="1721"/>
                      <a:pt x="1958" y="1637"/>
                    </a:cubicBezTo>
                    <a:cubicBezTo>
                      <a:pt x="1871" y="1694"/>
                      <a:pt x="1775" y="1736"/>
                      <a:pt x="1670" y="1760"/>
                    </a:cubicBezTo>
                    <a:cubicBezTo>
                      <a:pt x="1742" y="1723"/>
                      <a:pt x="1740" y="1716"/>
                      <a:pt x="1663" y="1738"/>
                    </a:cubicBezTo>
                    <a:cubicBezTo>
                      <a:pt x="1699" y="1717"/>
                      <a:pt x="1966" y="1507"/>
                      <a:pt x="1982" y="1518"/>
                    </a:cubicBezTo>
                    <a:cubicBezTo>
                      <a:pt x="1963" y="1505"/>
                      <a:pt x="1671" y="1576"/>
                      <a:pt x="2137" y="1392"/>
                    </a:cubicBezTo>
                    <a:cubicBezTo>
                      <a:pt x="2132" y="1353"/>
                      <a:pt x="1511" y="1699"/>
                      <a:pt x="1796" y="1445"/>
                    </a:cubicBezTo>
                    <a:cubicBezTo>
                      <a:pt x="1768" y="1466"/>
                      <a:pt x="1761" y="1462"/>
                      <a:pt x="1776" y="1435"/>
                    </a:cubicBezTo>
                    <a:cubicBezTo>
                      <a:pt x="1577" y="1524"/>
                      <a:pt x="1423" y="1668"/>
                      <a:pt x="1217" y="1748"/>
                    </a:cubicBezTo>
                    <a:cubicBezTo>
                      <a:pt x="1216" y="1737"/>
                      <a:pt x="1260" y="1669"/>
                      <a:pt x="1273" y="1663"/>
                    </a:cubicBezTo>
                    <a:cubicBezTo>
                      <a:pt x="1274" y="1663"/>
                      <a:pt x="971" y="1725"/>
                      <a:pt x="1080" y="1656"/>
                    </a:cubicBezTo>
                    <a:cubicBezTo>
                      <a:pt x="1049" y="1674"/>
                      <a:pt x="972" y="1727"/>
                      <a:pt x="993" y="1685"/>
                    </a:cubicBezTo>
                    <a:cubicBezTo>
                      <a:pt x="922" y="1720"/>
                      <a:pt x="845" y="1745"/>
                      <a:pt x="764" y="1760"/>
                    </a:cubicBezTo>
                    <a:cubicBezTo>
                      <a:pt x="1089" y="1477"/>
                      <a:pt x="845" y="1599"/>
                      <a:pt x="771" y="1663"/>
                    </a:cubicBezTo>
                    <a:cubicBezTo>
                      <a:pt x="881" y="1521"/>
                      <a:pt x="411" y="1825"/>
                      <a:pt x="520" y="1766"/>
                    </a:cubicBezTo>
                    <a:cubicBezTo>
                      <a:pt x="506" y="1773"/>
                      <a:pt x="337" y="1865"/>
                      <a:pt x="520" y="17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marL="0" marR="0" lvl="0" indent="0" algn="ctr" defTabSz="45720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Gill Sans"/>
                  <a:ea typeface="Gill Sans"/>
                  <a:cs typeface="Gill Sans"/>
                  <a:sym typeface="Gill Sans"/>
                </a:endParaRPr>
              </a:p>
            </p:txBody>
          </p:sp>
        </p:grpSp>
        <p:grpSp>
          <p:nvGrpSpPr>
            <p:cNvPr id="24" name="Group 26985">
              <a:extLst>
                <a:ext uri="{FF2B5EF4-FFF2-40B4-BE49-F238E27FC236}">
                  <a16:creationId xmlns:a16="http://schemas.microsoft.com/office/drawing/2014/main" id="{ADA861B2-7BBA-47D3-A60F-59D38DCED0DF}"/>
                </a:ext>
              </a:extLst>
            </p:cNvPr>
            <p:cNvGrpSpPr/>
            <p:nvPr/>
          </p:nvGrpSpPr>
          <p:grpSpPr>
            <a:xfrm>
              <a:off x="4172521" y="3287354"/>
              <a:ext cx="3813665" cy="1974885"/>
              <a:chOff x="0" y="0"/>
              <a:chExt cx="3813662" cy="1974883"/>
            </a:xfrm>
          </p:grpSpPr>
          <p:sp>
            <p:nvSpPr>
              <p:cNvPr id="25" name="Shape 26978">
                <a:extLst>
                  <a:ext uri="{FF2B5EF4-FFF2-40B4-BE49-F238E27FC236}">
                    <a16:creationId xmlns:a16="http://schemas.microsoft.com/office/drawing/2014/main" id="{4F5F3321-CEEB-48A9-9A5B-6EB33BE2B3B6}"/>
                  </a:ext>
                </a:extLst>
              </p:cNvPr>
              <p:cNvSpPr/>
              <p:nvPr/>
            </p:nvSpPr>
            <p:spPr>
              <a:xfrm>
                <a:off x="69931" y="68887"/>
                <a:ext cx="3678815" cy="1839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61" h="21585" extrusionOk="0">
                    <a:moveTo>
                      <a:pt x="21460" y="21585"/>
                    </a:moveTo>
                    <a:cubicBezTo>
                      <a:pt x="21545" y="9653"/>
                      <a:pt x="16688" y="-15"/>
                      <a:pt x="10730" y="0"/>
                    </a:cubicBezTo>
                    <a:cubicBezTo>
                      <a:pt x="4784" y="16"/>
                      <a:pt x="-55" y="9666"/>
                      <a:pt x="0" y="21585"/>
                    </a:cubicBezTo>
                  </a:path>
                </a:pathLst>
              </a:custGeom>
              <a:noFill/>
              <a:ln w="635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marL="0" marR="0" lvl="0" indent="0" algn="ctr" defTabSz="457200" eaLnBrk="1" fontAlgn="auto" latinLnBrk="0" hangingPunct="0">
                  <a:lnSpc>
                    <a:spcPct val="80000"/>
                  </a:lnSpc>
                  <a:spcBef>
                    <a:spcPts val="5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5000" b="0" i="0" u="none" strike="noStrike" kern="0" cap="none" spc="0" normalizeH="0" baseline="0" noProof="0">
                  <a:ln>
                    <a:noFill/>
                  </a:ln>
                  <a:solidFill>
                    <a:srgbClr val="333333"/>
                  </a:solidFill>
                  <a:effectLst/>
                  <a:uLnTx/>
                  <a:uFillTx/>
                  <a:latin typeface="Helvetica Neue Thin"/>
                  <a:sym typeface="Helvetica Neue Thin"/>
                </a:endParaRPr>
              </a:p>
            </p:txBody>
          </p:sp>
          <p:grpSp>
            <p:nvGrpSpPr>
              <p:cNvPr id="26" name="Group 26984">
                <a:extLst>
                  <a:ext uri="{FF2B5EF4-FFF2-40B4-BE49-F238E27FC236}">
                    <a16:creationId xmlns:a16="http://schemas.microsoft.com/office/drawing/2014/main" id="{E0AEF7B4-3B05-4D18-8530-B9BA1024C4D6}"/>
                  </a:ext>
                </a:extLst>
              </p:cNvPr>
              <p:cNvGrpSpPr/>
              <p:nvPr/>
            </p:nvGrpSpPr>
            <p:grpSpPr>
              <a:xfrm>
                <a:off x="0" y="0"/>
                <a:ext cx="3813662" cy="1974883"/>
                <a:chOff x="0" y="0"/>
                <a:chExt cx="3813661" cy="1974882"/>
              </a:xfrm>
            </p:grpSpPr>
            <p:sp>
              <p:nvSpPr>
                <p:cNvPr id="27" name="Shape 26979">
                  <a:extLst>
                    <a:ext uri="{FF2B5EF4-FFF2-40B4-BE49-F238E27FC236}">
                      <a16:creationId xmlns:a16="http://schemas.microsoft.com/office/drawing/2014/main" id="{4912178F-2ABB-481A-97CC-1813B832BD37}"/>
                    </a:ext>
                  </a:extLst>
                </p:cNvPr>
                <p:cNvSpPr/>
                <p:nvPr/>
              </p:nvSpPr>
              <p:spPr>
                <a:xfrm>
                  <a:off x="0" y="1834737"/>
                  <a:ext cx="140144" cy="140145"/>
                </a:xfrm>
                <a:prstGeom prst="ellipse">
                  <a:avLst/>
                </a:prstGeom>
                <a:solidFill>
                  <a:srgbClr val="B1101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ctr" defTabSz="457200" eaLnBrk="1" fontAlgn="auto" latinLnBrk="0" hangingPunct="0">
                    <a:lnSpc>
                      <a:spcPct val="80000"/>
                    </a:lnSpc>
                    <a:spcBef>
                      <a:spcPts val="5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5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Helvetica Neue Thin"/>
                    <a:sym typeface="Helvetica Neue Thin"/>
                  </a:endParaRPr>
                </a:p>
              </p:txBody>
            </p:sp>
            <p:sp>
              <p:nvSpPr>
                <p:cNvPr id="28" name="Shape 26980">
                  <a:extLst>
                    <a:ext uri="{FF2B5EF4-FFF2-40B4-BE49-F238E27FC236}">
                      <a16:creationId xmlns:a16="http://schemas.microsoft.com/office/drawing/2014/main" id="{7EA38498-A4DD-4C12-A71B-65DEE6BF5B2C}"/>
                    </a:ext>
                  </a:extLst>
                </p:cNvPr>
                <p:cNvSpPr/>
                <p:nvPr/>
              </p:nvSpPr>
              <p:spPr>
                <a:xfrm>
                  <a:off x="463855" y="600945"/>
                  <a:ext cx="140145" cy="140145"/>
                </a:xfrm>
                <a:prstGeom prst="ellipse">
                  <a:avLst/>
                </a:prstGeom>
                <a:solidFill>
                  <a:srgbClr val="B1101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ctr" defTabSz="457200" eaLnBrk="1" fontAlgn="auto" latinLnBrk="0" hangingPunct="0">
                    <a:lnSpc>
                      <a:spcPct val="80000"/>
                    </a:lnSpc>
                    <a:spcBef>
                      <a:spcPts val="5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5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Helvetica Neue Thin"/>
                    <a:sym typeface="Helvetica Neue Thin"/>
                  </a:endParaRPr>
                </a:p>
              </p:txBody>
            </p:sp>
            <p:sp>
              <p:nvSpPr>
                <p:cNvPr id="34" name="Shape 26981">
                  <a:extLst>
                    <a:ext uri="{FF2B5EF4-FFF2-40B4-BE49-F238E27FC236}">
                      <a16:creationId xmlns:a16="http://schemas.microsoft.com/office/drawing/2014/main" id="{2D8C6A11-7672-404E-823C-D639F8FA6AE0}"/>
                    </a:ext>
                  </a:extLst>
                </p:cNvPr>
                <p:cNvSpPr/>
                <p:nvPr/>
              </p:nvSpPr>
              <p:spPr>
                <a:xfrm>
                  <a:off x="1837548" y="0"/>
                  <a:ext cx="140144" cy="140144"/>
                </a:xfrm>
                <a:prstGeom prst="ellipse">
                  <a:avLst/>
                </a:prstGeom>
                <a:solidFill>
                  <a:srgbClr val="B1101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ctr" defTabSz="457200" eaLnBrk="1" fontAlgn="auto" latinLnBrk="0" hangingPunct="0">
                    <a:lnSpc>
                      <a:spcPct val="80000"/>
                    </a:lnSpc>
                    <a:spcBef>
                      <a:spcPts val="5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5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Helvetica Neue Thin"/>
                    <a:sym typeface="Helvetica Neue Thin"/>
                  </a:endParaRPr>
                </a:p>
              </p:txBody>
            </p:sp>
            <p:sp>
              <p:nvSpPr>
                <p:cNvPr id="49" name="Shape 26982">
                  <a:extLst>
                    <a:ext uri="{FF2B5EF4-FFF2-40B4-BE49-F238E27FC236}">
                      <a16:creationId xmlns:a16="http://schemas.microsoft.com/office/drawing/2014/main" id="{A89B3D32-BB8A-42CF-96D0-23BDA8E76996}"/>
                    </a:ext>
                  </a:extLst>
                </p:cNvPr>
                <p:cNvSpPr/>
                <p:nvPr/>
              </p:nvSpPr>
              <p:spPr>
                <a:xfrm>
                  <a:off x="3171774" y="495274"/>
                  <a:ext cx="140145" cy="140145"/>
                </a:xfrm>
                <a:prstGeom prst="ellipse">
                  <a:avLst/>
                </a:prstGeom>
                <a:solidFill>
                  <a:srgbClr val="B1101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ctr" defTabSz="457200" eaLnBrk="1" fontAlgn="auto" latinLnBrk="0" hangingPunct="0">
                    <a:lnSpc>
                      <a:spcPct val="80000"/>
                    </a:lnSpc>
                    <a:spcBef>
                      <a:spcPts val="5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5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Helvetica Neue Thin"/>
                    <a:sym typeface="Helvetica Neue Thin"/>
                  </a:endParaRPr>
                </a:p>
              </p:txBody>
            </p:sp>
            <p:sp>
              <p:nvSpPr>
                <p:cNvPr id="50" name="Shape 26983">
                  <a:extLst>
                    <a:ext uri="{FF2B5EF4-FFF2-40B4-BE49-F238E27FC236}">
                      <a16:creationId xmlns:a16="http://schemas.microsoft.com/office/drawing/2014/main" id="{563D37BE-1AFC-451F-9F9A-58801E98C1DB}"/>
                    </a:ext>
                  </a:extLst>
                </p:cNvPr>
                <p:cNvSpPr/>
                <p:nvPr/>
              </p:nvSpPr>
              <p:spPr>
                <a:xfrm>
                  <a:off x="3673517" y="1834737"/>
                  <a:ext cx="140144" cy="140145"/>
                </a:xfrm>
                <a:prstGeom prst="ellipse">
                  <a:avLst/>
                </a:prstGeom>
                <a:solidFill>
                  <a:srgbClr val="B11016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marL="0" marR="0" lvl="0" indent="0" algn="ctr" defTabSz="457200" eaLnBrk="1" fontAlgn="auto" latinLnBrk="0" hangingPunct="0">
                    <a:lnSpc>
                      <a:spcPct val="80000"/>
                    </a:lnSpc>
                    <a:spcBef>
                      <a:spcPts val="55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5000" b="0" i="0" u="none" strike="noStrike" kern="0" cap="none" spc="0" normalizeH="0" baseline="0" noProof="0">
                    <a:ln>
                      <a:noFill/>
                    </a:ln>
                    <a:solidFill>
                      <a:srgbClr val="333333"/>
                    </a:solidFill>
                    <a:effectLst/>
                    <a:uLnTx/>
                    <a:uFillTx/>
                    <a:latin typeface="Helvetica Neue Thin"/>
                    <a:sym typeface="Helvetica Neue Thin"/>
                  </a:endParaRPr>
                </a:p>
              </p:txBody>
            </p:sp>
          </p:grpSp>
        </p:grpSp>
      </p:grpSp>
      <p:grpSp>
        <p:nvGrpSpPr>
          <p:cNvPr id="51" name="Group 26988">
            <a:extLst>
              <a:ext uri="{FF2B5EF4-FFF2-40B4-BE49-F238E27FC236}">
                <a16:creationId xmlns:a16="http://schemas.microsoft.com/office/drawing/2014/main" id="{EA65E5B7-4D65-496E-AB07-255EBB250108}"/>
              </a:ext>
            </a:extLst>
          </p:cNvPr>
          <p:cNvGrpSpPr/>
          <p:nvPr/>
        </p:nvGrpSpPr>
        <p:grpSpPr>
          <a:xfrm>
            <a:off x="8379974" y="3319091"/>
            <a:ext cx="689448" cy="689449"/>
            <a:chOff x="0" y="0"/>
            <a:chExt cx="1009799" cy="1009799"/>
          </a:xfrm>
        </p:grpSpPr>
        <p:sp>
          <p:nvSpPr>
            <p:cNvPr id="52" name="Shape 26986">
              <a:extLst>
                <a:ext uri="{FF2B5EF4-FFF2-40B4-BE49-F238E27FC236}">
                  <a16:creationId xmlns:a16="http://schemas.microsoft.com/office/drawing/2014/main" id="{204DB584-F004-4401-96BE-6D24BC740994}"/>
                </a:ext>
              </a:extLst>
            </p:cNvPr>
            <p:cNvSpPr/>
            <p:nvPr/>
          </p:nvSpPr>
          <p:spPr>
            <a:xfrm>
              <a:off x="0" y="0"/>
              <a:ext cx="1009800" cy="100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4" h="19484" extrusionOk="0">
                  <a:moveTo>
                    <a:pt x="19150" y="12263"/>
                  </a:moveTo>
                  <a:cubicBezTo>
                    <a:pt x="17758" y="17459"/>
                    <a:pt x="12417" y="20542"/>
                    <a:pt x="7221" y="19150"/>
                  </a:cubicBezTo>
                  <a:cubicBezTo>
                    <a:pt x="2025" y="17758"/>
                    <a:pt x="-1058" y="12417"/>
                    <a:pt x="334" y="7221"/>
                  </a:cubicBezTo>
                  <a:cubicBezTo>
                    <a:pt x="1726" y="2025"/>
                    <a:pt x="7067" y="-1058"/>
                    <a:pt x="12263" y="334"/>
                  </a:cubicBezTo>
                  <a:cubicBezTo>
                    <a:pt x="17459" y="1726"/>
                    <a:pt x="20542" y="7067"/>
                    <a:pt x="19150" y="12263"/>
                  </a:cubicBezTo>
                  <a:close/>
                </a:path>
              </a:pathLst>
            </a:custGeom>
            <a:solidFill>
              <a:srgbClr val="B110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5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 Thin"/>
                <a:sym typeface="Helvetica Neue Thin"/>
              </a:endParaRPr>
            </a:p>
          </p:txBody>
        </p:sp>
        <p:sp>
          <p:nvSpPr>
            <p:cNvPr id="53" name="Shape 26987">
              <a:extLst>
                <a:ext uri="{FF2B5EF4-FFF2-40B4-BE49-F238E27FC236}">
                  <a16:creationId xmlns:a16="http://schemas.microsoft.com/office/drawing/2014/main" id="{0016C76D-E5C9-4A1B-BB7A-389CB17E4BFF}"/>
                </a:ext>
              </a:extLst>
            </p:cNvPr>
            <p:cNvSpPr/>
            <p:nvPr/>
          </p:nvSpPr>
          <p:spPr>
            <a:xfrm>
              <a:off x="337319" y="315924"/>
              <a:ext cx="309830" cy="381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0" y="1"/>
                  </a:moveTo>
                  <a:lnTo>
                    <a:pt x="0" y="19578"/>
                  </a:lnTo>
                  <a:cubicBezTo>
                    <a:pt x="0" y="20914"/>
                    <a:pt x="869" y="21599"/>
                    <a:pt x="2487" y="21599"/>
                  </a:cubicBezTo>
                  <a:lnTo>
                    <a:pt x="19093" y="21599"/>
                  </a:lnTo>
                  <a:cubicBezTo>
                    <a:pt x="20737" y="21599"/>
                    <a:pt x="21600" y="20956"/>
                    <a:pt x="21600" y="19578"/>
                  </a:cubicBezTo>
                  <a:lnTo>
                    <a:pt x="21600" y="1"/>
                  </a:lnTo>
                  <a:cubicBezTo>
                    <a:pt x="20770" y="1"/>
                    <a:pt x="0" y="-1"/>
                    <a:pt x="0" y="1"/>
                  </a:cubicBezTo>
                  <a:close/>
                  <a:moveTo>
                    <a:pt x="1665" y="4060"/>
                  </a:moveTo>
                  <a:lnTo>
                    <a:pt x="3330" y="4060"/>
                  </a:lnTo>
                  <a:lnTo>
                    <a:pt x="3330" y="5396"/>
                  </a:lnTo>
                  <a:lnTo>
                    <a:pt x="4974" y="5396"/>
                  </a:lnTo>
                  <a:lnTo>
                    <a:pt x="4974" y="4060"/>
                  </a:lnTo>
                  <a:lnTo>
                    <a:pt x="6639" y="4060"/>
                  </a:lnTo>
                  <a:lnTo>
                    <a:pt x="6639" y="5396"/>
                  </a:lnTo>
                  <a:lnTo>
                    <a:pt x="8303" y="5396"/>
                  </a:lnTo>
                  <a:lnTo>
                    <a:pt x="8303" y="4060"/>
                  </a:lnTo>
                  <a:lnTo>
                    <a:pt x="9968" y="4060"/>
                  </a:lnTo>
                  <a:lnTo>
                    <a:pt x="9968" y="5396"/>
                  </a:lnTo>
                  <a:lnTo>
                    <a:pt x="11632" y="5396"/>
                  </a:lnTo>
                  <a:lnTo>
                    <a:pt x="11632" y="4060"/>
                  </a:lnTo>
                  <a:lnTo>
                    <a:pt x="13297" y="4060"/>
                  </a:lnTo>
                  <a:lnTo>
                    <a:pt x="13297" y="5396"/>
                  </a:lnTo>
                  <a:lnTo>
                    <a:pt x="14942" y="5396"/>
                  </a:lnTo>
                  <a:lnTo>
                    <a:pt x="14942" y="4060"/>
                  </a:lnTo>
                  <a:lnTo>
                    <a:pt x="16606" y="4060"/>
                  </a:lnTo>
                  <a:lnTo>
                    <a:pt x="16606" y="5396"/>
                  </a:lnTo>
                  <a:lnTo>
                    <a:pt x="18271" y="5396"/>
                  </a:lnTo>
                  <a:lnTo>
                    <a:pt x="18271" y="4060"/>
                  </a:lnTo>
                  <a:lnTo>
                    <a:pt x="19935" y="4060"/>
                  </a:lnTo>
                  <a:cubicBezTo>
                    <a:pt x="19935" y="4060"/>
                    <a:pt x="19935" y="20246"/>
                    <a:pt x="19935" y="20246"/>
                  </a:cubicBezTo>
                  <a:lnTo>
                    <a:pt x="1665" y="20246"/>
                  </a:lnTo>
                  <a:lnTo>
                    <a:pt x="1665" y="4060"/>
                  </a:lnTo>
                  <a:close/>
                  <a:moveTo>
                    <a:pt x="10810" y="8102"/>
                  </a:moveTo>
                  <a:lnTo>
                    <a:pt x="10810" y="8868"/>
                  </a:lnTo>
                  <a:cubicBezTo>
                    <a:pt x="11548" y="9016"/>
                    <a:pt x="11753" y="9451"/>
                    <a:pt x="11753" y="10009"/>
                  </a:cubicBezTo>
                  <a:lnTo>
                    <a:pt x="11753" y="11476"/>
                  </a:lnTo>
                  <a:cubicBezTo>
                    <a:pt x="11753" y="11603"/>
                    <a:pt x="11740" y="12428"/>
                    <a:pt x="10710" y="12503"/>
                  </a:cubicBezTo>
                  <a:cubicBezTo>
                    <a:pt x="10372" y="12529"/>
                    <a:pt x="10048" y="12550"/>
                    <a:pt x="10048" y="12878"/>
                  </a:cubicBezTo>
                  <a:cubicBezTo>
                    <a:pt x="10048" y="13194"/>
                    <a:pt x="10404" y="13224"/>
                    <a:pt x="10710" y="13237"/>
                  </a:cubicBezTo>
                  <a:cubicBezTo>
                    <a:pt x="11643" y="13275"/>
                    <a:pt x="11753" y="13780"/>
                    <a:pt x="11753" y="14362"/>
                  </a:cubicBezTo>
                  <a:lnTo>
                    <a:pt x="11753" y="16057"/>
                  </a:lnTo>
                  <a:cubicBezTo>
                    <a:pt x="11753" y="16639"/>
                    <a:pt x="11533" y="17035"/>
                    <a:pt x="10810" y="17182"/>
                  </a:cubicBezTo>
                  <a:lnTo>
                    <a:pt x="10810" y="17931"/>
                  </a:lnTo>
                  <a:cubicBezTo>
                    <a:pt x="14460" y="17982"/>
                    <a:pt x="15363" y="16403"/>
                    <a:pt x="15363" y="15258"/>
                  </a:cubicBezTo>
                  <a:cubicBezTo>
                    <a:pt x="15363" y="13944"/>
                    <a:pt x="14389" y="13322"/>
                    <a:pt x="12635" y="12943"/>
                  </a:cubicBezTo>
                  <a:lnTo>
                    <a:pt x="12635" y="12927"/>
                  </a:lnTo>
                  <a:cubicBezTo>
                    <a:pt x="14099" y="12636"/>
                    <a:pt x="15162" y="11863"/>
                    <a:pt x="15162" y="10612"/>
                  </a:cubicBezTo>
                  <a:cubicBezTo>
                    <a:pt x="15162" y="9556"/>
                    <a:pt x="13981" y="8003"/>
                    <a:pt x="10810" y="8102"/>
                  </a:cubicBezTo>
                  <a:close/>
                  <a:moveTo>
                    <a:pt x="9968" y="8151"/>
                  </a:moveTo>
                  <a:cubicBezTo>
                    <a:pt x="8525" y="8343"/>
                    <a:pt x="7040" y="9099"/>
                    <a:pt x="7040" y="10368"/>
                  </a:cubicBezTo>
                  <a:cubicBezTo>
                    <a:pt x="7040" y="11088"/>
                    <a:pt x="7711" y="11623"/>
                    <a:pt x="8644" y="11623"/>
                  </a:cubicBezTo>
                  <a:cubicBezTo>
                    <a:pt x="9481" y="11623"/>
                    <a:pt x="10189" y="11045"/>
                    <a:pt x="10189" y="10400"/>
                  </a:cubicBezTo>
                  <a:cubicBezTo>
                    <a:pt x="10189" y="9566"/>
                    <a:pt x="9366" y="9537"/>
                    <a:pt x="9366" y="9259"/>
                  </a:cubicBezTo>
                  <a:cubicBezTo>
                    <a:pt x="9366" y="9051"/>
                    <a:pt x="9711" y="8945"/>
                    <a:pt x="9968" y="8901"/>
                  </a:cubicBezTo>
                  <a:lnTo>
                    <a:pt x="9968" y="8151"/>
                  </a:lnTo>
                  <a:close/>
                  <a:moveTo>
                    <a:pt x="8363" y="14427"/>
                  </a:moveTo>
                  <a:cubicBezTo>
                    <a:pt x="7350" y="14427"/>
                    <a:pt x="6639" y="15025"/>
                    <a:pt x="6639" y="15796"/>
                  </a:cubicBezTo>
                  <a:cubicBezTo>
                    <a:pt x="6639" y="17165"/>
                    <a:pt x="8468" y="17816"/>
                    <a:pt x="9968" y="17931"/>
                  </a:cubicBezTo>
                  <a:lnTo>
                    <a:pt x="9968" y="17182"/>
                  </a:lnTo>
                  <a:cubicBezTo>
                    <a:pt x="9695" y="17164"/>
                    <a:pt x="9085" y="17107"/>
                    <a:pt x="9085" y="16921"/>
                  </a:cubicBezTo>
                  <a:cubicBezTo>
                    <a:pt x="9085" y="16706"/>
                    <a:pt x="9988" y="16521"/>
                    <a:pt x="9988" y="15649"/>
                  </a:cubicBezTo>
                  <a:cubicBezTo>
                    <a:pt x="9988" y="15005"/>
                    <a:pt x="9168" y="14427"/>
                    <a:pt x="8363" y="14427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45720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500" cap="all">
                  <a:solidFill>
                    <a:srgbClr val="686D76"/>
                  </a:solidFill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pPr>
              <a:endParaRPr kumimoji="0" sz="2500" b="0" i="0" u="none" strike="noStrike" kern="0" cap="all" spc="0" normalizeH="0" baseline="0" noProof="0">
                <a:ln>
                  <a:noFill/>
                </a:ln>
                <a:solidFill>
                  <a:srgbClr val="686D76"/>
                </a:solidFill>
                <a:effectLst/>
                <a:uLnTx/>
                <a:uFillTx/>
                <a:latin typeface="Avenir Next Condensed"/>
                <a:ea typeface="Avenir Next Condensed"/>
                <a:cs typeface="Avenir Next Condensed"/>
                <a:sym typeface="Avenir Next Condensed"/>
              </a:endParaRPr>
            </a:p>
          </p:txBody>
        </p:sp>
      </p:grpSp>
      <p:grpSp>
        <p:nvGrpSpPr>
          <p:cNvPr id="54" name="Group 26994">
            <a:extLst>
              <a:ext uri="{FF2B5EF4-FFF2-40B4-BE49-F238E27FC236}">
                <a16:creationId xmlns:a16="http://schemas.microsoft.com/office/drawing/2014/main" id="{C99F33B3-7B3C-4BA0-84C3-74C454CF79B1}"/>
              </a:ext>
            </a:extLst>
          </p:cNvPr>
          <p:cNvGrpSpPr/>
          <p:nvPr/>
        </p:nvGrpSpPr>
        <p:grpSpPr>
          <a:xfrm>
            <a:off x="3216703" y="3243476"/>
            <a:ext cx="685293" cy="685294"/>
            <a:chOff x="0" y="0"/>
            <a:chExt cx="1003715" cy="1003715"/>
          </a:xfrm>
        </p:grpSpPr>
        <p:sp>
          <p:nvSpPr>
            <p:cNvPr id="55" name="Shape 26992">
              <a:extLst>
                <a:ext uri="{FF2B5EF4-FFF2-40B4-BE49-F238E27FC236}">
                  <a16:creationId xmlns:a16="http://schemas.microsoft.com/office/drawing/2014/main" id="{54049EAB-0CE5-474E-85EE-1B1696AA9A10}"/>
                </a:ext>
              </a:extLst>
            </p:cNvPr>
            <p:cNvSpPr/>
            <p:nvPr/>
          </p:nvSpPr>
          <p:spPr>
            <a:xfrm>
              <a:off x="0" y="0"/>
              <a:ext cx="1003716" cy="1003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4" h="19484" extrusionOk="0">
                  <a:moveTo>
                    <a:pt x="7221" y="334"/>
                  </a:moveTo>
                  <a:cubicBezTo>
                    <a:pt x="12417" y="-1058"/>
                    <a:pt x="17758" y="2025"/>
                    <a:pt x="19150" y="7221"/>
                  </a:cubicBezTo>
                  <a:cubicBezTo>
                    <a:pt x="20542" y="12417"/>
                    <a:pt x="17459" y="17758"/>
                    <a:pt x="12263" y="19150"/>
                  </a:cubicBezTo>
                  <a:cubicBezTo>
                    <a:pt x="7067" y="20542"/>
                    <a:pt x="1726" y="17459"/>
                    <a:pt x="334" y="12263"/>
                  </a:cubicBezTo>
                  <a:cubicBezTo>
                    <a:pt x="-1058" y="7067"/>
                    <a:pt x="2025" y="1726"/>
                    <a:pt x="7221" y="334"/>
                  </a:cubicBezTo>
                  <a:close/>
                </a:path>
              </a:pathLst>
            </a:custGeom>
            <a:solidFill>
              <a:srgbClr val="B110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5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 Thin"/>
                <a:sym typeface="Helvetica Neue Thin"/>
              </a:endParaRPr>
            </a:p>
          </p:txBody>
        </p:sp>
        <p:sp>
          <p:nvSpPr>
            <p:cNvPr id="56" name="Shape 26993">
              <a:extLst>
                <a:ext uri="{FF2B5EF4-FFF2-40B4-BE49-F238E27FC236}">
                  <a16:creationId xmlns:a16="http://schemas.microsoft.com/office/drawing/2014/main" id="{2E0E8087-646F-405D-BAA1-0D687C8368FB}"/>
                </a:ext>
              </a:extLst>
            </p:cNvPr>
            <p:cNvSpPr/>
            <p:nvPr/>
          </p:nvSpPr>
          <p:spPr>
            <a:xfrm>
              <a:off x="298433" y="369834"/>
              <a:ext cx="409064" cy="31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extrusionOk="0">
                  <a:moveTo>
                    <a:pt x="3348" y="2"/>
                  </a:moveTo>
                  <a:cubicBezTo>
                    <a:pt x="1989" y="2"/>
                    <a:pt x="0" y="1403"/>
                    <a:pt x="0" y="2554"/>
                  </a:cubicBezTo>
                  <a:cubicBezTo>
                    <a:pt x="0" y="4074"/>
                    <a:pt x="0" y="9708"/>
                    <a:pt x="0" y="11941"/>
                  </a:cubicBezTo>
                  <a:lnTo>
                    <a:pt x="787" y="9825"/>
                  </a:lnTo>
                  <a:cubicBezTo>
                    <a:pt x="1450" y="8140"/>
                    <a:pt x="3062" y="7455"/>
                    <a:pt x="4387" y="8299"/>
                  </a:cubicBezTo>
                  <a:lnTo>
                    <a:pt x="10982" y="12492"/>
                  </a:lnTo>
                  <a:cubicBezTo>
                    <a:pt x="12306" y="13336"/>
                    <a:pt x="12845" y="15385"/>
                    <a:pt x="12182" y="17070"/>
                  </a:cubicBezTo>
                  <a:cubicBezTo>
                    <a:pt x="12182" y="17070"/>
                    <a:pt x="10810" y="20494"/>
                    <a:pt x="10810" y="20494"/>
                  </a:cubicBezTo>
                  <a:cubicBezTo>
                    <a:pt x="11174" y="21294"/>
                    <a:pt x="11975" y="21582"/>
                    <a:pt x="12615" y="21135"/>
                  </a:cubicBezTo>
                  <a:cubicBezTo>
                    <a:pt x="13068" y="20819"/>
                    <a:pt x="13116" y="19783"/>
                    <a:pt x="12988" y="18904"/>
                  </a:cubicBezTo>
                  <a:lnTo>
                    <a:pt x="13281" y="18750"/>
                  </a:lnTo>
                  <a:cubicBezTo>
                    <a:pt x="13637" y="19575"/>
                    <a:pt x="14457" y="19883"/>
                    <a:pt x="15106" y="19429"/>
                  </a:cubicBezTo>
                  <a:cubicBezTo>
                    <a:pt x="15579" y="19099"/>
                    <a:pt x="15717" y="17972"/>
                    <a:pt x="15620" y="17070"/>
                  </a:cubicBezTo>
                  <a:lnTo>
                    <a:pt x="15882" y="16890"/>
                  </a:lnTo>
                  <a:cubicBezTo>
                    <a:pt x="16417" y="17509"/>
                    <a:pt x="17213" y="18017"/>
                    <a:pt x="17687" y="17685"/>
                  </a:cubicBezTo>
                  <a:cubicBezTo>
                    <a:pt x="18337" y="17232"/>
                    <a:pt x="18458" y="16177"/>
                    <a:pt x="18101" y="15351"/>
                  </a:cubicBezTo>
                  <a:lnTo>
                    <a:pt x="14037" y="6157"/>
                  </a:lnTo>
                  <a:lnTo>
                    <a:pt x="12030" y="8530"/>
                  </a:lnTo>
                  <a:cubicBezTo>
                    <a:pt x="12030" y="8530"/>
                    <a:pt x="8903" y="8772"/>
                    <a:pt x="8390" y="8119"/>
                  </a:cubicBezTo>
                  <a:cubicBezTo>
                    <a:pt x="7855" y="7440"/>
                    <a:pt x="8047" y="3387"/>
                    <a:pt x="8047" y="3387"/>
                  </a:cubicBezTo>
                  <a:lnTo>
                    <a:pt x="10729" y="2"/>
                  </a:lnTo>
                  <a:cubicBezTo>
                    <a:pt x="10729" y="2"/>
                    <a:pt x="6106" y="2"/>
                    <a:pt x="3348" y="2"/>
                  </a:cubicBezTo>
                  <a:close/>
                  <a:moveTo>
                    <a:pt x="12877" y="15"/>
                  </a:moveTo>
                  <a:lnTo>
                    <a:pt x="10195" y="3426"/>
                  </a:lnTo>
                  <a:lnTo>
                    <a:pt x="9529" y="4285"/>
                  </a:lnTo>
                  <a:cubicBezTo>
                    <a:pt x="9529" y="4285"/>
                    <a:pt x="9332" y="5791"/>
                    <a:pt x="9852" y="6452"/>
                  </a:cubicBezTo>
                  <a:cubicBezTo>
                    <a:pt x="10337" y="7069"/>
                    <a:pt x="11536" y="6837"/>
                    <a:pt x="11536" y="6837"/>
                  </a:cubicBezTo>
                  <a:lnTo>
                    <a:pt x="14874" y="3426"/>
                  </a:lnTo>
                  <a:lnTo>
                    <a:pt x="19583" y="14518"/>
                  </a:lnTo>
                  <a:cubicBezTo>
                    <a:pt x="19583" y="14518"/>
                    <a:pt x="21600" y="14512"/>
                    <a:pt x="21600" y="13659"/>
                  </a:cubicBezTo>
                  <a:cubicBezTo>
                    <a:pt x="21599" y="8488"/>
                    <a:pt x="21600" y="5991"/>
                    <a:pt x="21600" y="4285"/>
                  </a:cubicBezTo>
                  <a:cubicBezTo>
                    <a:pt x="21600" y="4285"/>
                    <a:pt x="20806" y="2570"/>
                    <a:pt x="20511" y="2195"/>
                  </a:cubicBezTo>
                  <a:cubicBezTo>
                    <a:pt x="20237" y="1847"/>
                    <a:pt x="19177" y="41"/>
                    <a:pt x="17556" y="15"/>
                  </a:cubicBezTo>
                  <a:cubicBezTo>
                    <a:pt x="15583" y="-18"/>
                    <a:pt x="12877" y="15"/>
                    <a:pt x="12877" y="15"/>
                  </a:cubicBezTo>
                  <a:close/>
                  <a:moveTo>
                    <a:pt x="2854" y="9581"/>
                  </a:moveTo>
                  <a:cubicBezTo>
                    <a:pt x="2609" y="9684"/>
                    <a:pt x="2403" y="9906"/>
                    <a:pt x="2279" y="10222"/>
                  </a:cubicBezTo>
                  <a:lnTo>
                    <a:pt x="776" y="14031"/>
                  </a:lnTo>
                  <a:cubicBezTo>
                    <a:pt x="528" y="14662"/>
                    <a:pt x="723" y="15433"/>
                    <a:pt x="1220" y="15749"/>
                  </a:cubicBezTo>
                  <a:cubicBezTo>
                    <a:pt x="1717" y="16065"/>
                    <a:pt x="2323" y="15804"/>
                    <a:pt x="2571" y="15172"/>
                  </a:cubicBezTo>
                  <a:cubicBezTo>
                    <a:pt x="2571" y="15172"/>
                    <a:pt x="4074" y="11363"/>
                    <a:pt x="4074" y="11363"/>
                  </a:cubicBezTo>
                  <a:cubicBezTo>
                    <a:pt x="4323" y="10732"/>
                    <a:pt x="4117" y="9962"/>
                    <a:pt x="3620" y="9645"/>
                  </a:cubicBezTo>
                  <a:cubicBezTo>
                    <a:pt x="3372" y="9487"/>
                    <a:pt x="3098" y="9478"/>
                    <a:pt x="2854" y="9581"/>
                  </a:cubicBezTo>
                  <a:close/>
                  <a:moveTo>
                    <a:pt x="5254" y="11107"/>
                  </a:moveTo>
                  <a:cubicBezTo>
                    <a:pt x="5009" y="11210"/>
                    <a:pt x="4793" y="11432"/>
                    <a:pt x="4669" y="11748"/>
                  </a:cubicBezTo>
                  <a:lnTo>
                    <a:pt x="3176" y="15557"/>
                  </a:lnTo>
                  <a:cubicBezTo>
                    <a:pt x="2928" y="16188"/>
                    <a:pt x="3123" y="16958"/>
                    <a:pt x="3620" y="17275"/>
                  </a:cubicBezTo>
                  <a:cubicBezTo>
                    <a:pt x="4117" y="17591"/>
                    <a:pt x="4723" y="17330"/>
                    <a:pt x="4971" y="16698"/>
                  </a:cubicBezTo>
                  <a:cubicBezTo>
                    <a:pt x="4971" y="16698"/>
                    <a:pt x="6474" y="12889"/>
                    <a:pt x="6474" y="12889"/>
                  </a:cubicBezTo>
                  <a:cubicBezTo>
                    <a:pt x="6723" y="12258"/>
                    <a:pt x="6517" y="11488"/>
                    <a:pt x="6020" y="11171"/>
                  </a:cubicBezTo>
                  <a:cubicBezTo>
                    <a:pt x="5772" y="11013"/>
                    <a:pt x="5498" y="11004"/>
                    <a:pt x="5254" y="11107"/>
                  </a:cubicBezTo>
                  <a:close/>
                  <a:moveTo>
                    <a:pt x="7654" y="12633"/>
                  </a:moveTo>
                  <a:cubicBezTo>
                    <a:pt x="7410" y="12736"/>
                    <a:pt x="7193" y="12958"/>
                    <a:pt x="7069" y="13274"/>
                  </a:cubicBezTo>
                  <a:lnTo>
                    <a:pt x="5566" y="17083"/>
                  </a:lnTo>
                  <a:cubicBezTo>
                    <a:pt x="5318" y="17714"/>
                    <a:pt x="5523" y="18485"/>
                    <a:pt x="6020" y="18801"/>
                  </a:cubicBezTo>
                  <a:cubicBezTo>
                    <a:pt x="6517" y="19117"/>
                    <a:pt x="7123" y="18855"/>
                    <a:pt x="7371" y="18224"/>
                  </a:cubicBezTo>
                  <a:cubicBezTo>
                    <a:pt x="7371" y="18224"/>
                    <a:pt x="8874" y="14415"/>
                    <a:pt x="8874" y="14415"/>
                  </a:cubicBezTo>
                  <a:cubicBezTo>
                    <a:pt x="9123" y="13784"/>
                    <a:pt x="8917" y="13014"/>
                    <a:pt x="8420" y="12697"/>
                  </a:cubicBezTo>
                  <a:cubicBezTo>
                    <a:pt x="8172" y="12539"/>
                    <a:pt x="7898" y="12530"/>
                    <a:pt x="7654" y="12633"/>
                  </a:cubicBezTo>
                  <a:close/>
                  <a:moveTo>
                    <a:pt x="10054" y="14159"/>
                  </a:moveTo>
                  <a:cubicBezTo>
                    <a:pt x="9809" y="14262"/>
                    <a:pt x="9593" y="14484"/>
                    <a:pt x="9469" y="14800"/>
                  </a:cubicBezTo>
                  <a:lnTo>
                    <a:pt x="7966" y="18609"/>
                  </a:lnTo>
                  <a:cubicBezTo>
                    <a:pt x="7718" y="19240"/>
                    <a:pt x="7923" y="20010"/>
                    <a:pt x="8420" y="20327"/>
                  </a:cubicBezTo>
                  <a:cubicBezTo>
                    <a:pt x="8917" y="20643"/>
                    <a:pt x="9523" y="20395"/>
                    <a:pt x="9771" y="19763"/>
                  </a:cubicBezTo>
                  <a:lnTo>
                    <a:pt x="11274" y="15941"/>
                  </a:lnTo>
                  <a:cubicBezTo>
                    <a:pt x="11523" y="15310"/>
                    <a:pt x="11317" y="14539"/>
                    <a:pt x="10820" y="14223"/>
                  </a:cubicBezTo>
                  <a:cubicBezTo>
                    <a:pt x="10572" y="14065"/>
                    <a:pt x="10298" y="14056"/>
                    <a:pt x="10054" y="1415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5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 Thin"/>
                <a:sym typeface="Helvetica Neue Thin"/>
              </a:endParaRPr>
            </a:p>
          </p:txBody>
        </p:sp>
      </p:grpSp>
      <p:grpSp>
        <p:nvGrpSpPr>
          <p:cNvPr id="57" name="Group 26999">
            <a:extLst>
              <a:ext uri="{FF2B5EF4-FFF2-40B4-BE49-F238E27FC236}">
                <a16:creationId xmlns:a16="http://schemas.microsoft.com/office/drawing/2014/main" id="{0BC423B9-BC26-4092-A295-26C047D5CF9D}"/>
              </a:ext>
            </a:extLst>
          </p:cNvPr>
          <p:cNvGrpSpPr/>
          <p:nvPr/>
        </p:nvGrpSpPr>
        <p:grpSpPr>
          <a:xfrm>
            <a:off x="5752508" y="2072502"/>
            <a:ext cx="689447" cy="689447"/>
            <a:chOff x="0" y="0"/>
            <a:chExt cx="1009799" cy="1009799"/>
          </a:xfrm>
        </p:grpSpPr>
        <p:sp>
          <p:nvSpPr>
            <p:cNvPr id="58" name="Shape 26997">
              <a:extLst>
                <a:ext uri="{FF2B5EF4-FFF2-40B4-BE49-F238E27FC236}">
                  <a16:creationId xmlns:a16="http://schemas.microsoft.com/office/drawing/2014/main" id="{EA1A6B20-F140-4C6C-BE7F-25D5949B2568}"/>
                </a:ext>
              </a:extLst>
            </p:cNvPr>
            <p:cNvSpPr/>
            <p:nvPr/>
          </p:nvSpPr>
          <p:spPr>
            <a:xfrm>
              <a:off x="0" y="0"/>
              <a:ext cx="1009800" cy="1009800"/>
            </a:xfrm>
            <a:prstGeom prst="ellipse">
              <a:avLst/>
            </a:prstGeom>
            <a:solidFill>
              <a:srgbClr val="B110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50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 Thin"/>
                <a:sym typeface="Helvetica Neue Thin"/>
              </a:endParaRPr>
            </a:p>
          </p:txBody>
        </p:sp>
        <p:sp>
          <p:nvSpPr>
            <p:cNvPr id="59" name="Shape 26998">
              <a:extLst>
                <a:ext uri="{FF2B5EF4-FFF2-40B4-BE49-F238E27FC236}">
                  <a16:creationId xmlns:a16="http://schemas.microsoft.com/office/drawing/2014/main" id="{460B5A72-B773-41DD-814B-8CB2B9D5D507}"/>
                </a:ext>
              </a:extLst>
            </p:cNvPr>
            <p:cNvSpPr/>
            <p:nvPr/>
          </p:nvSpPr>
          <p:spPr>
            <a:xfrm>
              <a:off x="315659" y="315659"/>
              <a:ext cx="378482" cy="37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15" y="0"/>
                  </a:moveTo>
                  <a:lnTo>
                    <a:pt x="4954" y="1462"/>
                  </a:lnTo>
                  <a:cubicBezTo>
                    <a:pt x="4954" y="1462"/>
                    <a:pt x="4998" y="1685"/>
                    <a:pt x="5086" y="2081"/>
                  </a:cubicBezTo>
                  <a:cubicBezTo>
                    <a:pt x="5174" y="2478"/>
                    <a:pt x="5304" y="3047"/>
                    <a:pt x="5477" y="3738"/>
                  </a:cubicBezTo>
                  <a:cubicBezTo>
                    <a:pt x="5125" y="4003"/>
                    <a:pt x="4793" y="4294"/>
                    <a:pt x="4484" y="4608"/>
                  </a:cubicBezTo>
                  <a:cubicBezTo>
                    <a:pt x="4175" y="4922"/>
                    <a:pt x="3890" y="5259"/>
                    <a:pt x="3631" y="5615"/>
                  </a:cubicBezTo>
                  <a:cubicBezTo>
                    <a:pt x="2875" y="5444"/>
                    <a:pt x="2252" y="5318"/>
                    <a:pt x="1818" y="5233"/>
                  </a:cubicBezTo>
                  <a:cubicBezTo>
                    <a:pt x="1384" y="5149"/>
                    <a:pt x="1138" y="5108"/>
                    <a:pt x="1138" y="5108"/>
                  </a:cubicBezTo>
                  <a:lnTo>
                    <a:pt x="15" y="7692"/>
                  </a:lnTo>
                  <a:cubicBezTo>
                    <a:pt x="15" y="7692"/>
                    <a:pt x="214" y="7844"/>
                    <a:pt x="572" y="8102"/>
                  </a:cubicBezTo>
                  <a:cubicBezTo>
                    <a:pt x="931" y="8360"/>
                    <a:pt x="1450" y="8725"/>
                    <a:pt x="2092" y="9154"/>
                  </a:cubicBezTo>
                  <a:cubicBezTo>
                    <a:pt x="2018" y="9547"/>
                    <a:pt x="1992" y="10178"/>
                    <a:pt x="1985" y="10726"/>
                  </a:cubicBezTo>
                  <a:cubicBezTo>
                    <a:pt x="1979" y="11274"/>
                    <a:pt x="1993" y="11739"/>
                    <a:pt x="2000" y="11800"/>
                  </a:cubicBezTo>
                  <a:cubicBezTo>
                    <a:pt x="1382" y="12150"/>
                    <a:pt x="882" y="12447"/>
                    <a:pt x="537" y="12655"/>
                  </a:cubicBezTo>
                  <a:cubicBezTo>
                    <a:pt x="191" y="12864"/>
                    <a:pt x="0" y="12985"/>
                    <a:pt x="0" y="12985"/>
                  </a:cubicBezTo>
                  <a:lnTo>
                    <a:pt x="1462" y="16646"/>
                  </a:lnTo>
                  <a:cubicBezTo>
                    <a:pt x="1462" y="16646"/>
                    <a:pt x="1682" y="16605"/>
                    <a:pt x="2074" y="16520"/>
                  </a:cubicBezTo>
                  <a:cubicBezTo>
                    <a:pt x="2467" y="16436"/>
                    <a:pt x="3033" y="16309"/>
                    <a:pt x="3723" y="16138"/>
                  </a:cubicBezTo>
                  <a:cubicBezTo>
                    <a:pt x="3988" y="16491"/>
                    <a:pt x="4279" y="16822"/>
                    <a:pt x="4593" y="17131"/>
                  </a:cubicBezTo>
                  <a:cubicBezTo>
                    <a:pt x="4907" y="17440"/>
                    <a:pt x="5244" y="17726"/>
                    <a:pt x="5600" y="17985"/>
                  </a:cubicBezTo>
                  <a:cubicBezTo>
                    <a:pt x="5431" y="18732"/>
                    <a:pt x="5308" y="19351"/>
                    <a:pt x="5227" y="19784"/>
                  </a:cubicBezTo>
                  <a:cubicBezTo>
                    <a:pt x="5146" y="20216"/>
                    <a:pt x="5108" y="20462"/>
                    <a:pt x="5108" y="20462"/>
                  </a:cubicBezTo>
                  <a:lnTo>
                    <a:pt x="7646" y="21538"/>
                  </a:lnTo>
                  <a:cubicBezTo>
                    <a:pt x="7646" y="21538"/>
                    <a:pt x="7792" y="21346"/>
                    <a:pt x="8044" y="20996"/>
                  </a:cubicBezTo>
                  <a:cubicBezTo>
                    <a:pt x="8296" y="20645"/>
                    <a:pt x="8653" y="20138"/>
                    <a:pt x="9077" y="19508"/>
                  </a:cubicBezTo>
                  <a:cubicBezTo>
                    <a:pt x="9493" y="19589"/>
                    <a:pt x="10149" y="19620"/>
                    <a:pt x="10716" y="19628"/>
                  </a:cubicBezTo>
                  <a:cubicBezTo>
                    <a:pt x="11282" y="19636"/>
                    <a:pt x="11759" y="19622"/>
                    <a:pt x="11815" y="19615"/>
                  </a:cubicBezTo>
                  <a:cubicBezTo>
                    <a:pt x="12163" y="20231"/>
                    <a:pt x="12455" y="20727"/>
                    <a:pt x="12661" y="21069"/>
                  </a:cubicBezTo>
                  <a:cubicBezTo>
                    <a:pt x="12866" y="21412"/>
                    <a:pt x="12985" y="21600"/>
                    <a:pt x="12985" y="21600"/>
                  </a:cubicBezTo>
                  <a:lnTo>
                    <a:pt x="16646" y="20154"/>
                  </a:lnTo>
                  <a:cubicBezTo>
                    <a:pt x="16646" y="20154"/>
                    <a:pt x="16601" y="19932"/>
                    <a:pt x="16513" y="19539"/>
                  </a:cubicBezTo>
                  <a:cubicBezTo>
                    <a:pt x="16425" y="19145"/>
                    <a:pt x="16295" y="18580"/>
                    <a:pt x="16123" y="17892"/>
                  </a:cubicBezTo>
                  <a:cubicBezTo>
                    <a:pt x="16489" y="17618"/>
                    <a:pt x="16833" y="17316"/>
                    <a:pt x="17152" y="16989"/>
                  </a:cubicBezTo>
                  <a:cubicBezTo>
                    <a:pt x="17472" y="16662"/>
                    <a:pt x="17765" y="16311"/>
                    <a:pt x="18031" y="15938"/>
                  </a:cubicBezTo>
                  <a:cubicBezTo>
                    <a:pt x="18771" y="16106"/>
                    <a:pt x="19383" y="16229"/>
                    <a:pt x="19809" y="16310"/>
                  </a:cubicBezTo>
                  <a:cubicBezTo>
                    <a:pt x="20236" y="16391"/>
                    <a:pt x="20477" y="16431"/>
                    <a:pt x="20477" y="16431"/>
                  </a:cubicBezTo>
                  <a:lnTo>
                    <a:pt x="21569" y="13892"/>
                  </a:lnTo>
                  <a:cubicBezTo>
                    <a:pt x="21569" y="13892"/>
                    <a:pt x="21371" y="13743"/>
                    <a:pt x="21015" y="13487"/>
                  </a:cubicBezTo>
                  <a:cubicBezTo>
                    <a:pt x="20658" y="13231"/>
                    <a:pt x="20143" y="12870"/>
                    <a:pt x="19508" y="12446"/>
                  </a:cubicBezTo>
                  <a:cubicBezTo>
                    <a:pt x="19580" y="12061"/>
                    <a:pt x="19607" y="11430"/>
                    <a:pt x="19614" y="10878"/>
                  </a:cubicBezTo>
                  <a:cubicBezTo>
                    <a:pt x="19621" y="10327"/>
                    <a:pt x="19608" y="9854"/>
                    <a:pt x="19600" y="9785"/>
                  </a:cubicBezTo>
                  <a:cubicBezTo>
                    <a:pt x="20216" y="9438"/>
                    <a:pt x="20716" y="9146"/>
                    <a:pt x="21062" y="8940"/>
                  </a:cubicBezTo>
                  <a:cubicBezTo>
                    <a:pt x="21408" y="8734"/>
                    <a:pt x="21600" y="8615"/>
                    <a:pt x="21600" y="8615"/>
                  </a:cubicBezTo>
                  <a:lnTo>
                    <a:pt x="20138" y="4954"/>
                  </a:lnTo>
                  <a:cubicBezTo>
                    <a:pt x="20138" y="4954"/>
                    <a:pt x="19917" y="5002"/>
                    <a:pt x="19524" y="5093"/>
                  </a:cubicBezTo>
                  <a:cubicBezTo>
                    <a:pt x="19131" y="5185"/>
                    <a:pt x="18565" y="5319"/>
                    <a:pt x="17877" y="5492"/>
                  </a:cubicBezTo>
                  <a:cubicBezTo>
                    <a:pt x="17608" y="5137"/>
                    <a:pt x="17313" y="4801"/>
                    <a:pt x="16993" y="4490"/>
                  </a:cubicBezTo>
                  <a:cubicBezTo>
                    <a:pt x="16674" y="4178"/>
                    <a:pt x="16332" y="3891"/>
                    <a:pt x="15969" y="3631"/>
                  </a:cubicBezTo>
                  <a:cubicBezTo>
                    <a:pt x="16141" y="2879"/>
                    <a:pt x="16268" y="2256"/>
                    <a:pt x="16352" y="1821"/>
                  </a:cubicBezTo>
                  <a:cubicBezTo>
                    <a:pt x="16436" y="1386"/>
                    <a:pt x="16477" y="1138"/>
                    <a:pt x="16477" y="1138"/>
                  </a:cubicBezTo>
                  <a:lnTo>
                    <a:pt x="13892" y="15"/>
                  </a:lnTo>
                  <a:cubicBezTo>
                    <a:pt x="13892" y="15"/>
                    <a:pt x="13741" y="217"/>
                    <a:pt x="13483" y="580"/>
                  </a:cubicBezTo>
                  <a:cubicBezTo>
                    <a:pt x="13225" y="942"/>
                    <a:pt x="12859" y="1465"/>
                    <a:pt x="12431" y="2108"/>
                  </a:cubicBezTo>
                  <a:cubicBezTo>
                    <a:pt x="12047" y="2036"/>
                    <a:pt x="11419" y="2009"/>
                    <a:pt x="10870" y="2002"/>
                  </a:cubicBezTo>
                  <a:cubicBezTo>
                    <a:pt x="10322" y="1995"/>
                    <a:pt x="9852" y="2007"/>
                    <a:pt x="9785" y="2015"/>
                  </a:cubicBezTo>
                  <a:cubicBezTo>
                    <a:pt x="9435" y="1397"/>
                    <a:pt x="9143" y="893"/>
                    <a:pt x="8938" y="544"/>
                  </a:cubicBezTo>
                  <a:cubicBezTo>
                    <a:pt x="8733" y="195"/>
                    <a:pt x="8615" y="0"/>
                    <a:pt x="8615" y="0"/>
                  </a:cubicBezTo>
                  <a:close/>
                  <a:moveTo>
                    <a:pt x="10877" y="6862"/>
                  </a:moveTo>
                  <a:cubicBezTo>
                    <a:pt x="12413" y="6893"/>
                    <a:pt x="13857" y="7837"/>
                    <a:pt x="14462" y="9354"/>
                  </a:cubicBezTo>
                  <a:cubicBezTo>
                    <a:pt x="15268" y="11376"/>
                    <a:pt x="14284" y="13655"/>
                    <a:pt x="12262" y="14462"/>
                  </a:cubicBezTo>
                  <a:cubicBezTo>
                    <a:pt x="10239" y="15268"/>
                    <a:pt x="7945" y="14284"/>
                    <a:pt x="7138" y="12262"/>
                  </a:cubicBezTo>
                  <a:cubicBezTo>
                    <a:pt x="6332" y="10239"/>
                    <a:pt x="7316" y="7945"/>
                    <a:pt x="9338" y="7138"/>
                  </a:cubicBezTo>
                  <a:cubicBezTo>
                    <a:pt x="9844" y="6937"/>
                    <a:pt x="10365" y="6851"/>
                    <a:pt x="10877" y="686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defTabSz="45720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355600" algn="l"/>
                  <a:tab pos="711200" algn="l"/>
                  <a:tab pos="1066800" algn="l"/>
                  <a:tab pos="1422400" algn="l"/>
                  <a:tab pos="1778000" algn="l"/>
                  <a:tab pos="2133600" algn="l"/>
                  <a:tab pos="2489200" algn="l"/>
                  <a:tab pos="2844800" algn="l"/>
                  <a:tab pos="3200400" algn="l"/>
                  <a:tab pos="3556000" algn="l"/>
                  <a:tab pos="3911600" algn="l"/>
                  <a:tab pos="4267200" algn="l"/>
                </a:tabLst>
                <a:defRPr sz="2500" cap="all">
                  <a:solidFill>
                    <a:srgbClr val="686D76"/>
                  </a:solidFill>
                  <a:latin typeface="Avenir Next Condensed"/>
                  <a:ea typeface="Avenir Next Condensed"/>
                  <a:cs typeface="Avenir Next Condensed"/>
                  <a:sym typeface="Avenir Next Condensed"/>
                </a:defRPr>
              </a:pPr>
              <a:endParaRPr kumimoji="0" sz="2500" b="0" i="0" u="none" strike="noStrike" kern="0" cap="all" spc="0" normalizeH="0" baseline="0" noProof="0">
                <a:ln>
                  <a:noFill/>
                </a:ln>
                <a:solidFill>
                  <a:srgbClr val="686D76"/>
                </a:solidFill>
                <a:effectLst/>
                <a:uLnTx/>
                <a:uFillTx/>
                <a:latin typeface="Avenir Next Condensed"/>
                <a:ea typeface="Avenir Next Condensed"/>
                <a:cs typeface="Avenir Next Condensed"/>
                <a:sym typeface="Avenir Next Condensed"/>
              </a:endParaRPr>
            </a:p>
          </p:txBody>
        </p:sp>
      </p:grpSp>
      <p:grpSp>
        <p:nvGrpSpPr>
          <p:cNvPr id="60" name="Group 27004">
            <a:extLst>
              <a:ext uri="{FF2B5EF4-FFF2-40B4-BE49-F238E27FC236}">
                <a16:creationId xmlns:a16="http://schemas.microsoft.com/office/drawing/2014/main" id="{D2B65987-1722-4DF9-8080-A2DEA159A151}"/>
              </a:ext>
            </a:extLst>
          </p:cNvPr>
          <p:cNvGrpSpPr/>
          <p:nvPr/>
        </p:nvGrpSpPr>
        <p:grpSpPr>
          <a:xfrm>
            <a:off x="2204376" y="5587731"/>
            <a:ext cx="689447" cy="689448"/>
            <a:chOff x="0" y="0"/>
            <a:chExt cx="1009799" cy="1009799"/>
          </a:xfrm>
        </p:grpSpPr>
        <p:sp>
          <p:nvSpPr>
            <p:cNvPr id="61" name="Shape 27002">
              <a:extLst>
                <a:ext uri="{FF2B5EF4-FFF2-40B4-BE49-F238E27FC236}">
                  <a16:creationId xmlns:a16="http://schemas.microsoft.com/office/drawing/2014/main" id="{C7EE48B8-BB79-4FC9-91E3-ED58F34D1F55}"/>
                </a:ext>
              </a:extLst>
            </p:cNvPr>
            <p:cNvSpPr/>
            <p:nvPr/>
          </p:nvSpPr>
          <p:spPr>
            <a:xfrm>
              <a:off x="0" y="0"/>
              <a:ext cx="1009800" cy="100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4" h="19484" extrusionOk="0">
                  <a:moveTo>
                    <a:pt x="334" y="7221"/>
                  </a:moveTo>
                  <a:cubicBezTo>
                    <a:pt x="1726" y="2025"/>
                    <a:pt x="7067" y="-1058"/>
                    <a:pt x="12263" y="334"/>
                  </a:cubicBezTo>
                  <a:cubicBezTo>
                    <a:pt x="17459" y="1726"/>
                    <a:pt x="20542" y="7067"/>
                    <a:pt x="19150" y="12263"/>
                  </a:cubicBezTo>
                  <a:cubicBezTo>
                    <a:pt x="17758" y="17459"/>
                    <a:pt x="12417" y="20542"/>
                    <a:pt x="7221" y="19150"/>
                  </a:cubicBezTo>
                  <a:cubicBezTo>
                    <a:pt x="2025" y="17758"/>
                    <a:pt x="-1058" y="12417"/>
                    <a:pt x="334" y="7221"/>
                  </a:cubicBezTo>
                  <a:close/>
                </a:path>
              </a:pathLst>
            </a:custGeom>
            <a:solidFill>
              <a:srgbClr val="B110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5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 Thin"/>
                <a:sym typeface="Helvetica Neue Thin"/>
              </a:endParaRPr>
            </a:p>
          </p:txBody>
        </p:sp>
        <p:sp>
          <p:nvSpPr>
            <p:cNvPr id="62" name="Shape 27003">
              <a:extLst>
                <a:ext uri="{FF2B5EF4-FFF2-40B4-BE49-F238E27FC236}">
                  <a16:creationId xmlns:a16="http://schemas.microsoft.com/office/drawing/2014/main" id="{6C7A5F89-05C3-4307-AE8D-4150B897CC5B}"/>
                </a:ext>
              </a:extLst>
            </p:cNvPr>
            <p:cNvSpPr/>
            <p:nvPr/>
          </p:nvSpPr>
          <p:spPr>
            <a:xfrm>
              <a:off x="283695" y="278562"/>
              <a:ext cx="459159" cy="460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730" y="15723"/>
                  </a:lnTo>
                  <a:lnTo>
                    <a:pt x="5834" y="19822"/>
                  </a:lnTo>
                  <a:cubicBezTo>
                    <a:pt x="5834" y="19822"/>
                    <a:pt x="0" y="21600"/>
                    <a:pt x="0" y="21600"/>
                  </a:cubicBezTo>
                  <a:close/>
                  <a:moveTo>
                    <a:pt x="6506" y="19151"/>
                  </a:moveTo>
                  <a:lnTo>
                    <a:pt x="2402" y="15052"/>
                  </a:lnTo>
                  <a:lnTo>
                    <a:pt x="14384" y="3102"/>
                  </a:lnTo>
                  <a:lnTo>
                    <a:pt x="18490" y="7198"/>
                  </a:lnTo>
                  <a:cubicBezTo>
                    <a:pt x="18490" y="7198"/>
                    <a:pt x="6506" y="19151"/>
                    <a:pt x="6506" y="19151"/>
                  </a:cubicBezTo>
                  <a:close/>
                  <a:moveTo>
                    <a:pt x="19175" y="6514"/>
                  </a:moveTo>
                  <a:lnTo>
                    <a:pt x="15069" y="2417"/>
                  </a:lnTo>
                  <a:lnTo>
                    <a:pt x="17493" y="0"/>
                  </a:lnTo>
                  <a:lnTo>
                    <a:pt x="21600" y="4097"/>
                  </a:lnTo>
                  <a:cubicBezTo>
                    <a:pt x="21600" y="4097"/>
                    <a:pt x="19175" y="6514"/>
                    <a:pt x="19175" y="651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5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 Thin"/>
                <a:sym typeface="Helvetica Neue Thin"/>
              </a:endParaRPr>
            </a:p>
          </p:txBody>
        </p:sp>
      </p:grpSp>
      <p:grpSp>
        <p:nvGrpSpPr>
          <p:cNvPr id="63" name="Group 27009">
            <a:extLst>
              <a:ext uri="{FF2B5EF4-FFF2-40B4-BE49-F238E27FC236}">
                <a16:creationId xmlns:a16="http://schemas.microsoft.com/office/drawing/2014/main" id="{DA8FC9B0-8876-4A7D-B132-B2E652696097}"/>
              </a:ext>
            </a:extLst>
          </p:cNvPr>
          <p:cNvGrpSpPr/>
          <p:nvPr/>
        </p:nvGrpSpPr>
        <p:grpSpPr>
          <a:xfrm>
            <a:off x="9151629" y="5501811"/>
            <a:ext cx="689448" cy="689449"/>
            <a:chOff x="0" y="0"/>
            <a:chExt cx="1009799" cy="1009799"/>
          </a:xfrm>
        </p:grpSpPr>
        <p:sp>
          <p:nvSpPr>
            <p:cNvPr id="64" name="Shape 27007">
              <a:extLst>
                <a:ext uri="{FF2B5EF4-FFF2-40B4-BE49-F238E27FC236}">
                  <a16:creationId xmlns:a16="http://schemas.microsoft.com/office/drawing/2014/main" id="{8207AE02-8D7D-4A63-A472-3561D348C859}"/>
                </a:ext>
              </a:extLst>
            </p:cNvPr>
            <p:cNvSpPr/>
            <p:nvPr/>
          </p:nvSpPr>
          <p:spPr>
            <a:xfrm>
              <a:off x="0" y="0"/>
              <a:ext cx="1009800" cy="100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84" h="19484" extrusionOk="0">
                  <a:moveTo>
                    <a:pt x="12263" y="19150"/>
                  </a:moveTo>
                  <a:cubicBezTo>
                    <a:pt x="7067" y="20542"/>
                    <a:pt x="1726" y="17459"/>
                    <a:pt x="334" y="12263"/>
                  </a:cubicBezTo>
                  <a:cubicBezTo>
                    <a:pt x="-1058" y="7067"/>
                    <a:pt x="2025" y="1726"/>
                    <a:pt x="7221" y="334"/>
                  </a:cubicBezTo>
                  <a:cubicBezTo>
                    <a:pt x="12417" y="-1058"/>
                    <a:pt x="17758" y="2025"/>
                    <a:pt x="19150" y="7221"/>
                  </a:cubicBezTo>
                  <a:cubicBezTo>
                    <a:pt x="20542" y="12417"/>
                    <a:pt x="17459" y="17758"/>
                    <a:pt x="12263" y="19150"/>
                  </a:cubicBezTo>
                  <a:close/>
                </a:path>
              </a:pathLst>
            </a:custGeom>
            <a:solidFill>
              <a:srgbClr val="B11016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5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 Thin"/>
                <a:sym typeface="Helvetica Neue Thin"/>
              </a:endParaRPr>
            </a:p>
          </p:txBody>
        </p:sp>
        <p:sp>
          <p:nvSpPr>
            <p:cNvPr id="65" name="Shape 27008">
              <a:extLst>
                <a:ext uri="{FF2B5EF4-FFF2-40B4-BE49-F238E27FC236}">
                  <a16:creationId xmlns:a16="http://schemas.microsoft.com/office/drawing/2014/main" id="{94E532CA-9615-42C0-AA38-17B258687A9A}"/>
                </a:ext>
              </a:extLst>
            </p:cNvPr>
            <p:cNvSpPr/>
            <p:nvPr/>
          </p:nvSpPr>
          <p:spPr>
            <a:xfrm>
              <a:off x="289619" y="360710"/>
              <a:ext cx="430561" cy="296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29" y="10800"/>
                  </a:moveTo>
                  <a:lnTo>
                    <a:pt x="14850" y="5891"/>
                  </a:lnTo>
                  <a:lnTo>
                    <a:pt x="18865" y="5891"/>
                  </a:lnTo>
                  <a:lnTo>
                    <a:pt x="20250" y="10800"/>
                  </a:lnTo>
                  <a:lnTo>
                    <a:pt x="14829" y="10800"/>
                  </a:lnTo>
                  <a:close/>
                  <a:moveTo>
                    <a:pt x="20250" y="5564"/>
                  </a:moveTo>
                  <a:cubicBezTo>
                    <a:pt x="19879" y="3856"/>
                    <a:pt x="18900" y="3919"/>
                    <a:pt x="18900" y="3919"/>
                  </a:cubicBezTo>
                  <a:lnTo>
                    <a:pt x="13495" y="3919"/>
                  </a:lnTo>
                  <a:lnTo>
                    <a:pt x="13495" y="18655"/>
                  </a:lnTo>
                  <a:lnTo>
                    <a:pt x="15525" y="18655"/>
                  </a:lnTo>
                  <a:cubicBezTo>
                    <a:pt x="15527" y="14736"/>
                    <a:pt x="16734" y="14727"/>
                    <a:pt x="18225" y="14728"/>
                  </a:cubicBezTo>
                  <a:cubicBezTo>
                    <a:pt x="19716" y="14728"/>
                    <a:pt x="20918" y="14757"/>
                    <a:pt x="20924" y="18655"/>
                  </a:cubicBezTo>
                  <a:lnTo>
                    <a:pt x="21600" y="18655"/>
                  </a:lnTo>
                  <a:lnTo>
                    <a:pt x="21600" y="10817"/>
                  </a:lnTo>
                  <a:cubicBezTo>
                    <a:pt x="21600" y="10817"/>
                    <a:pt x="20621" y="7272"/>
                    <a:pt x="20250" y="5564"/>
                  </a:cubicBezTo>
                  <a:close/>
                  <a:moveTo>
                    <a:pt x="12690" y="1964"/>
                  </a:moveTo>
                  <a:lnTo>
                    <a:pt x="12690" y="18655"/>
                  </a:lnTo>
                  <a:lnTo>
                    <a:pt x="6750" y="18655"/>
                  </a:lnTo>
                  <a:cubicBezTo>
                    <a:pt x="6750" y="14728"/>
                    <a:pt x="5541" y="14728"/>
                    <a:pt x="4050" y="14728"/>
                  </a:cubicBezTo>
                  <a:cubicBezTo>
                    <a:pt x="2559" y="14728"/>
                    <a:pt x="1350" y="14728"/>
                    <a:pt x="1350" y="18655"/>
                  </a:cubicBezTo>
                  <a:lnTo>
                    <a:pt x="0" y="18655"/>
                  </a:lnTo>
                  <a:lnTo>
                    <a:pt x="0" y="1964"/>
                  </a:lnTo>
                  <a:cubicBezTo>
                    <a:pt x="0" y="1421"/>
                    <a:pt x="151" y="931"/>
                    <a:pt x="395" y="575"/>
                  </a:cubicBezTo>
                  <a:cubicBezTo>
                    <a:pt x="640" y="220"/>
                    <a:pt x="977" y="0"/>
                    <a:pt x="1350" y="0"/>
                  </a:cubicBezTo>
                  <a:lnTo>
                    <a:pt x="11340" y="0"/>
                  </a:lnTo>
                  <a:cubicBezTo>
                    <a:pt x="11713" y="0"/>
                    <a:pt x="12050" y="220"/>
                    <a:pt x="12295" y="575"/>
                  </a:cubicBezTo>
                  <a:cubicBezTo>
                    <a:pt x="12539" y="931"/>
                    <a:pt x="12690" y="1421"/>
                    <a:pt x="12690" y="1964"/>
                  </a:cubicBezTo>
                  <a:close/>
                  <a:moveTo>
                    <a:pt x="4050" y="19636"/>
                  </a:moveTo>
                  <a:cubicBezTo>
                    <a:pt x="3677" y="19636"/>
                    <a:pt x="3375" y="19197"/>
                    <a:pt x="3375" y="18655"/>
                  </a:cubicBezTo>
                  <a:cubicBezTo>
                    <a:pt x="3375" y="18112"/>
                    <a:pt x="3677" y="17673"/>
                    <a:pt x="4050" y="17673"/>
                  </a:cubicBezTo>
                  <a:cubicBezTo>
                    <a:pt x="4423" y="17673"/>
                    <a:pt x="4725" y="18112"/>
                    <a:pt x="4725" y="18655"/>
                  </a:cubicBezTo>
                  <a:cubicBezTo>
                    <a:pt x="4725" y="19197"/>
                    <a:pt x="4423" y="19636"/>
                    <a:pt x="4050" y="19636"/>
                  </a:cubicBezTo>
                  <a:close/>
                  <a:moveTo>
                    <a:pt x="4050" y="15709"/>
                  </a:moveTo>
                  <a:cubicBezTo>
                    <a:pt x="2932" y="15709"/>
                    <a:pt x="2025" y="17028"/>
                    <a:pt x="2025" y="18655"/>
                  </a:cubicBezTo>
                  <a:cubicBezTo>
                    <a:pt x="2025" y="20281"/>
                    <a:pt x="2932" y="21600"/>
                    <a:pt x="4050" y="21600"/>
                  </a:cubicBezTo>
                  <a:cubicBezTo>
                    <a:pt x="5168" y="21600"/>
                    <a:pt x="6075" y="20281"/>
                    <a:pt x="6075" y="18655"/>
                  </a:cubicBezTo>
                  <a:cubicBezTo>
                    <a:pt x="6075" y="17028"/>
                    <a:pt x="5168" y="15709"/>
                    <a:pt x="4050" y="15709"/>
                  </a:cubicBezTo>
                  <a:close/>
                  <a:moveTo>
                    <a:pt x="18225" y="19636"/>
                  </a:moveTo>
                  <a:cubicBezTo>
                    <a:pt x="17852" y="19636"/>
                    <a:pt x="17550" y="19197"/>
                    <a:pt x="17550" y="18655"/>
                  </a:cubicBezTo>
                  <a:cubicBezTo>
                    <a:pt x="17550" y="18112"/>
                    <a:pt x="17852" y="17673"/>
                    <a:pt x="18225" y="17673"/>
                  </a:cubicBezTo>
                  <a:cubicBezTo>
                    <a:pt x="18598" y="17673"/>
                    <a:pt x="18900" y="18112"/>
                    <a:pt x="18900" y="18655"/>
                  </a:cubicBezTo>
                  <a:cubicBezTo>
                    <a:pt x="18900" y="19197"/>
                    <a:pt x="18598" y="19636"/>
                    <a:pt x="18225" y="19636"/>
                  </a:cubicBezTo>
                  <a:close/>
                  <a:moveTo>
                    <a:pt x="18225" y="15709"/>
                  </a:moveTo>
                  <a:cubicBezTo>
                    <a:pt x="17107" y="15709"/>
                    <a:pt x="16200" y="17028"/>
                    <a:pt x="16200" y="18655"/>
                  </a:cubicBezTo>
                  <a:cubicBezTo>
                    <a:pt x="16200" y="20281"/>
                    <a:pt x="17107" y="21600"/>
                    <a:pt x="18225" y="21600"/>
                  </a:cubicBezTo>
                  <a:cubicBezTo>
                    <a:pt x="19343" y="21600"/>
                    <a:pt x="20250" y="20281"/>
                    <a:pt x="20250" y="18655"/>
                  </a:cubicBezTo>
                  <a:cubicBezTo>
                    <a:pt x="20250" y="17028"/>
                    <a:pt x="19343" y="15709"/>
                    <a:pt x="18225" y="1570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b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80000"/>
                </a:lnSpc>
                <a:spcBef>
                  <a:spcPts val="5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50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 Thin"/>
                <a:sym typeface="Helvetica Neue Thin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C87BA393-B162-4A07-A7BE-9E0569A2FB2F}"/>
              </a:ext>
            </a:extLst>
          </p:cNvPr>
          <p:cNvSpPr/>
          <p:nvPr/>
        </p:nvSpPr>
        <p:spPr>
          <a:xfrm>
            <a:off x="493573" y="4261530"/>
            <a:ext cx="2554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095B3FC-5E80-4BEE-8E54-9041FEBBB092}"/>
              </a:ext>
            </a:extLst>
          </p:cNvPr>
          <p:cNvSpPr/>
          <p:nvPr/>
        </p:nvSpPr>
        <p:spPr>
          <a:xfrm>
            <a:off x="1946855" y="2019116"/>
            <a:ext cx="2554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F28A581-8A1D-4ED9-AFC4-6E260BA311FA}"/>
              </a:ext>
            </a:extLst>
          </p:cNvPr>
          <p:cNvSpPr/>
          <p:nvPr/>
        </p:nvSpPr>
        <p:spPr>
          <a:xfrm>
            <a:off x="3411317" y="1172165"/>
            <a:ext cx="536936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8524D24-6475-4A97-953A-5EE40EB490CB}"/>
              </a:ext>
            </a:extLst>
          </p:cNvPr>
          <p:cNvSpPr/>
          <p:nvPr/>
        </p:nvSpPr>
        <p:spPr>
          <a:xfrm>
            <a:off x="8850888" y="2087985"/>
            <a:ext cx="2554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0F80B60-7907-4661-BC1A-C29CDB60E784}"/>
              </a:ext>
            </a:extLst>
          </p:cNvPr>
          <p:cNvSpPr/>
          <p:nvPr/>
        </p:nvSpPr>
        <p:spPr>
          <a:xfrm>
            <a:off x="9151629" y="4224068"/>
            <a:ext cx="255462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391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A3C05A1-1176-4647-94C7-F168F71C4472}"/>
              </a:ext>
            </a:extLst>
          </p:cNvPr>
          <p:cNvGrpSpPr/>
          <p:nvPr/>
        </p:nvGrpSpPr>
        <p:grpSpPr>
          <a:xfrm>
            <a:off x="3327362" y="2365039"/>
            <a:ext cx="5537275" cy="1292561"/>
            <a:chOff x="2215821" y="2245659"/>
            <a:chExt cx="2240257" cy="5229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437C93-7AFC-4EB5-A1D0-3DD93D219662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D539FA-26AF-4B12-81CD-2774909DD21C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30AC05-EFB5-4E2E-88EA-924AB0EB358A}"/>
                  </a:ext>
                </a:extLst>
              </p:cNvPr>
              <p:cNvSpPr txBox="1"/>
              <p:nvPr/>
            </p:nvSpPr>
            <p:spPr>
              <a:xfrm>
                <a:off x="2172750" y="2313355"/>
                <a:ext cx="508846" cy="496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zh-CN" altLang="en-US" sz="6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49AF58-224C-484A-8977-1E4A044FC85C}"/>
                </a:ext>
              </a:extLst>
            </p:cNvPr>
            <p:cNvSpPr txBox="1"/>
            <p:nvPr/>
          </p:nvSpPr>
          <p:spPr>
            <a:xfrm>
              <a:off x="2887133" y="2255740"/>
              <a:ext cx="1568945" cy="485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融资需求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F49526-C2A2-4307-BB9A-DA5BA3D60617}"/>
              </a:ext>
            </a:extLst>
          </p:cNvPr>
          <p:cNvGrpSpPr/>
          <p:nvPr/>
        </p:nvGrpSpPr>
        <p:grpSpPr>
          <a:xfrm>
            <a:off x="5189182" y="3839567"/>
            <a:ext cx="1430790" cy="338554"/>
            <a:chOff x="5189182" y="4106267"/>
            <a:chExt cx="1430790" cy="33855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7C6D918-56E8-449E-AAB5-4D9227F1CB0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76D4787-B687-4088-AEC0-2CF383F39704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55FC6FD-1978-41A4-B789-17AAF1AF475F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27799B-82CA-479E-8155-5401E0819CC5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D0BD9D-5A7B-4AC3-B5CC-7865B863872B}"/>
              </a:ext>
            </a:extLst>
          </p:cNvPr>
          <p:cNvGrpSpPr/>
          <p:nvPr/>
        </p:nvGrpSpPr>
        <p:grpSpPr>
          <a:xfrm>
            <a:off x="7017982" y="3839567"/>
            <a:ext cx="1430790" cy="338554"/>
            <a:chOff x="5189182" y="4106267"/>
            <a:chExt cx="1430790" cy="33855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FEBAEF3-CB62-4767-A4A3-CF13F3DFE89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171501DE-BA1B-4835-ABE2-99BE680527DE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36730EA-C088-4DDC-A7F1-596504A3E2A6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4ABB14-C5A4-4EAF-8B73-2EA573A6FC0D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480753-7852-4819-8854-518DD6865323}"/>
              </a:ext>
            </a:extLst>
          </p:cNvPr>
          <p:cNvGrpSpPr/>
          <p:nvPr/>
        </p:nvGrpSpPr>
        <p:grpSpPr>
          <a:xfrm>
            <a:off x="5189182" y="4339608"/>
            <a:ext cx="1430790" cy="338554"/>
            <a:chOff x="5189182" y="4106267"/>
            <a:chExt cx="1430790" cy="33855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091942C-2BDB-4998-945A-E761D86D1EF1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4A96679B-9573-48C6-8DE2-828783E569A5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7B765F4-FA93-45F1-B869-9A0CA3AA31D3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C78F2F-7483-4774-B4F1-5B2634F9C611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135806-3EB4-425B-83D2-717B652E058E}"/>
              </a:ext>
            </a:extLst>
          </p:cNvPr>
          <p:cNvGrpSpPr/>
          <p:nvPr/>
        </p:nvGrpSpPr>
        <p:grpSpPr>
          <a:xfrm>
            <a:off x="7017982" y="4339608"/>
            <a:ext cx="1430790" cy="338554"/>
            <a:chOff x="5189182" y="4106267"/>
            <a:chExt cx="1430790" cy="33855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393760C-2CB3-4BF6-934A-7ED9751C4C85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39E812-F953-4AC6-94B8-D410436811DA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826BD36-A9FA-47A5-A1EF-5F13CA55CA1D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C458D-F272-4668-88EE-7FA204F03E04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75734" y="461390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新品发布</a:t>
            </a:r>
          </a:p>
        </p:txBody>
      </p:sp>
    </p:spTree>
    <p:extLst>
      <p:ext uri="{BB962C8B-B14F-4D97-AF65-F5344CB8AC3E}">
        <p14:creationId xmlns:p14="http://schemas.microsoft.com/office/powerpoint/2010/main" val="233889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五、融资需求</a:t>
            </a:r>
          </a:p>
        </p:txBody>
      </p:sp>
      <p:sp>
        <p:nvSpPr>
          <p:cNvPr id="36" name="任意多边形 12">
            <a:extLst>
              <a:ext uri="{FF2B5EF4-FFF2-40B4-BE49-F238E27FC236}">
                <a16:creationId xmlns:a16="http://schemas.microsoft.com/office/drawing/2014/main" id="{AB0F603E-D794-47BB-B782-8FD0E8C4A100}"/>
              </a:ext>
            </a:extLst>
          </p:cNvPr>
          <p:cNvSpPr/>
          <p:nvPr/>
        </p:nvSpPr>
        <p:spPr>
          <a:xfrm>
            <a:off x="7945821" y="4508938"/>
            <a:ext cx="3573517" cy="315310"/>
          </a:xfrm>
          <a:custGeom>
            <a:avLst/>
            <a:gdLst>
              <a:gd name="connsiteX0" fmla="*/ 0 w 3573517"/>
              <a:gd name="connsiteY0" fmla="*/ 0 h 315310"/>
              <a:gd name="connsiteX1" fmla="*/ 315310 w 3573517"/>
              <a:gd name="connsiteY1" fmla="*/ 315310 h 315310"/>
              <a:gd name="connsiteX2" fmla="*/ 3573517 w 3573517"/>
              <a:gd name="connsiteY2" fmla="*/ 315310 h 31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517" h="315310">
                <a:moveTo>
                  <a:pt x="0" y="0"/>
                </a:moveTo>
                <a:lnTo>
                  <a:pt x="315310" y="315310"/>
                </a:lnTo>
                <a:lnTo>
                  <a:pt x="3573517" y="315310"/>
                </a:lnTo>
              </a:path>
            </a:pathLst>
          </a:cu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图表 36">
            <a:extLst>
              <a:ext uri="{FF2B5EF4-FFF2-40B4-BE49-F238E27FC236}">
                <a16:creationId xmlns:a16="http://schemas.microsoft.com/office/drawing/2014/main" id="{7B47F7D9-5E4A-4963-8F27-F60B90519E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853498"/>
              </p:ext>
            </p:extLst>
          </p:nvPr>
        </p:nvGraphicFramePr>
        <p:xfrm>
          <a:off x="2260951" y="1177159"/>
          <a:ext cx="7272582" cy="4848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A82589D5-34CE-4F0C-A3D6-DB9C6D03EB78}"/>
              </a:ext>
            </a:extLst>
          </p:cNvPr>
          <p:cNvSpPr/>
          <p:nvPr/>
        </p:nvSpPr>
        <p:spPr>
          <a:xfrm>
            <a:off x="4372346" y="3179049"/>
            <a:ext cx="30636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美元</a:t>
            </a:r>
          </a:p>
        </p:txBody>
      </p:sp>
      <p:sp>
        <p:nvSpPr>
          <p:cNvPr id="40" name="任意多边形 8">
            <a:extLst>
              <a:ext uri="{FF2B5EF4-FFF2-40B4-BE49-F238E27FC236}">
                <a16:creationId xmlns:a16="http://schemas.microsoft.com/office/drawing/2014/main" id="{803FED87-E766-4402-AF5A-5649B49ADF89}"/>
              </a:ext>
            </a:extLst>
          </p:cNvPr>
          <p:cNvSpPr/>
          <p:nvPr/>
        </p:nvSpPr>
        <p:spPr>
          <a:xfrm>
            <a:off x="8071945" y="2523502"/>
            <a:ext cx="3447393" cy="304800"/>
          </a:xfrm>
          <a:custGeom>
            <a:avLst/>
            <a:gdLst>
              <a:gd name="connsiteX0" fmla="*/ 0 w 3447393"/>
              <a:gd name="connsiteY0" fmla="*/ 304800 h 304800"/>
              <a:gd name="connsiteX1" fmla="*/ 304800 w 3447393"/>
              <a:gd name="connsiteY1" fmla="*/ 0 h 304800"/>
              <a:gd name="connsiteX2" fmla="*/ 3447393 w 3447393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7393" h="304800">
                <a:moveTo>
                  <a:pt x="0" y="304800"/>
                </a:moveTo>
                <a:lnTo>
                  <a:pt x="304800" y="0"/>
                </a:lnTo>
                <a:lnTo>
                  <a:pt x="3447393" y="0"/>
                </a:lnTo>
              </a:path>
            </a:pathLst>
          </a:cu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FD75F73-9B56-4529-9DF1-C115929AAA3C}"/>
              </a:ext>
            </a:extLst>
          </p:cNvPr>
          <p:cNvSpPr/>
          <p:nvPr/>
        </p:nvSpPr>
        <p:spPr>
          <a:xfrm>
            <a:off x="861472" y="3086715"/>
            <a:ext cx="182614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用于基础设施建设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3A630AA-6F45-47E8-9FF6-7618AE387A40}"/>
              </a:ext>
            </a:extLst>
          </p:cNvPr>
          <p:cNvCxnSpPr/>
          <p:nvPr/>
        </p:nvCxnSpPr>
        <p:spPr>
          <a:xfrm flipH="1">
            <a:off x="620110" y="4086989"/>
            <a:ext cx="3005959" cy="0"/>
          </a:xfrm>
          <a:prstGeom prst="line">
            <a:avLst/>
          </a:prstGeom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  <a:tailEnd type="oval"/>
          </a:ln>
          <a:effectLst/>
        </p:spPr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810112D-FDB5-4FFE-856E-BA388E615136}"/>
              </a:ext>
            </a:extLst>
          </p:cNvPr>
          <p:cNvSpPr/>
          <p:nvPr/>
        </p:nvSpPr>
        <p:spPr>
          <a:xfrm>
            <a:off x="8979674" y="1564338"/>
            <a:ext cx="150233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用于研发投入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8A21F0E-86C8-434B-9901-A3754DE07CFD}"/>
              </a:ext>
            </a:extLst>
          </p:cNvPr>
          <p:cNvSpPr/>
          <p:nvPr/>
        </p:nvSpPr>
        <p:spPr>
          <a:xfrm>
            <a:off x="8979674" y="3853615"/>
            <a:ext cx="1502334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用于市场投入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12E6AE-6AA7-4E3F-8BF6-96E660512E65}"/>
              </a:ext>
            </a:extLst>
          </p:cNvPr>
          <p:cNvSpPr/>
          <p:nvPr/>
        </p:nvSpPr>
        <p:spPr>
          <a:xfrm>
            <a:off x="5313443" y="395265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融资金额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55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五、融资需求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F7BB412-C90B-440A-8216-D9DB723259A5}"/>
              </a:ext>
            </a:extLst>
          </p:cNvPr>
          <p:cNvGrpSpPr/>
          <p:nvPr/>
        </p:nvGrpSpPr>
        <p:grpSpPr>
          <a:xfrm>
            <a:off x="2727949" y="1936818"/>
            <a:ext cx="6317465" cy="4211643"/>
            <a:chOff x="2849997" y="1870657"/>
            <a:chExt cx="6317465" cy="4211643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86C1BA-ECE9-44F5-8BAB-2205B51511C1}"/>
                </a:ext>
              </a:extLst>
            </p:cNvPr>
            <p:cNvGrpSpPr/>
            <p:nvPr/>
          </p:nvGrpSpPr>
          <p:grpSpPr>
            <a:xfrm>
              <a:off x="2849997" y="1870657"/>
              <a:ext cx="6317465" cy="4211643"/>
              <a:chOff x="1491765" y="1978060"/>
              <a:chExt cx="5423613" cy="3615742"/>
            </a:xfrm>
          </p:grpSpPr>
          <p:graphicFrame>
            <p:nvGraphicFramePr>
              <p:cNvPr id="18" name="图表 17">
                <a:extLst>
                  <a:ext uri="{FF2B5EF4-FFF2-40B4-BE49-F238E27FC236}">
                    <a16:creationId xmlns:a16="http://schemas.microsoft.com/office/drawing/2014/main" id="{C6596E9C-6558-4EB2-9C83-2649CB071B4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79096667"/>
                  </p:ext>
                </p:extLst>
              </p:nvPr>
            </p:nvGraphicFramePr>
            <p:xfrm>
              <a:off x="1491765" y="1978060"/>
              <a:ext cx="5423613" cy="36157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EFD7E25-CADD-4C36-9FE9-9D2CBEDA94AB}"/>
                  </a:ext>
                </a:extLst>
              </p:cNvPr>
              <p:cNvSpPr/>
              <p:nvPr/>
            </p:nvSpPr>
            <p:spPr>
              <a:xfrm>
                <a:off x="3053859" y="3491636"/>
                <a:ext cx="2284288" cy="780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B11016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BebasNeueBold"/>
                    <a:sym typeface="BebasNeueBold"/>
                  </a:rPr>
                  <a:t>融资额度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B11016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BebasNeueBold"/>
                    <a:sym typeface="BebasNeueBold"/>
                  </a:rPr>
                  <a:t>¥200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B11016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BebasNeueBold"/>
                    <a:sym typeface="BebasNeueBold"/>
                  </a:rPr>
                  <a:t>万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101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NeueBold"/>
                  <a:sym typeface="BebasNeueBold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B11016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BebasNeueBold"/>
                    <a:sym typeface="BebasNeueBold"/>
                  </a:rPr>
                  <a:t>出让股份</a:t>
                </a:r>
                <a:r>
                  <a:rPr kumimoji="0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B11016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BebasNeueBold"/>
                    <a:sym typeface="BebasNeueBold"/>
                  </a:rPr>
                  <a:t>10%</a:t>
                </a:r>
                <a:endPara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B11016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NeueBold"/>
                  <a:sym typeface="BebasNeueBold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21AECC8-34D4-4624-B8B0-6F1C01A8ABE8}"/>
                </a:ext>
              </a:extLst>
            </p:cNvPr>
            <p:cNvSpPr txBox="1"/>
            <p:nvPr/>
          </p:nvSpPr>
          <p:spPr>
            <a:xfrm>
              <a:off x="5624651" y="5322014"/>
              <a:ext cx="7505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D32A892-262A-462A-9F47-DD68D5EC72EF}"/>
                </a:ext>
              </a:extLst>
            </p:cNvPr>
            <p:cNvSpPr txBox="1"/>
            <p:nvPr/>
          </p:nvSpPr>
          <p:spPr>
            <a:xfrm>
              <a:off x="5244383" y="2398071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50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64B0F61-218D-41F1-9A87-980CD4234818}"/>
                </a:ext>
              </a:extLst>
            </p:cNvPr>
            <p:cNvSpPr txBox="1"/>
            <p:nvPr/>
          </p:nvSpPr>
          <p:spPr>
            <a:xfrm>
              <a:off x="7233897" y="3633682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40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1B6A8AD-BC88-49E8-95F5-942FC039A78E}"/>
                </a:ext>
              </a:extLst>
            </p:cNvPr>
            <p:cNvSpPr txBox="1"/>
            <p:nvPr/>
          </p:nvSpPr>
          <p:spPr>
            <a:xfrm>
              <a:off x="6803664" y="2620007"/>
              <a:ext cx="6303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9FF0FEA-8369-474E-994C-2EBB23D2B1EA}"/>
              </a:ext>
            </a:extLst>
          </p:cNvPr>
          <p:cNvGrpSpPr/>
          <p:nvPr/>
        </p:nvGrpSpPr>
        <p:grpSpPr>
          <a:xfrm>
            <a:off x="669062" y="2018251"/>
            <a:ext cx="4295684" cy="2048616"/>
            <a:chOff x="791110" y="1952090"/>
            <a:chExt cx="4295684" cy="204861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521021B-0C0A-408A-A34F-1A552961ADA4}"/>
                </a:ext>
              </a:extLst>
            </p:cNvPr>
            <p:cNvGrpSpPr/>
            <p:nvPr/>
          </p:nvGrpSpPr>
          <p:grpSpPr>
            <a:xfrm>
              <a:off x="791110" y="1952090"/>
              <a:ext cx="4295684" cy="466866"/>
              <a:chOff x="791110" y="1952090"/>
              <a:chExt cx="4295684" cy="466866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438E5FC3-DA3B-4D12-BF84-3BCCF53A2A97}"/>
                  </a:ext>
                </a:extLst>
              </p:cNvPr>
              <p:cNvGrpSpPr/>
              <p:nvPr/>
            </p:nvGrpSpPr>
            <p:grpSpPr>
              <a:xfrm>
                <a:off x="791110" y="1952090"/>
                <a:ext cx="4295684" cy="466866"/>
                <a:chOff x="791110" y="1952090"/>
                <a:chExt cx="4295684" cy="466866"/>
              </a:xfrm>
            </p:grpSpPr>
            <p:sp>
              <p:nvSpPr>
                <p:cNvPr id="25" name="圆角矩形 69">
                  <a:extLst>
                    <a:ext uri="{FF2B5EF4-FFF2-40B4-BE49-F238E27FC236}">
                      <a16:creationId xmlns:a16="http://schemas.microsoft.com/office/drawing/2014/main" id="{4DE5F64D-379E-478D-9E3D-78DB6845428C}"/>
                    </a:ext>
                  </a:extLst>
                </p:cNvPr>
                <p:cNvSpPr/>
                <p:nvPr/>
              </p:nvSpPr>
              <p:spPr>
                <a:xfrm>
                  <a:off x="791110" y="1952090"/>
                  <a:ext cx="2578814" cy="466866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16CD9FE-26D4-4A8D-9D8D-91261B0F1DF4}"/>
                    </a:ext>
                  </a:extLst>
                </p:cNvPr>
                <p:cNvCxnSpPr/>
                <p:nvPr/>
              </p:nvCxnSpPr>
              <p:spPr>
                <a:xfrm>
                  <a:off x="3061699" y="2178121"/>
                  <a:ext cx="202509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800000"/>
                  <a:tailEnd type="oval"/>
                </a:ln>
                <a:effectLst/>
              </p:spPr>
            </p:cxnSp>
          </p:grp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B79CC76-D1A3-4443-8161-D36BA5C40A4F}"/>
                  </a:ext>
                </a:extLst>
              </p:cNvPr>
              <p:cNvSpPr/>
              <p:nvPr/>
            </p:nvSpPr>
            <p:spPr>
              <a:xfrm>
                <a:off x="1121042" y="1982077"/>
                <a:ext cx="1569661" cy="386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/>
                  </a:rPr>
                  <a:t>单击添加标题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/>
                </a:endParaRP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3DA8F5A-D6A2-434D-9997-6F827D21466A}"/>
                </a:ext>
              </a:extLst>
            </p:cNvPr>
            <p:cNvSpPr/>
            <p:nvPr/>
          </p:nvSpPr>
          <p:spPr>
            <a:xfrm>
              <a:off x="1022575" y="2441048"/>
              <a:ext cx="2573380" cy="1559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后台管理系统二期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技师版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二期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客户版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APP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IOS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Android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marR="0" lvl="0" indent="-1714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微信服务号二期</a:t>
              </a:r>
            </a:p>
            <a:p>
              <a:pPr marL="171450" marR="0" lvl="0" indent="-1714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智能系统集成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F69B837-E565-429A-B1C3-B64384DA6DC8}"/>
              </a:ext>
            </a:extLst>
          </p:cNvPr>
          <p:cNvGrpSpPr/>
          <p:nvPr/>
        </p:nvGrpSpPr>
        <p:grpSpPr>
          <a:xfrm>
            <a:off x="669062" y="4551256"/>
            <a:ext cx="3283136" cy="811290"/>
            <a:chOff x="791110" y="1952090"/>
            <a:chExt cx="3283136" cy="811290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A3E242C-4744-436A-837D-5100A4CC654A}"/>
                </a:ext>
              </a:extLst>
            </p:cNvPr>
            <p:cNvGrpSpPr/>
            <p:nvPr/>
          </p:nvGrpSpPr>
          <p:grpSpPr>
            <a:xfrm>
              <a:off x="791110" y="1952090"/>
              <a:ext cx="3283136" cy="466866"/>
              <a:chOff x="791110" y="1952090"/>
              <a:chExt cx="3283136" cy="466866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D06DA662-E8BB-46E4-A163-A24BFA75C9B3}"/>
                  </a:ext>
                </a:extLst>
              </p:cNvPr>
              <p:cNvGrpSpPr/>
              <p:nvPr/>
            </p:nvGrpSpPr>
            <p:grpSpPr>
              <a:xfrm>
                <a:off x="791110" y="1952090"/>
                <a:ext cx="3283136" cy="466866"/>
                <a:chOff x="791110" y="1952090"/>
                <a:chExt cx="3283136" cy="466866"/>
              </a:xfrm>
            </p:grpSpPr>
            <p:sp>
              <p:nvSpPr>
                <p:cNvPr id="32" name="圆角矩形 76">
                  <a:extLst>
                    <a:ext uri="{FF2B5EF4-FFF2-40B4-BE49-F238E27FC236}">
                      <a16:creationId xmlns:a16="http://schemas.microsoft.com/office/drawing/2014/main" id="{F63ABA30-B8BA-42BA-8EC6-0BB736331DAE}"/>
                    </a:ext>
                  </a:extLst>
                </p:cNvPr>
                <p:cNvSpPr/>
                <p:nvPr/>
              </p:nvSpPr>
              <p:spPr>
                <a:xfrm>
                  <a:off x="791110" y="1952090"/>
                  <a:ext cx="2578814" cy="466866"/>
                </a:xfrm>
                <a:prstGeom prst="roundRect">
                  <a:avLst/>
                </a:prstGeom>
                <a:solidFill>
                  <a:srgbClr val="B11016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A15BE364-8AA3-494D-9FBD-EF9E99EA0CC5}"/>
                    </a:ext>
                  </a:extLst>
                </p:cNvPr>
                <p:cNvCxnSpPr/>
                <p:nvPr/>
              </p:nvCxnSpPr>
              <p:spPr>
                <a:xfrm>
                  <a:off x="3061699" y="2178121"/>
                  <a:ext cx="1012547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B11016"/>
                  </a:solidFill>
                  <a:prstDash val="solid"/>
                  <a:miter lim="800000"/>
                  <a:tailEnd type="oval"/>
                </a:ln>
                <a:effectLst/>
              </p:spPr>
            </p:cxnSp>
          </p:grp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52B83AA-00CB-4386-ADBD-921F697562BF}"/>
                  </a:ext>
                </a:extLst>
              </p:cNvPr>
              <p:cNvSpPr/>
              <p:nvPr/>
            </p:nvSpPr>
            <p:spPr>
              <a:xfrm>
                <a:off x="1094597" y="1972680"/>
                <a:ext cx="1569661" cy="386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单击添加标题</a:t>
                </a:r>
              </a:p>
            </p:txBody>
          </p:sp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C97582C-2558-42E9-93E5-85D60ACFD9AC}"/>
                </a:ext>
              </a:extLst>
            </p:cNvPr>
            <p:cNvSpPr/>
            <p:nvPr/>
          </p:nvSpPr>
          <p:spPr>
            <a:xfrm>
              <a:off x="1022575" y="2441048"/>
              <a:ext cx="2573380" cy="322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defTabSz="91440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招商、小区、企业拓展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72FEF80-B629-444A-9599-FBAD61720C0D}"/>
              </a:ext>
            </a:extLst>
          </p:cNvPr>
          <p:cNvGrpSpPr/>
          <p:nvPr/>
        </p:nvGrpSpPr>
        <p:grpSpPr>
          <a:xfrm flipH="1">
            <a:off x="7830149" y="4491176"/>
            <a:ext cx="3565501" cy="854063"/>
            <a:chOff x="673253" y="1952090"/>
            <a:chExt cx="3565501" cy="854063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A2C6951-0351-46F6-BF98-E084BBC00D2A}"/>
                </a:ext>
              </a:extLst>
            </p:cNvPr>
            <p:cNvGrpSpPr/>
            <p:nvPr/>
          </p:nvGrpSpPr>
          <p:grpSpPr>
            <a:xfrm>
              <a:off x="791110" y="1952090"/>
              <a:ext cx="3447644" cy="466866"/>
              <a:chOff x="791110" y="1952090"/>
              <a:chExt cx="3447644" cy="466866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C876C38A-A760-4434-B24C-BABCA3B5E9C4}"/>
                  </a:ext>
                </a:extLst>
              </p:cNvPr>
              <p:cNvGrpSpPr/>
              <p:nvPr/>
            </p:nvGrpSpPr>
            <p:grpSpPr>
              <a:xfrm>
                <a:off x="791110" y="1952090"/>
                <a:ext cx="3447644" cy="466866"/>
                <a:chOff x="791110" y="1952090"/>
                <a:chExt cx="3447644" cy="466866"/>
              </a:xfrm>
            </p:grpSpPr>
            <p:sp>
              <p:nvSpPr>
                <p:cNvPr id="49" name="圆角矩形 83">
                  <a:extLst>
                    <a:ext uri="{FF2B5EF4-FFF2-40B4-BE49-F238E27FC236}">
                      <a16:creationId xmlns:a16="http://schemas.microsoft.com/office/drawing/2014/main" id="{57C2F025-5871-4B89-A2F3-FC4FFB1290B3}"/>
                    </a:ext>
                  </a:extLst>
                </p:cNvPr>
                <p:cNvSpPr/>
                <p:nvPr/>
              </p:nvSpPr>
              <p:spPr>
                <a:xfrm>
                  <a:off x="791110" y="1952090"/>
                  <a:ext cx="2578814" cy="466866"/>
                </a:xfrm>
                <a:prstGeom prst="roundRect">
                  <a:avLst/>
                </a:prstGeom>
                <a:solidFill>
                  <a:sysClr val="windowText" lastClr="000000">
                    <a:lumMod val="65000"/>
                    <a:lumOff val="35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DC7BA876-885B-46DD-B02C-673DAD3AECB5}"/>
                    </a:ext>
                  </a:extLst>
                </p:cNvPr>
                <p:cNvCxnSpPr/>
                <p:nvPr/>
              </p:nvCxnSpPr>
              <p:spPr>
                <a:xfrm>
                  <a:off x="3061698" y="2178121"/>
                  <a:ext cx="1177056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ysClr val="windowText" lastClr="000000">
                      <a:lumMod val="65000"/>
                      <a:lumOff val="35000"/>
                    </a:sysClr>
                  </a:solidFill>
                  <a:prstDash val="solid"/>
                  <a:miter lim="800000"/>
                  <a:tailEnd type="oval"/>
                </a:ln>
                <a:effectLst/>
              </p:spPr>
            </p:cxnSp>
          </p:grp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E049F42-CA8A-4A61-B8FB-EE8EED66DAAE}"/>
                  </a:ext>
                </a:extLst>
              </p:cNvPr>
              <p:cNvSpPr/>
              <p:nvPr/>
            </p:nvSpPr>
            <p:spPr>
              <a:xfrm>
                <a:off x="1295688" y="1971582"/>
                <a:ext cx="1569660" cy="386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单击添加标题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069C4B0-BEC4-464A-960E-0821EF3A2FC4}"/>
                </a:ext>
              </a:extLst>
            </p:cNvPr>
            <p:cNvSpPr/>
            <p:nvPr/>
          </p:nvSpPr>
          <p:spPr>
            <a:xfrm>
              <a:off x="673253" y="2483821"/>
              <a:ext cx="2573380" cy="322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marR="0" lvl="0" indent="-171450"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zh-CN" altLang="en-US" sz="1400" kern="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行政管理及市场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75C031A-FBE5-4B76-9B94-567227F57C8A}"/>
              </a:ext>
            </a:extLst>
          </p:cNvPr>
          <p:cNvGrpSpPr/>
          <p:nvPr/>
        </p:nvGrpSpPr>
        <p:grpSpPr>
          <a:xfrm>
            <a:off x="7295894" y="2018251"/>
            <a:ext cx="4140557" cy="854063"/>
            <a:chOff x="7417942" y="1952090"/>
            <a:chExt cx="4140557" cy="854063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8F5F3510-3CC4-416C-9992-8C4431C15E03}"/>
                </a:ext>
              </a:extLst>
            </p:cNvPr>
            <p:cNvGrpSpPr/>
            <p:nvPr/>
          </p:nvGrpSpPr>
          <p:grpSpPr>
            <a:xfrm flipH="1">
              <a:off x="8861828" y="1952090"/>
              <a:ext cx="2696671" cy="854063"/>
              <a:chOff x="673253" y="1952090"/>
              <a:chExt cx="2696671" cy="854063"/>
            </a:xfrm>
          </p:grpSpPr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ABD06707-744D-4224-9866-A5E64B7EC543}"/>
                  </a:ext>
                </a:extLst>
              </p:cNvPr>
              <p:cNvGrpSpPr/>
              <p:nvPr/>
            </p:nvGrpSpPr>
            <p:grpSpPr>
              <a:xfrm>
                <a:off x="791110" y="1952090"/>
                <a:ext cx="2578814" cy="466866"/>
                <a:chOff x="791110" y="1952090"/>
                <a:chExt cx="2578814" cy="466866"/>
              </a:xfrm>
            </p:grpSpPr>
            <p:sp>
              <p:nvSpPr>
                <p:cNvPr id="56" name="圆角矩形 90">
                  <a:extLst>
                    <a:ext uri="{FF2B5EF4-FFF2-40B4-BE49-F238E27FC236}">
                      <a16:creationId xmlns:a16="http://schemas.microsoft.com/office/drawing/2014/main" id="{4E9B723C-522F-4EB7-8DE0-C5CBC22D1390}"/>
                    </a:ext>
                  </a:extLst>
                </p:cNvPr>
                <p:cNvSpPr/>
                <p:nvPr/>
              </p:nvSpPr>
              <p:spPr>
                <a:xfrm>
                  <a:off x="791110" y="1952090"/>
                  <a:ext cx="2578814" cy="466866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282D78C-A2E9-4C43-9FAE-6A2DD2B5B242}"/>
                    </a:ext>
                  </a:extLst>
                </p:cNvPr>
                <p:cNvSpPr/>
                <p:nvPr/>
              </p:nvSpPr>
              <p:spPr>
                <a:xfrm>
                  <a:off x="1377879" y="1972680"/>
                  <a:ext cx="1569661" cy="38619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单击添加标题</a:t>
                  </a:r>
                </a:p>
              </p:txBody>
            </p:sp>
          </p:grp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48AF025-92A6-44C2-B32F-149B906152FE}"/>
                  </a:ext>
                </a:extLst>
              </p:cNvPr>
              <p:cNvSpPr/>
              <p:nvPr/>
            </p:nvSpPr>
            <p:spPr>
              <a:xfrm>
                <a:off x="673253" y="2483821"/>
                <a:ext cx="2573380" cy="322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>
                  <a:lnSpc>
                    <a:spcPct val="115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400" kern="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服务区域推广</a:t>
                </a:r>
              </a:p>
            </p:txBody>
          </p:sp>
        </p:grpSp>
        <p:sp>
          <p:nvSpPr>
            <p:cNvPr id="53" name="任意多边形 87">
              <a:extLst>
                <a:ext uri="{FF2B5EF4-FFF2-40B4-BE49-F238E27FC236}">
                  <a16:creationId xmlns:a16="http://schemas.microsoft.com/office/drawing/2014/main" id="{129B7BB6-5191-4AF4-9469-0847921643F0}"/>
                </a:ext>
              </a:extLst>
            </p:cNvPr>
            <p:cNvSpPr/>
            <p:nvPr/>
          </p:nvSpPr>
          <p:spPr>
            <a:xfrm>
              <a:off x="7417942" y="2208944"/>
              <a:ext cx="1530849" cy="308644"/>
            </a:xfrm>
            <a:custGeom>
              <a:avLst/>
              <a:gdLst>
                <a:gd name="connsiteX0" fmla="*/ 1530849 w 1530849"/>
                <a:gd name="connsiteY0" fmla="*/ 0 h 431514"/>
                <a:gd name="connsiteX1" fmla="*/ 0 w 1530849"/>
                <a:gd name="connsiteY1" fmla="*/ 0 h 431514"/>
                <a:gd name="connsiteX2" fmla="*/ 0 w 1530849"/>
                <a:gd name="connsiteY2" fmla="*/ 431514 h 43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30849" h="431514">
                  <a:moveTo>
                    <a:pt x="1530849" y="0"/>
                  </a:moveTo>
                  <a:lnTo>
                    <a:pt x="0" y="0"/>
                  </a:lnTo>
                  <a:lnTo>
                    <a:pt x="0" y="431514"/>
                  </a:lnTo>
                </a:path>
              </a:pathLst>
            </a:custGeom>
            <a:noFill/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  <a:tailEnd type="oval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785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10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FF8794-BD30-462C-90B2-1E2DD3963A38}"/>
              </a:ext>
            </a:extLst>
          </p:cNvPr>
          <p:cNvSpPr txBox="1"/>
          <p:nvPr/>
        </p:nvSpPr>
        <p:spPr>
          <a:xfrm>
            <a:off x="2417749" y="2649942"/>
            <a:ext cx="732764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期待合作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BE04CA-0ABA-42B3-BA2C-C0612E245EC5}"/>
              </a:ext>
            </a:extLst>
          </p:cNvPr>
          <p:cNvSpPr txBox="1"/>
          <p:nvPr/>
        </p:nvSpPr>
        <p:spPr>
          <a:xfrm>
            <a:off x="3856444" y="3741907"/>
            <a:ext cx="447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简约设计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产品宣传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多样版式 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精致设计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06B4B19-F407-4217-93E7-6386D241F35A}"/>
              </a:ext>
            </a:extLst>
          </p:cNvPr>
          <p:cNvSpPr/>
          <p:nvPr/>
        </p:nvSpPr>
        <p:spPr>
          <a:xfrm>
            <a:off x="5311305" y="1073581"/>
            <a:ext cx="1569390" cy="15693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4184C5-077E-4BF1-ABEE-4F5A085E5075}"/>
              </a:ext>
            </a:extLst>
          </p:cNvPr>
          <p:cNvSpPr txBox="1"/>
          <p:nvPr/>
        </p:nvSpPr>
        <p:spPr>
          <a:xfrm>
            <a:off x="5543604" y="5970051"/>
            <a:ext cx="1104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2019.02·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3A614F-A984-448C-B3EF-B002A50AE4FA}"/>
              </a:ext>
            </a:extLst>
          </p:cNvPr>
          <p:cNvGrpSpPr/>
          <p:nvPr/>
        </p:nvGrpSpPr>
        <p:grpSpPr>
          <a:xfrm>
            <a:off x="4872990" y="4849676"/>
            <a:ext cx="2373630" cy="411707"/>
            <a:chOff x="4872990" y="4849676"/>
            <a:chExt cx="2373630" cy="41170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FCF9ECF-E464-4206-9E99-958825DE6E7C}"/>
                </a:ext>
              </a:extLst>
            </p:cNvPr>
            <p:cNvSpPr txBox="1"/>
            <p:nvPr/>
          </p:nvSpPr>
          <p:spPr>
            <a:xfrm>
              <a:off x="5140323" y="4901641"/>
              <a:ext cx="18389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XXXXX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科技有限公司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DCA4175-2502-4010-B61F-33B4E37BF3AE}"/>
                </a:ext>
              </a:extLst>
            </p:cNvPr>
            <p:cNvSpPr/>
            <p:nvPr/>
          </p:nvSpPr>
          <p:spPr>
            <a:xfrm>
              <a:off x="4872990" y="4849676"/>
              <a:ext cx="2373630" cy="411707"/>
            </a:xfrm>
            <a:prstGeom prst="rect">
              <a:avLst/>
            </a:pr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552D65B-647C-467F-BC45-D6BA3EE453B0}"/>
              </a:ext>
            </a:extLst>
          </p:cNvPr>
          <p:cNvCxnSpPr>
            <a:stCxn id="5" idx="1"/>
          </p:cNvCxnSpPr>
          <p:nvPr/>
        </p:nvCxnSpPr>
        <p:spPr>
          <a:xfrm flipH="1">
            <a:off x="2496766" y="3926573"/>
            <a:ext cx="13596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F6FC54C-2C3F-452E-8DCA-82E1D24622B0}"/>
              </a:ext>
            </a:extLst>
          </p:cNvPr>
          <p:cNvCxnSpPr/>
          <p:nvPr/>
        </p:nvCxnSpPr>
        <p:spPr>
          <a:xfrm flipH="1">
            <a:off x="8287966" y="3926573"/>
            <a:ext cx="13596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365FE3FD-D5D7-47DC-AD2F-343521111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493" y="1231123"/>
            <a:ext cx="1353013" cy="12501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02086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43B1ED4A-2156-4AE2-B748-D9781F3F24B5}"/>
              </a:ext>
            </a:extLst>
          </p:cNvPr>
          <p:cNvGrpSpPr/>
          <p:nvPr/>
        </p:nvGrpSpPr>
        <p:grpSpPr>
          <a:xfrm>
            <a:off x="7446900" y="2527300"/>
            <a:ext cx="2926787" cy="1566610"/>
            <a:chOff x="7439280" y="2413000"/>
            <a:chExt cx="2926787" cy="15666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63DC113-552E-44A4-B515-2D24D6DE0315}"/>
                </a:ext>
              </a:extLst>
            </p:cNvPr>
            <p:cNvSpPr/>
            <p:nvPr/>
          </p:nvSpPr>
          <p:spPr>
            <a:xfrm>
              <a:off x="7439280" y="2413000"/>
              <a:ext cx="2926787" cy="156661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68E7ECB-E3E5-4EB6-A6AE-8FD3FB30657A}"/>
                </a:ext>
              </a:extLst>
            </p:cNvPr>
            <p:cNvGrpSpPr/>
            <p:nvPr/>
          </p:nvGrpSpPr>
          <p:grpSpPr>
            <a:xfrm>
              <a:off x="8004650" y="2655847"/>
              <a:ext cx="1975221" cy="1107996"/>
              <a:chOff x="1343840" y="1314913"/>
              <a:chExt cx="1975221" cy="1107996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FE7CC0C-AFE3-4738-BEB5-83CA5A6D7731}"/>
                  </a:ext>
                </a:extLst>
              </p:cNvPr>
              <p:cNvSpPr txBox="1"/>
              <p:nvPr/>
            </p:nvSpPr>
            <p:spPr>
              <a:xfrm>
                <a:off x="1343840" y="1314913"/>
                <a:ext cx="1975221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zh-CN" sz="28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ontents</a:t>
                </a:r>
                <a:endParaRPr lang="zh-CN" altLang="en-US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F1ECAE6-2DED-4688-A4EA-DA47134F747A}"/>
                  </a:ext>
                </a:extLst>
              </p:cNvPr>
              <p:cNvSpPr txBox="1"/>
              <p:nvPr/>
            </p:nvSpPr>
            <p:spPr>
              <a:xfrm>
                <a:off x="2008284" y="1566610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</p:grp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5C414B1-7822-4954-BCED-1D7ADB2D51A5}"/>
              </a:ext>
            </a:extLst>
          </p:cNvPr>
          <p:cNvGrpSpPr/>
          <p:nvPr/>
        </p:nvGrpSpPr>
        <p:grpSpPr>
          <a:xfrm>
            <a:off x="2231909" y="1860425"/>
            <a:ext cx="2087084" cy="522941"/>
            <a:chOff x="2215821" y="2245659"/>
            <a:chExt cx="2087084" cy="52294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DBD8282-3542-49C9-8B23-829A5FD1F687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60E65FD-CC2B-41C2-9EDD-A6CFB2CEFD25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DDD0A61-29B7-4AAF-A77F-CCBB40B8EAFF}"/>
                  </a:ext>
                </a:extLst>
              </p:cNvPr>
              <p:cNvSpPr txBox="1"/>
              <p:nvPr/>
            </p:nvSpPr>
            <p:spPr>
              <a:xfrm>
                <a:off x="2176175" y="2347528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615BD97-E1B7-4738-9F0C-C59BE2299451}"/>
                </a:ext>
              </a:extLst>
            </p:cNvPr>
            <p:cNvSpPr txBox="1"/>
            <p:nvPr/>
          </p:nvSpPr>
          <p:spPr>
            <a:xfrm>
              <a:off x="2887133" y="22557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CD575E-0966-4202-AF87-6D19873A88DD}"/>
              </a:ext>
            </a:extLst>
          </p:cNvPr>
          <p:cNvGrpSpPr/>
          <p:nvPr/>
        </p:nvGrpSpPr>
        <p:grpSpPr>
          <a:xfrm>
            <a:off x="2231909" y="2633411"/>
            <a:ext cx="2087084" cy="522941"/>
            <a:chOff x="2215821" y="2245659"/>
            <a:chExt cx="2087084" cy="52294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10A557F-EB16-405A-B2F9-5E48FCA8E94A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29EEFE9-72E6-406C-97B4-09184DB877E6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C0D277-3DD4-4FFC-A52E-9349634F069B}"/>
                  </a:ext>
                </a:extLst>
              </p:cNvPr>
              <p:cNvSpPr txBox="1"/>
              <p:nvPr/>
            </p:nvSpPr>
            <p:spPr>
              <a:xfrm>
                <a:off x="2176175" y="2347528"/>
                <a:ext cx="533156" cy="446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9EA8FB-80F3-4F8A-ACDD-469ED003FA8B}"/>
                </a:ext>
              </a:extLst>
            </p:cNvPr>
            <p:cNvSpPr txBox="1"/>
            <p:nvPr/>
          </p:nvSpPr>
          <p:spPr>
            <a:xfrm>
              <a:off x="2887133" y="22557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市场概述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7517036-6910-4EBD-BD16-88EDEA4724CA}"/>
              </a:ext>
            </a:extLst>
          </p:cNvPr>
          <p:cNvGrpSpPr/>
          <p:nvPr/>
        </p:nvGrpSpPr>
        <p:grpSpPr>
          <a:xfrm>
            <a:off x="2231909" y="3406397"/>
            <a:ext cx="2087084" cy="522941"/>
            <a:chOff x="2215821" y="2245659"/>
            <a:chExt cx="2087084" cy="522941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0C2430E-AA18-4167-B535-5862BF847F13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7F775DF-EA69-4265-96E1-DAF22AE5E6DD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E36C0F9-5255-4BE1-87CA-AD6B2BD05CB9}"/>
                  </a:ext>
                </a:extLst>
              </p:cNvPr>
              <p:cNvSpPr txBox="1"/>
              <p:nvPr/>
            </p:nvSpPr>
            <p:spPr>
              <a:xfrm>
                <a:off x="2176175" y="2347528"/>
                <a:ext cx="533156" cy="446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084619D-BADC-4938-8F17-345C7B72D6EB}"/>
                </a:ext>
              </a:extLst>
            </p:cNvPr>
            <p:cNvSpPr txBox="1"/>
            <p:nvPr/>
          </p:nvSpPr>
          <p:spPr>
            <a:xfrm>
              <a:off x="2887133" y="22557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产品介绍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247EE09-FE02-4DB6-8289-9BF22EFEB746}"/>
              </a:ext>
            </a:extLst>
          </p:cNvPr>
          <p:cNvGrpSpPr/>
          <p:nvPr/>
        </p:nvGrpSpPr>
        <p:grpSpPr>
          <a:xfrm>
            <a:off x="2231909" y="4179383"/>
            <a:ext cx="2087084" cy="522941"/>
            <a:chOff x="2215821" y="2245659"/>
            <a:chExt cx="2087084" cy="522941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2B16295-E9ED-47F3-AF01-1868895F7680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F6BC2C49-FF17-40B1-B269-180E2CFA1494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8A921C9-F8ED-4591-9C8A-BE581FEB7C41}"/>
                  </a:ext>
                </a:extLst>
              </p:cNvPr>
              <p:cNvSpPr txBox="1"/>
              <p:nvPr/>
            </p:nvSpPr>
            <p:spPr>
              <a:xfrm>
                <a:off x="2176175" y="2347528"/>
                <a:ext cx="533156" cy="446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07AAC7-A84A-4DAE-AE00-0C29CFD4BAE9}"/>
                </a:ext>
              </a:extLst>
            </p:cNvPr>
            <p:cNvSpPr txBox="1"/>
            <p:nvPr/>
          </p:nvSpPr>
          <p:spPr>
            <a:xfrm>
              <a:off x="2887133" y="22557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产品优势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40DC8A9-8202-4714-ADF1-62D24B77CF10}"/>
              </a:ext>
            </a:extLst>
          </p:cNvPr>
          <p:cNvGrpSpPr/>
          <p:nvPr/>
        </p:nvGrpSpPr>
        <p:grpSpPr>
          <a:xfrm>
            <a:off x="2231909" y="4952370"/>
            <a:ext cx="2087084" cy="522941"/>
            <a:chOff x="2215821" y="2245659"/>
            <a:chExt cx="2087084" cy="522941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EC119880-034E-4BBA-90D1-88510401C5E4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E944165-240C-4034-8EF8-DD6550437216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08C4327-8853-4655-8167-CCC9AE7557A7}"/>
                  </a:ext>
                </a:extLst>
              </p:cNvPr>
              <p:cNvSpPr txBox="1"/>
              <p:nvPr/>
            </p:nvSpPr>
            <p:spPr>
              <a:xfrm>
                <a:off x="2176175" y="2347528"/>
                <a:ext cx="533156" cy="446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3766DA1-2893-4F18-8C3C-F53FD261177A}"/>
                </a:ext>
              </a:extLst>
            </p:cNvPr>
            <p:cNvSpPr txBox="1"/>
            <p:nvPr/>
          </p:nvSpPr>
          <p:spPr>
            <a:xfrm>
              <a:off x="2887133" y="225574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融资需求</a:t>
              </a: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AB0C73C6-7796-4DDF-9E59-DB9F9E751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785EABE-5B63-453A-B5A1-6C396DD78A25}"/>
              </a:ext>
            </a:extLst>
          </p:cNvPr>
          <p:cNvSpPr txBox="1"/>
          <p:nvPr/>
        </p:nvSpPr>
        <p:spPr>
          <a:xfrm>
            <a:off x="575734" y="461390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新品发布</a:t>
            </a:r>
          </a:p>
        </p:txBody>
      </p:sp>
    </p:spTree>
    <p:extLst>
      <p:ext uri="{BB962C8B-B14F-4D97-AF65-F5344CB8AC3E}">
        <p14:creationId xmlns:p14="http://schemas.microsoft.com/office/powerpoint/2010/main" val="183229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A3C05A1-1176-4647-94C7-F168F71C4472}"/>
              </a:ext>
            </a:extLst>
          </p:cNvPr>
          <p:cNvGrpSpPr/>
          <p:nvPr/>
        </p:nvGrpSpPr>
        <p:grpSpPr>
          <a:xfrm>
            <a:off x="3327362" y="2365039"/>
            <a:ext cx="5537275" cy="1292561"/>
            <a:chOff x="2215821" y="2245659"/>
            <a:chExt cx="2240257" cy="5229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437C93-7AFC-4EB5-A1D0-3DD93D219662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D539FA-26AF-4B12-81CD-2774909DD21C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30AC05-EFB5-4E2E-88EA-924AB0EB358A}"/>
                  </a:ext>
                </a:extLst>
              </p:cNvPr>
              <p:cNvSpPr txBox="1"/>
              <p:nvPr/>
            </p:nvSpPr>
            <p:spPr>
              <a:xfrm>
                <a:off x="2172750" y="2313355"/>
                <a:ext cx="508846" cy="496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lang="zh-CN" altLang="en-US" sz="6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49AF58-224C-484A-8977-1E4A044FC85C}"/>
                </a:ext>
              </a:extLst>
            </p:cNvPr>
            <p:cNvSpPr txBox="1"/>
            <p:nvPr/>
          </p:nvSpPr>
          <p:spPr>
            <a:xfrm>
              <a:off x="2887133" y="2255740"/>
              <a:ext cx="1568945" cy="485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公司介绍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F49526-C2A2-4307-BB9A-DA5BA3D60617}"/>
              </a:ext>
            </a:extLst>
          </p:cNvPr>
          <p:cNvGrpSpPr/>
          <p:nvPr/>
        </p:nvGrpSpPr>
        <p:grpSpPr>
          <a:xfrm>
            <a:off x="5189182" y="3839567"/>
            <a:ext cx="1430790" cy="338554"/>
            <a:chOff x="5189182" y="4106267"/>
            <a:chExt cx="1430790" cy="33855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7C6D918-56E8-449E-AAB5-4D9227F1CB0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76D4787-B687-4088-AEC0-2CF383F39704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55FC6FD-1978-41A4-B789-17AAF1AF475F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27799B-82CA-479E-8155-5401E0819CC5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D0BD9D-5A7B-4AC3-B5CC-7865B863872B}"/>
              </a:ext>
            </a:extLst>
          </p:cNvPr>
          <p:cNvGrpSpPr/>
          <p:nvPr/>
        </p:nvGrpSpPr>
        <p:grpSpPr>
          <a:xfrm>
            <a:off x="7017982" y="3839567"/>
            <a:ext cx="1430790" cy="338554"/>
            <a:chOff x="5189182" y="4106267"/>
            <a:chExt cx="1430790" cy="33855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FEBAEF3-CB62-4767-A4A3-CF13F3DFE89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171501DE-BA1B-4835-ABE2-99BE680527DE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36730EA-C088-4DDC-A7F1-596504A3E2A6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4ABB14-C5A4-4EAF-8B73-2EA573A6FC0D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480753-7852-4819-8854-518DD6865323}"/>
              </a:ext>
            </a:extLst>
          </p:cNvPr>
          <p:cNvGrpSpPr/>
          <p:nvPr/>
        </p:nvGrpSpPr>
        <p:grpSpPr>
          <a:xfrm>
            <a:off x="5189182" y="4339608"/>
            <a:ext cx="1430790" cy="338554"/>
            <a:chOff x="5189182" y="4106267"/>
            <a:chExt cx="1430790" cy="33855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091942C-2BDB-4998-945A-E761D86D1EF1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4A96679B-9573-48C6-8DE2-828783E569A5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7B765F4-FA93-45F1-B869-9A0CA3AA31D3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C78F2F-7483-4774-B4F1-5B2634F9C611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135806-3EB4-425B-83D2-717B652E058E}"/>
              </a:ext>
            </a:extLst>
          </p:cNvPr>
          <p:cNvGrpSpPr/>
          <p:nvPr/>
        </p:nvGrpSpPr>
        <p:grpSpPr>
          <a:xfrm>
            <a:off x="7017982" y="4339608"/>
            <a:ext cx="1430790" cy="338554"/>
            <a:chOff x="5189182" y="4106267"/>
            <a:chExt cx="1430790" cy="33855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393760C-2CB3-4BF6-934A-7ED9751C4C85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39E812-F953-4AC6-94B8-D410436811DA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826BD36-A9FA-47A5-A1EF-5F13CA55CA1D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C458D-F272-4668-88EE-7FA204F03E04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75734" y="461390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新品发布</a:t>
            </a:r>
          </a:p>
        </p:txBody>
      </p:sp>
    </p:spTree>
    <p:extLst>
      <p:ext uri="{BB962C8B-B14F-4D97-AF65-F5344CB8AC3E}">
        <p14:creationId xmlns:p14="http://schemas.microsoft.com/office/powerpoint/2010/main" val="57882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一、公司介绍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9DB0149-15AF-4F9F-9094-D751F294AF74}"/>
              </a:ext>
            </a:extLst>
          </p:cNvPr>
          <p:cNvGrpSpPr/>
          <p:nvPr/>
        </p:nvGrpSpPr>
        <p:grpSpPr>
          <a:xfrm>
            <a:off x="1348384" y="2123303"/>
            <a:ext cx="2339102" cy="800860"/>
            <a:chOff x="859478" y="1762024"/>
            <a:chExt cx="2339102" cy="80086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12066D5-A62F-41B1-8F02-CF779A332CF8}"/>
                </a:ext>
              </a:extLst>
            </p:cNvPr>
            <p:cNvSpPr/>
            <p:nvPr/>
          </p:nvSpPr>
          <p:spPr>
            <a:xfrm>
              <a:off x="859478" y="1762024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solidFill>
                    <a:srgbClr val="B1101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公司名称添加</a:t>
              </a:r>
              <a:endParaRPr lang="zh-CN" altLang="en-US" b="1" dirty="0">
                <a:solidFill>
                  <a:srgbClr val="B11016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BE8ED17-679F-4B56-BFA9-9D5439BD323C}"/>
                </a:ext>
              </a:extLst>
            </p:cNvPr>
            <p:cNvSpPr/>
            <p:nvPr/>
          </p:nvSpPr>
          <p:spPr>
            <a:xfrm>
              <a:off x="859478" y="2193552"/>
              <a:ext cx="18902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B11016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Company Profile</a:t>
              </a:r>
              <a:endParaRPr lang="zh-CN" altLang="en-US" dirty="0">
                <a:solidFill>
                  <a:srgbClr val="B11016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37D4684-0540-49E8-A904-0D22C7B951BE}"/>
              </a:ext>
            </a:extLst>
          </p:cNvPr>
          <p:cNvSpPr/>
          <p:nvPr/>
        </p:nvSpPr>
        <p:spPr>
          <a:xfrm>
            <a:off x="1348384" y="2986506"/>
            <a:ext cx="4546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这里输入相关文字，提炼概况后输入，简洁提炼微软雅黑字体，字体间距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38D023-9FF9-469C-B67B-486EB4CDCB5F}"/>
              </a:ext>
            </a:extLst>
          </p:cNvPr>
          <p:cNvSpPr/>
          <p:nvPr/>
        </p:nvSpPr>
        <p:spPr>
          <a:xfrm>
            <a:off x="1348384" y="4201061"/>
            <a:ext cx="45462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这里输入相关文字，提炼概况后输入，简洁提炼微软雅黑字体，字体间距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F0C1A7-96CA-4553-9A3D-728BE4E8C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510" y="1480323"/>
            <a:ext cx="4207784" cy="4207784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A91F368-CD31-47B3-BCE6-40380834D313}"/>
              </a:ext>
            </a:extLst>
          </p:cNvPr>
          <p:cNvCxnSpPr/>
          <p:nvPr/>
        </p:nvCxnSpPr>
        <p:spPr>
          <a:xfrm flipH="1">
            <a:off x="1496302" y="5627595"/>
            <a:ext cx="5227557" cy="0"/>
          </a:xfrm>
          <a:prstGeom prst="line">
            <a:avLst/>
          </a:prstGeom>
          <a:ln w="19050">
            <a:solidFill>
              <a:srgbClr val="B110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13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一、公司介绍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737FE10-29AD-49EA-9F3B-6ED0ADE21C07}"/>
              </a:ext>
            </a:extLst>
          </p:cNvPr>
          <p:cNvCxnSpPr/>
          <p:nvPr/>
        </p:nvCxnSpPr>
        <p:spPr>
          <a:xfrm>
            <a:off x="0" y="3584114"/>
            <a:ext cx="12192000" cy="0"/>
          </a:xfrm>
          <a:prstGeom prst="line">
            <a:avLst/>
          </a:prstGeom>
          <a:ln w="349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218AEE9-DE57-47CA-A181-76ECD4A963FA}"/>
              </a:ext>
            </a:extLst>
          </p:cNvPr>
          <p:cNvGrpSpPr/>
          <p:nvPr/>
        </p:nvGrpSpPr>
        <p:grpSpPr>
          <a:xfrm>
            <a:off x="1684020" y="3434785"/>
            <a:ext cx="298658" cy="298658"/>
            <a:chOff x="6313518" y="311728"/>
            <a:chExt cx="299257" cy="299257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0564388-E44A-4EEB-92DA-88E676C48BFB}"/>
                </a:ext>
              </a:extLst>
            </p:cNvPr>
            <p:cNvSpPr/>
            <p:nvPr/>
          </p:nvSpPr>
          <p:spPr>
            <a:xfrm>
              <a:off x="6375863" y="374073"/>
              <a:ext cx="174568" cy="174568"/>
            </a:xfrm>
            <a:prstGeom prst="ellipse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0D3CAB8-A38B-405A-BE1A-27845698DC01}"/>
                </a:ext>
              </a:extLst>
            </p:cNvPr>
            <p:cNvSpPr/>
            <p:nvPr/>
          </p:nvSpPr>
          <p:spPr>
            <a:xfrm>
              <a:off x="6313518" y="311728"/>
              <a:ext cx="299257" cy="299257"/>
            </a:xfrm>
            <a:prstGeom prst="ellipse">
              <a:avLst/>
            </a:prstGeom>
            <a:noFill/>
            <a:ln>
              <a:solidFill>
                <a:srgbClr val="B110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7A70A589-F0BC-4B13-840A-21F58A162F84}"/>
              </a:ext>
            </a:extLst>
          </p:cNvPr>
          <p:cNvGrpSpPr/>
          <p:nvPr/>
        </p:nvGrpSpPr>
        <p:grpSpPr>
          <a:xfrm>
            <a:off x="1180032" y="1698828"/>
            <a:ext cx="1306634" cy="1306634"/>
            <a:chOff x="4601237" y="0"/>
            <a:chExt cx="848582" cy="848582"/>
          </a:xfrm>
        </p:grpSpPr>
        <p:sp>
          <p:nvSpPr>
            <p:cNvPr id="50" name="泪滴形 49">
              <a:extLst>
                <a:ext uri="{FF2B5EF4-FFF2-40B4-BE49-F238E27FC236}">
                  <a16:creationId xmlns:a16="http://schemas.microsoft.com/office/drawing/2014/main" id="{F8A13A95-C721-4A3E-810F-AF77C9A61D97}"/>
                </a:ext>
              </a:extLst>
            </p:cNvPr>
            <p:cNvSpPr/>
            <p:nvPr/>
          </p:nvSpPr>
          <p:spPr>
            <a:xfrm rot="8157497">
              <a:off x="4601237" y="0"/>
              <a:ext cx="848582" cy="848582"/>
            </a:xfrm>
            <a:prstGeom prst="teardrop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137A6BA6-C001-4A0D-9A3F-B32CA4BCE4B1}"/>
                </a:ext>
              </a:extLst>
            </p:cNvPr>
            <p:cNvSpPr txBox="1"/>
            <p:nvPr/>
          </p:nvSpPr>
          <p:spPr>
            <a:xfrm>
              <a:off x="4686560" y="334736"/>
              <a:ext cx="677936" cy="259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1991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E69C8758-D29D-4220-941D-5D79BB877F0A}"/>
              </a:ext>
            </a:extLst>
          </p:cNvPr>
          <p:cNvSpPr/>
          <p:nvPr/>
        </p:nvSpPr>
        <p:spPr>
          <a:xfrm>
            <a:off x="814846" y="3820552"/>
            <a:ext cx="203700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提炼概况后输入，简洁提炼微软雅黑字体，字体间距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F934FD0F-1418-4DF5-BD12-BB5102E55471}"/>
              </a:ext>
            </a:extLst>
          </p:cNvPr>
          <p:cNvGrpSpPr/>
          <p:nvPr/>
        </p:nvGrpSpPr>
        <p:grpSpPr>
          <a:xfrm>
            <a:off x="4518660" y="3429000"/>
            <a:ext cx="298658" cy="298658"/>
            <a:chOff x="6313518" y="311728"/>
            <a:chExt cx="299257" cy="299257"/>
          </a:xfrm>
        </p:grpSpPr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2A68E507-2BF8-456C-A963-BE8D0267DD1D}"/>
                </a:ext>
              </a:extLst>
            </p:cNvPr>
            <p:cNvSpPr/>
            <p:nvPr/>
          </p:nvSpPr>
          <p:spPr>
            <a:xfrm>
              <a:off x="6375863" y="374073"/>
              <a:ext cx="174568" cy="174568"/>
            </a:xfrm>
            <a:prstGeom prst="ellipse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F6ABE757-6BDC-4CB4-8047-CD2B2B637BE2}"/>
                </a:ext>
              </a:extLst>
            </p:cNvPr>
            <p:cNvSpPr/>
            <p:nvPr/>
          </p:nvSpPr>
          <p:spPr>
            <a:xfrm>
              <a:off x="6313518" y="311728"/>
              <a:ext cx="299257" cy="299257"/>
            </a:xfrm>
            <a:prstGeom prst="ellipse">
              <a:avLst/>
            </a:prstGeom>
            <a:noFill/>
            <a:ln>
              <a:solidFill>
                <a:srgbClr val="B110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AC77FDA3-9AF4-4986-BAA4-9B1696F9DCF2}"/>
              </a:ext>
            </a:extLst>
          </p:cNvPr>
          <p:cNvGrpSpPr/>
          <p:nvPr/>
        </p:nvGrpSpPr>
        <p:grpSpPr>
          <a:xfrm>
            <a:off x="4014672" y="1693043"/>
            <a:ext cx="1306634" cy="1306634"/>
            <a:chOff x="4601237" y="0"/>
            <a:chExt cx="848582" cy="848582"/>
          </a:xfrm>
        </p:grpSpPr>
        <p:sp>
          <p:nvSpPr>
            <p:cNvPr id="106" name="泪滴形 105">
              <a:extLst>
                <a:ext uri="{FF2B5EF4-FFF2-40B4-BE49-F238E27FC236}">
                  <a16:creationId xmlns:a16="http://schemas.microsoft.com/office/drawing/2014/main" id="{1BA5AE77-F1E4-495C-8D17-F109925B2455}"/>
                </a:ext>
              </a:extLst>
            </p:cNvPr>
            <p:cNvSpPr/>
            <p:nvPr/>
          </p:nvSpPr>
          <p:spPr>
            <a:xfrm rot="8157497">
              <a:off x="4601237" y="0"/>
              <a:ext cx="848582" cy="848582"/>
            </a:xfrm>
            <a:prstGeom prst="teardrop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CA7AEC3C-FB36-4168-865A-A5951B52998F}"/>
                </a:ext>
              </a:extLst>
            </p:cNvPr>
            <p:cNvSpPr txBox="1"/>
            <p:nvPr/>
          </p:nvSpPr>
          <p:spPr>
            <a:xfrm>
              <a:off x="4686560" y="334736"/>
              <a:ext cx="677936" cy="259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2014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BCB8FBFD-419B-4F36-B834-1ED782B59E50}"/>
              </a:ext>
            </a:extLst>
          </p:cNvPr>
          <p:cNvGrpSpPr/>
          <p:nvPr/>
        </p:nvGrpSpPr>
        <p:grpSpPr>
          <a:xfrm>
            <a:off x="7353300" y="3423215"/>
            <a:ext cx="298658" cy="298658"/>
            <a:chOff x="6313518" y="311728"/>
            <a:chExt cx="299257" cy="299257"/>
          </a:xfrm>
        </p:grpSpPr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BA3E04EC-4AB2-44A1-AD1F-79DC8F7A2F27}"/>
                </a:ext>
              </a:extLst>
            </p:cNvPr>
            <p:cNvSpPr/>
            <p:nvPr/>
          </p:nvSpPr>
          <p:spPr>
            <a:xfrm>
              <a:off x="6375863" y="374073"/>
              <a:ext cx="174568" cy="174568"/>
            </a:xfrm>
            <a:prstGeom prst="ellipse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B9D61EBF-E821-4DC3-B5D5-6E5C4F776329}"/>
                </a:ext>
              </a:extLst>
            </p:cNvPr>
            <p:cNvSpPr/>
            <p:nvPr/>
          </p:nvSpPr>
          <p:spPr>
            <a:xfrm>
              <a:off x="6313518" y="311728"/>
              <a:ext cx="299257" cy="299257"/>
            </a:xfrm>
            <a:prstGeom prst="ellipse">
              <a:avLst/>
            </a:prstGeom>
            <a:noFill/>
            <a:ln>
              <a:solidFill>
                <a:srgbClr val="B110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E281AD1A-E36C-4AB7-9F4B-D5C9219D0623}"/>
              </a:ext>
            </a:extLst>
          </p:cNvPr>
          <p:cNvGrpSpPr/>
          <p:nvPr/>
        </p:nvGrpSpPr>
        <p:grpSpPr>
          <a:xfrm>
            <a:off x="6849312" y="1687258"/>
            <a:ext cx="1306634" cy="1306634"/>
            <a:chOff x="4601237" y="0"/>
            <a:chExt cx="848582" cy="848582"/>
          </a:xfrm>
        </p:grpSpPr>
        <p:sp>
          <p:nvSpPr>
            <p:cNvPr id="113" name="泪滴形 112">
              <a:extLst>
                <a:ext uri="{FF2B5EF4-FFF2-40B4-BE49-F238E27FC236}">
                  <a16:creationId xmlns:a16="http://schemas.microsoft.com/office/drawing/2014/main" id="{07810A62-8714-43DB-B0DC-6D25974C1502}"/>
                </a:ext>
              </a:extLst>
            </p:cNvPr>
            <p:cNvSpPr/>
            <p:nvPr/>
          </p:nvSpPr>
          <p:spPr>
            <a:xfrm rot="8157497">
              <a:off x="4601237" y="0"/>
              <a:ext cx="848582" cy="848582"/>
            </a:xfrm>
            <a:prstGeom prst="teardrop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AEFB73C0-F549-4AF1-AE3C-6F4E577FC641}"/>
                </a:ext>
              </a:extLst>
            </p:cNvPr>
            <p:cNvSpPr txBox="1"/>
            <p:nvPr/>
          </p:nvSpPr>
          <p:spPr>
            <a:xfrm>
              <a:off x="4686560" y="334736"/>
              <a:ext cx="677936" cy="259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2016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CA0939E1-A572-4278-A20D-A0C6D471D604}"/>
              </a:ext>
            </a:extLst>
          </p:cNvPr>
          <p:cNvGrpSpPr/>
          <p:nvPr/>
        </p:nvGrpSpPr>
        <p:grpSpPr>
          <a:xfrm>
            <a:off x="10187940" y="3417430"/>
            <a:ext cx="298658" cy="298658"/>
            <a:chOff x="6313518" y="311728"/>
            <a:chExt cx="299257" cy="299257"/>
          </a:xfrm>
        </p:grpSpPr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D068A712-DB07-43E7-B9D7-959E8D2AA0B5}"/>
                </a:ext>
              </a:extLst>
            </p:cNvPr>
            <p:cNvSpPr/>
            <p:nvPr/>
          </p:nvSpPr>
          <p:spPr>
            <a:xfrm>
              <a:off x="6375863" y="374073"/>
              <a:ext cx="174568" cy="174568"/>
            </a:xfrm>
            <a:prstGeom prst="ellipse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7B9AD378-3F29-4370-A9C7-4A9791C3FD7A}"/>
                </a:ext>
              </a:extLst>
            </p:cNvPr>
            <p:cNvSpPr/>
            <p:nvPr/>
          </p:nvSpPr>
          <p:spPr>
            <a:xfrm>
              <a:off x="6313518" y="311728"/>
              <a:ext cx="299257" cy="299257"/>
            </a:xfrm>
            <a:prstGeom prst="ellipse">
              <a:avLst/>
            </a:prstGeom>
            <a:noFill/>
            <a:ln>
              <a:solidFill>
                <a:srgbClr val="B110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011E2C54-4215-47A3-B599-D292573EE882}"/>
              </a:ext>
            </a:extLst>
          </p:cNvPr>
          <p:cNvGrpSpPr/>
          <p:nvPr/>
        </p:nvGrpSpPr>
        <p:grpSpPr>
          <a:xfrm>
            <a:off x="9683952" y="1681473"/>
            <a:ext cx="1306634" cy="1306634"/>
            <a:chOff x="4601237" y="0"/>
            <a:chExt cx="848582" cy="848582"/>
          </a:xfrm>
        </p:grpSpPr>
        <p:sp>
          <p:nvSpPr>
            <p:cNvPr id="120" name="泪滴形 119">
              <a:extLst>
                <a:ext uri="{FF2B5EF4-FFF2-40B4-BE49-F238E27FC236}">
                  <a16:creationId xmlns:a16="http://schemas.microsoft.com/office/drawing/2014/main" id="{6B5DCBD1-4373-4DB2-94C2-95CCAA7F9CB8}"/>
                </a:ext>
              </a:extLst>
            </p:cNvPr>
            <p:cNvSpPr/>
            <p:nvPr/>
          </p:nvSpPr>
          <p:spPr>
            <a:xfrm rot="8157497">
              <a:off x="4601237" y="0"/>
              <a:ext cx="848582" cy="848582"/>
            </a:xfrm>
            <a:prstGeom prst="teardrop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dirty="0"/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8197C7F4-ADB5-4E02-9963-F18F7F123643}"/>
                </a:ext>
              </a:extLst>
            </p:cNvPr>
            <p:cNvSpPr txBox="1"/>
            <p:nvPr/>
          </p:nvSpPr>
          <p:spPr>
            <a:xfrm>
              <a:off x="4686560" y="334736"/>
              <a:ext cx="677936" cy="259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2018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</a:p>
          </p:txBody>
        </p: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14A78191-EF4B-44D8-B0B6-F1CBE0F98ED3}"/>
              </a:ext>
            </a:extLst>
          </p:cNvPr>
          <p:cNvSpPr/>
          <p:nvPr/>
        </p:nvSpPr>
        <p:spPr>
          <a:xfrm>
            <a:off x="3649486" y="3814767"/>
            <a:ext cx="203700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提炼概况后输入，简洁提炼微软雅黑字体，字体间距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19D8AF7-1CAA-4DB1-946D-1EF7DEA8632E}"/>
              </a:ext>
            </a:extLst>
          </p:cNvPr>
          <p:cNvSpPr/>
          <p:nvPr/>
        </p:nvSpPr>
        <p:spPr>
          <a:xfrm>
            <a:off x="6484126" y="3808982"/>
            <a:ext cx="203700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提炼概况后输入，简洁提炼微软雅黑字体，字体间距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E64FACBA-3E2C-4928-88BB-CDE226A9DEC1}"/>
              </a:ext>
            </a:extLst>
          </p:cNvPr>
          <p:cNvSpPr/>
          <p:nvPr/>
        </p:nvSpPr>
        <p:spPr>
          <a:xfrm>
            <a:off x="9318766" y="3803197"/>
            <a:ext cx="203700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提炼概况后输入，简洁提炼微软雅黑字体，字体间距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0213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A3C05A1-1176-4647-94C7-F168F71C4472}"/>
              </a:ext>
            </a:extLst>
          </p:cNvPr>
          <p:cNvGrpSpPr/>
          <p:nvPr/>
        </p:nvGrpSpPr>
        <p:grpSpPr>
          <a:xfrm>
            <a:off x="3327362" y="2365039"/>
            <a:ext cx="5537275" cy="1292561"/>
            <a:chOff x="2215821" y="2245659"/>
            <a:chExt cx="2240257" cy="5229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437C93-7AFC-4EB5-A1D0-3DD93D219662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D539FA-26AF-4B12-81CD-2774909DD21C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30AC05-EFB5-4E2E-88EA-924AB0EB358A}"/>
                  </a:ext>
                </a:extLst>
              </p:cNvPr>
              <p:cNvSpPr txBox="1"/>
              <p:nvPr/>
            </p:nvSpPr>
            <p:spPr>
              <a:xfrm>
                <a:off x="2172750" y="2313355"/>
                <a:ext cx="508846" cy="496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lang="zh-CN" altLang="en-US" sz="6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49AF58-224C-484A-8977-1E4A044FC85C}"/>
                </a:ext>
              </a:extLst>
            </p:cNvPr>
            <p:cNvSpPr txBox="1"/>
            <p:nvPr/>
          </p:nvSpPr>
          <p:spPr>
            <a:xfrm>
              <a:off x="2887133" y="2255740"/>
              <a:ext cx="1568945" cy="485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市场概述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F49526-C2A2-4307-BB9A-DA5BA3D60617}"/>
              </a:ext>
            </a:extLst>
          </p:cNvPr>
          <p:cNvGrpSpPr/>
          <p:nvPr/>
        </p:nvGrpSpPr>
        <p:grpSpPr>
          <a:xfrm>
            <a:off x="5189182" y="3839567"/>
            <a:ext cx="1430790" cy="338554"/>
            <a:chOff x="5189182" y="4106267"/>
            <a:chExt cx="1430790" cy="33855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7C6D918-56E8-449E-AAB5-4D9227F1CB0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76D4787-B687-4088-AEC0-2CF383F39704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55FC6FD-1978-41A4-B789-17AAF1AF475F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27799B-82CA-479E-8155-5401E0819CC5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D0BD9D-5A7B-4AC3-B5CC-7865B863872B}"/>
              </a:ext>
            </a:extLst>
          </p:cNvPr>
          <p:cNvGrpSpPr/>
          <p:nvPr/>
        </p:nvGrpSpPr>
        <p:grpSpPr>
          <a:xfrm>
            <a:off x="7017982" y="3839567"/>
            <a:ext cx="1430790" cy="338554"/>
            <a:chOff x="5189182" y="4106267"/>
            <a:chExt cx="1430790" cy="33855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FEBAEF3-CB62-4767-A4A3-CF13F3DFE89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171501DE-BA1B-4835-ABE2-99BE680527DE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36730EA-C088-4DDC-A7F1-596504A3E2A6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4ABB14-C5A4-4EAF-8B73-2EA573A6FC0D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480753-7852-4819-8854-518DD6865323}"/>
              </a:ext>
            </a:extLst>
          </p:cNvPr>
          <p:cNvGrpSpPr/>
          <p:nvPr/>
        </p:nvGrpSpPr>
        <p:grpSpPr>
          <a:xfrm>
            <a:off x="5189182" y="4339608"/>
            <a:ext cx="1430790" cy="338554"/>
            <a:chOff x="5189182" y="4106267"/>
            <a:chExt cx="1430790" cy="33855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091942C-2BDB-4998-945A-E761D86D1EF1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4A96679B-9573-48C6-8DE2-828783E569A5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7B765F4-FA93-45F1-B869-9A0CA3AA31D3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C78F2F-7483-4774-B4F1-5B2634F9C611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135806-3EB4-425B-83D2-717B652E058E}"/>
              </a:ext>
            </a:extLst>
          </p:cNvPr>
          <p:cNvGrpSpPr/>
          <p:nvPr/>
        </p:nvGrpSpPr>
        <p:grpSpPr>
          <a:xfrm>
            <a:off x="7017982" y="4339608"/>
            <a:ext cx="1430790" cy="338554"/>
            <a:chOff x="5189182" y="4106267"/>
            <a:chExt cx="1430790" cy="33855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393760C-2CB3-4BF6-934A-7ED9751C4C85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39E812-F953-4AC6-94B8-D410436811DA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826BD36-A9FA-47A5-A1EF-5F13CA55CA1D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C458D-F272-4668-88EE-7FA204F03E04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75734" y="461390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新品发布</a:t>
            </a:r>
          </a:p>
        </p:txBody>
      </p:sp>
    </p:spTree>
    <p:extLst>
      <p:ext uri="{BB962C8B-B14F-4D97-AF65-F5344CB8AC3E}">
        <p14:creationId xmlns:p14="http://schemas.microsoft.com/office/powerpoint/2010/main" val="207727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二、市场概述</a:t>
            </a:r>
          </a:p>
        </p:txBody>
      </p:sp>
      <p:sp>
        <p:nvSpPr>
          <p:cNvPr id="43" name="Freeform 13">
            <a:extLst>
              <a:ext uri="{FF2B5EF4-FFF2-40B4-BE49-F238E27FC236}">
                <a16:creationId xmlns:a16="http://schemas.microsoft.com/office/drawing/2014/main" id="{386FBD74-A549-4B88-90E5-C6D85DA5E596}"/>
              </a:ext>
            </a:extLst>
          </p:cNvPr>
          <p:cNvSpPr>
            <a:spLocks/>
          </p:cNvSpPr>
          <p:nvPr/>
        </p:nvSpPr>
        <p:spPr bwMode="auto">
          <a:xfrm>
            <a:off x="925786" y="1612064"/>
            <a:ext cx="2134802" cy="2396396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2857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44" name="Freeform 13">
            <a:extLst>
              <a:ext uri="{FF2B5EF4-FFF2-40B4-BE49-F238E27FC236}">
                <a16:creationId xmlns:a16="http://schemas.microsoft.com/office/drawing/2014/main" id="{D627D755-4842-41CA-B751-FF70DA8A2586}"/>
              </a:ext>
            </a:extLst>
          </p:cNvPr>
          <p:cNvSpPr>
            <a:spLocks/>
          </p:cNvSpPr>
          <p:nvPr/>
        </p:nvSpPr>
        <p:spPr bwMode="auto">
          <a:xfrm>
            <a:off x="3619999" y="1612063"/>
            <a:ext cx="2134802" cy="2396396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2857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45" name="Freeform 13">
            <a:extLst>
              <a:ext uri="{FF2B5EF4-FFF2-40B4-BE49-F238E27FC236}">
                <a16:creationId xmlns:a16="http://schemas.microsoft.com/office/drawing/2014/main" id="{534196AB-ABE2-46A9-AAD2-7FF38B9ECE73}"/>
              </a:ext>
            </a:extLst>
          </p:cNvPr>
          <p:cNvSpPr>
            <a:spLocks/>
          </p:cNvSpPr>
          <p:nvPr/>
        </p:nvSpPr>
        <p:spPr bwMode="auto">
          <a:xfrm>
            <a:off x="6342395" y="1612063"/>
            <a:ext cx="2134802" cy="2396396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2857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72C61E62-80F5-47C0-8370-F9DFDE5EC881}"/>
              </a:ext>
            </a:extLst>
          </p:cNvPr>
          <p:cNvSpPr>
            <a:spLocks/>
          </p:cNvSpPr>
          <p:nvPr/>
        </p:nvSpPr>
        <p:spPr bwMode="auto">
          <a:xfrm>
            <a:off x="9057471" y="1612063"/>
            <a:ext cx="2134802" cy="2396396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28575" cap="flat">
            <a:noFill/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48" name="Freeform 13">
            <a:extLst>
              <a:ext uri="{FF2B5EF4-FFF2-40B4-BE49-F238E27FC236}">
                <a16:creationId xmlns:a16="http://schemas.microsoft.com/office/drawing/2014/main" id="{11F9CD9D-DD63-49E6-9DCE-16FAC70CA0BC}"/>
              </a:ext>
            </a:extLst>
          </p:cNvPr>
          <p:cNvSpPr>
            <a:spLocks/>
          </p:cNvSpPr>
          <p:nvPr/>
        </p:nvSpPr>
        <p:spPr bwMode="auto">
          <a:xfrm>
            <a:off x="925786" y="1612064"/>
            <a:ext cx="2134802" cy="2396396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noFill/>
          <a:ln w="22225" cap="flat">
            <a:solidFill>
              <a:srgbClr val="B11016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5D102A35-57EB-42BD-8016-AF73B3D736B3}"/>
              </a:ext>
            </a:extLst>
          </p:cNvPr>
          <p:cNvSpPr>
            <a:spLocks/>
          </p:cNvSpPr>
          <p:nvPr/>
        </p:nvSpPr>
        <p:spPr bwMode="auto">
          <a:xfrm>
            <a:off x="3619999" y="1612063"/>
            <a:ext cx="2134802" cy="2396396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noFill/>
          <a:ln w="22225" cap="flat">
            <a:solidFill>
              <a:srgbClr val="B11016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54" name="Freeform 13">
            <a:extLst>
              <a:ext uri="{FF2B5EF4-FFF2-40B4-BE49-F238E27FC236}">
                <a16:creationId xmlns:a16="http://schemas.microsoft.com/office/drawing/2014/main" id="{34DDD68F-F0C0-404B-9C81-13E1D84CCCE8}"/>
              </a:ext>
            </a:extLst>
          </p:cNvPr>
          <p:cNvSpPr>
            <a:spLocks/>
          </p:cNvSpPr>
          <p:nvPr/>
        </p:nvSpPr>
        <p:spPr bwMode="auto">
          <a:xfrm>
            <a:off x="6342395" y="1612063"/>
            <a:ext cx="2134802" cy="2396396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noFill/>
          <a:ln w="22225" cap="flat">
            <a:solidFill>
              <a:srgbClr val="B11016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56" name="Freeform 13">
            <a:extLst>
              <a:ext uri="{FF2B5EF4-FFF2-40B4-BE49-F238E27FC236}">
                <a16:creationId xmlns:a16="http://schemas.microsoft.com/office/drawing/2014/main" id="{37DFF7AE-6504-4369-88A2-DA3ED8F1022D}"/>
              </a:ext>
            </a:extLst>
          </p:cNvPr>
          <p:cNvSpPr>
            <a:spLocks/>
          </p:cNvSpPr>
          <p:nvPr/>
        </p:nvSpPr>
        <p:spPr bwMode="auto">
          <a:xfrm>
            <a:off x="9057470" y="1612063"/>
            <a:ext cx="2134802" cy="2396396"/>
          </a:xfrm>
          <a:custGeom>
            <a:avLst/>
            <a:gdLst>
              <a:gd name="T0" fmla="*/ 1036 w 1102"/>
              <a:gd name="T1" fmla="*/ 975 h 1238"/>
              <a:gd name="T2" fmla="*/ 1102 w 1102"/>
              <a:gd name="T3" fmla="*/ 861 h 1238"/>
              <a:gd name="T4" fmla="*/ 1102 w 1102"/>
              <a:gd name="T5" fmla="*/ 377 h 1238"/>
              <a:gd name="T6" fmla="*/ 1036 w 1102"/>
              <a:gd name="T7" fmla="*/ 262 h 1238"/>
              <a:gd name="T8" fmla="*/ 617 w 1102"/>
              <a:gd name="T9" fmla="*/ 21 h 1238"/>
              <a:gd name="T10" fmla="*/ 485 w 1102"/>
              <a:gd name="T11" fmla="*/ 21 h 1238"/>
              <a:gd name="T12" fmla="*/ 66 w 1102"/>
              <a:gd name="T13" fmla="*/ 262 h 1238"/>
              <a:gd name="T14" fmla="*/ 0 w 1102"/>
              <a:gd name="T15" fmla="*/ 377 h 1238"/>
              <a:gd name="T16" fmla="*/ 0 w 1102"/>
              <a:gd name="T17" fmla="*/ 861 h 1238"/>
              <a:gd name="T18" fmla="*/ 66 w 1102"/>
              <a:gd name="T19" fmla="*/ 975 h 1238"/>
              <a:gd name="T20" fmla="*/ 485 w 1102"/>
              <a:gd name="T21" fmla="*/ 1217 h 1238"/>
              <a:gd name="T22" fmla="*/ 617 w 1102"/>
              <a:gd name="T23" fmla="*/ 1217 h 1238"/>
              <a:gd name="T24" fmla="*/ 1036 w 1102"/>
              <a:gd name="T25" fmla="*/ 975 h 1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02" h="1238">
                <a:moveTo>
                  <a:pt x="1036" y="975"/>
                </a:moveTo>
                <a:cubicBezTo>
                  <a:pt x="1073" y="954"/>
                  <a:pt x="1102" y="903"/>
                  <a:pt x="1102" y="861"/>
                </a:cubicBezTo>
                <a:cubicBezTo>
                  <a:pt x="1102" y="377"/>
                  <a:pt x="1102" y="377"/>
                  <a:pt x="1102" y="377"/>
                </a:cubicBezTo>
                <a:cubicBezTo>
                  <a:pt x="1102" y="335"/>
                  <a:pt x="1073" y="283"/>
                  <a:pt x="1036" y="262"/>
                </a:cubicBezTo>
                <a:cubicBezTo>
                  <a:pt x="617" y="21"/>
                  <a:pt x="617" y="21"/>
                  <a:pt x="617" y="21"/>
                </a:cubicBezTo>
                <a:cubicBezTo>
                  <a:pt x="581" y="0"/>
                  <a:pt x="521" y="0"/>
                  <a:pt x="485" y="21"/>
                </a:cubicBezTo>
                <a:cubicBezTo>
                  <a:pt x="66" y="262"/>
                  <a:pt x="66" y="262"/>
                  <a:pt x="66" y="262"/>
                </a:cubicBezTo>
                <a:cubicBezTo>
                  <a:pt x="30" y="283"/>
                  <a:pt x="0" y="335"/>
                  <a:pt x="0" y="377"/>
                </a:cubicBezTo>
                <a:cubicBezTo>
                  <a:pt x="0" y="861"/>
                  <a:pt x="0" y="861"/>
                  <a:pt x="0" y="861"/>
                </a:cubicBezTo>
                <a:cubicBezTo>
                  <a:pt x="0" y="903"/>
                  <a:pt x="30" y="954"/>
                  <a:pt x="66" y="975"/>
                </a:cubicBezTo>
                <a:cubicBezTo>
                  <a:pt x="485" y="1217"/>
                  <a:pt x="485" y="1217"/>
                  <a:pt x="485" y="1217"/>
                </a:cubicBezTo>
                <a:cubicBezTo>
                  <a:pt x="521" y="1238"/>
                  <a:pt x="581" y="1238"/>
                  <a:pt x="617" y="1217"/>
                </a:cubicBezTo>
                <a:lnTo>
                  <a:pt x="1036" y="975"/>
                </a:lnTo>
                <a:close/>
              </a:path>
            </a:pathLst>
          </a:custGeom>
          <a:noFill/>
          <a:ln w="22225" cap="flat">
            <a:solidFill>
              <a:srgbClr val="B11016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zh-CN" altLang="en-US" kern="0">
              <a:solidFill>
                <a:prstClr val="black"/>
              </a:solidFill>
              <a:latin typeface="Calibri"/>
              <a:ea typeface="微软雅黑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FF63B6F-9948-47FF-AC0F-098D33E54E0C}"/>
              </a:ext>
            </a:extLst>
          </p:cNvPr>
          <p:cNvSpPr/>
          <p:nvPr/>
        </p:nvSpPr>
        <p:spPr>
          <a:xfrm>
            <a:off x="830224" y="4164272"/>
            <a:ext cx="203700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0BB8DF8-57E5-4F4F-A797-734F2C7B4775}"/>
              </a:ext>
            </a:extLst>
          </p:cNvPr>
          <p:cNvSpPr/>
          <p:nvPr/>
        </p:nvSpPr>
        <p:spPr>
          <a:xfrm>
            <a:off x="3619999" y="4164272"/>
            <a:ext cx="203700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DA5647C-B928-418D-8101-743BE246C9A9}"/>
              </a:ext>
            </a:extLst>
          </p:cNvPr>
          <p:cNvSpPr/>
          <p:nvPr/>
        </p:nvSpPr>
        <p:spPr>
          <a:xfrm>
            <a:off x="6409774" y="4164272"/>
            <a:ext cx="203700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58CD155-303E-441F-85B9-176AD416EB1D}"/>
              </a:ext>
            </a:extLst>
          </p:cNvPr>
          <p:cNvSpPr/>
          <p:nvPr/>
        </p:nvSpPr>
        <p:spPr>
          <a:xfrm>
            <a:off x="9199549" y="4164272"/>
            <a:ext cx="2037005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输入相关文字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简洁提炼微软雅黑字体，字体间距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倍，字体大小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14-18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号，更多精品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模板，欢迎进店铺，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http://chn.docer.com/works?userid=16278234</a:t>
            </a:r>
            <a:endParaRPr lang="zh-CN" altLang="en-US" sz="1050" dirty="0"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14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28127" y="404751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二、市场概述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B1B6DF3-0C0C-4821-B77F-2A0F45E7EF43}"/>
              </a:ext>
            </a:extLst>
          </p:cNvPr>
          <p:cNvGrpSpPr/>
          <p:nvPr/>
        </p:nvGrpSpPr>
        <p:grpSpPr>
          <a:xfrm>
            <a:off x="935027" y="1559075"/>
            <a:ext cx="5747666" cy="814648"/>
            <a:chOff x="1079269" y="2057871"/>
            <a:chExt cx="5747666" cy="8146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920F30F-37CE-4491-9F78-A75163574CC6}"/>
                </a:ext>
              </a:extLst>
            </p:cNvPr>
            <p:cNvGrpSpPr/>
            <p:nvPr/>
          </p:nvGrpSpPr>
          <p:grpSpPr>
            <a:xfrm>
              <a:off x="1079269" y="2057871"/>
              <a:ext cx="748146" cy="814648"/>
              <a:chOff x="1338349" y="2402378"/>
              <a:chExt cx="748146" cy="814648"/>
            </a:xfrm>
          </p:grpSpPr>
          <p:sp>
            <p:nvSpPr>
              <p:cNvPr id="17" name="弦形 16">
                <a:extLst>
                  <a:ext uri="{FF2B5EF4-FFF2-40B4-BE49-F238E27FC236}">
                    <a16:creationId xmlns:a16="http://schemas.microsoft.com/office/drawing/2014/main" id="{BFDC1EA7-D19E-46FB-9329-6B420CD55454}"/>
                  </a:ext>
                </a:extLst>
              </p:cNvPr>
              <p:cNvSpPr/>
              <p:nvPr/>
            </p:nvSpPr>
            <p:spPr>
              <a:xfrm>
                <a:off x="1429789" y="2402378"/>
                <a:ext cx="656706" cy="656706"/>
              </a:xfrm>
              <a:prstGeom prst="chord">
                <a:avLst>
                  <a:gd name="adj1" fmla="val 12048691"/>
                  <a:gd name="adj2" fmla="val 6238052"/>
                </a:avLst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2F06C11-7BEB-4058-98B8-5AC2961CB51A}"/>
                  </a:ext>
                </a:extLst>
              </p:cNvPr>
              <p:cNvSpPr txBox="1"/>
              <p:nvPr/>
            </p:nvSpPr>
            <p:spPr>
              <a:xfrm>
                <a:off x="1552294" y="2529439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HelveticaNeueLT Com 67 MdCn" panose="020B0806040702040204" pitchFamily="34" charset="0"/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  <a:latin typeface="HelveticaNeueLT Com 67 MdCn" panose="020B0806040702040204" pitchFamily="34" charset="0"/>
                </a:endParaRPr>
              </a:p>
            </p:txBody>
          </p: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9AC5FC36-F72D-485B-B4E5-AE256FA3E66D}"/>
                  </a:ext>
                </a:extLst>
              </p:cNvPr>
              <p:cNvCxnSpPr/>
              <p:nvPr/>
            </p:nvCxnSpPr>
            <p:spPr>
              <a:xfrm>
                <a:off x="1338349" y="2402378"/>
                <a:ext cx="419793" cy="814648"/>
              </a:xfrm>
              <a:prstGeom prst="line">
                <a:avLst/>
              </a:prstGeom>
              <a:ln>
                <a:solidFill>
                  <a:srgbClr val="B110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03DA870-CC3C-4BFE-8FB9-30D06705166A}"/>
                </a:ext>
              </a:extLst>
            </p:cNvPr>
            <p:cNvSpPr/>
            <p:nvPr/>
          </p:nvSpPr>
          <p:spPr>
            <a:xfrm>
              <a:off x="1918855" y="2057871"/>
              <a:ext cx="4908080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输入相关文字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简洁提炼微软雅黑字体，更多精品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模板，欢迎进店铺，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http://chn.docer.com/works?userid=16278234</a:t>
              </a:r>
              <a:endParaRPr lang="zh-CN" altLang="en-US" sz="1050" dirty="0"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5D51AD3-7337-4795-9C62-4927E54CB1E9}"/>
              </a:ext>
            </a:extLst>
          </p:cNvPr>
          <p:cNvGrpSpPr/>
          <p:nvPr/>
        </p:nvGrpSpPr>
        <p:grpSpPr>
          <a:xfrm>
            <a:off x="922835" y="2790467"/>
            <a:ext cx="5747666" cy="814648"/>
            <a:chOff x="1079269" y="2057871"/>
            <a:chExt cx="5747666" cy="814648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9958EB5-8B85-4918-8546-D7E72E23C6FD}"/>
                </a:ext>
              </a:extLst>
            </p:cNvPr>
            <p:cNvGrpSpPr/>
            <p:nvPr/>
          </p:nvGrpSpPr>
          <p:grpSpPr>
            <a:xfrm>
              <a:off x="1079269" y="2057871"/>
              <a:ext cx="748146" cy="814648"/>
              <a:chOff x="1338349" y="2402378"/>
              <a:chExt cx="748146" cy="814648"/>
            </a:xfrm>
          </p:grpSpPr>
          <p:sp>
            <p:nvSpPr>
              <p:cNvPr id="37" name="弦形 36">
                <a:extLst>
                  <a:ext uri="{FF2B5EF4-FFF2-40B4-BE49-F238E27FC236}">
                    <a16:creationId xmlns:a16="http://schemas.microsoft.com/office/drawing/2014/main" id="{E46C7FEA-DF7D-48A1-A603-5BF12516207A}"/>
                  </a:ext>
                </a:extLst>
              </p:cNvPr>
              <p:cNvSpPr/>
              <p:nvPr/>
            </p:nvSpPr>
            <p:spPr>
              <a:xfrm>
                <a:off x="1429789" y="2402378"/>
                <a:ext cx="656706" cy="656706"/>
              </a:xfrm>
              <a:prstGeom prst="chord">
                <a:avLst>
                  <a:gd name="adj1" fmla="val 12048691"/>
                  <a:gd name="adj2" fmla="val 6238052"/>
                </a:avLst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08E5064-4EED-421F-8DD5-01FD845DD98E}"/>
                  </a:ext>
                </a:extLst>
              </p:cNvPr>
              <p:cNvSpPr txBox="1"/>
              <p:nvPr/>
            </p:nvSpPr>
            <p:spPr>
              <a:xfrm>
                <a:off x="1552294" y="252943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HelveticaNeueLT Com 67 MdCn" panose="020B0806040702040204" pitchFamily="34" charset="0"/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  <a:latin typeface="HelveticaNeueLT Com 67 MdCn" panose="020B0806040702040204" pitchFamily="34" charset="0"/>
                </a:endParaRPr>
              </a:p>
            </p:txBody>
          </p: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984A5ACB-2550-4202-A8D0-37BD1542C1AE}"/>
                  </a:ext>
                </a:extLst>
              </p:cNvPr>
              <p:cNvCxnSpPr/>
              <p:nvPr/>
            </p:nvCxnSpPr>
            <p:spPr>
              <a:xfrm>
                <a:off x="1338349" y="2402378"/>
                <a:ext cx="419793" cy="814648"/>
              </a:xfrm>
              <a:prstGeom prst="line">
                <a:avLst/>
              </a:prstGeom>
              <a:ln>
                <a:solidFill>
                  <a:srgbClr val="B110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5A2C46C-08AD-464F-9A72-9A4D146F5A8B}"/>
                </a:ext>
              </a:extLst>
            </p:cNvPr>
            <p:cNvSpPr/>
            <p:nvPr/>
          </p:nvSpPr>
          <p:spPr>
            <a:xfrm>
              <a:off x="1918855" y="2057871"/>
              <a:ext cx="4908080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输入相关文字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简洁提炼微软雅黑字体，更多精品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模板，欢迎进店铺，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http://chn.docer.com/works?userid=16278234</a:t>
              </a:r>
              <a:endParaRPr lang="zh-CN" altLang="en-US" sz="1050" dirty="0"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C5CBCCD9-4D08-417F-98BA-2A68C10A90FD}"/>
              </a:ext>
            </a:extLst>
          </p:cNvPr>
          <p:cNvGrpSpPr/>
          <p:nvPr/>
        </p:nvGrpSpPr>
        <p:grpSpPr>
          <a:xfrm>
            <a:off x="910643" y="4021859"/>
            <a:ext cx="5747666" cy="814648"/>
            <a:chOff x="1079269" y="2057871"/>
            <a:chExt cx="5747666" cy="814648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5C6AA17-CF98-4C08-9D63-BDCA2B1FA626}"/>
                </a:ext>
              </a:extLst>
            </p:cNvPr>
            <p:cNvGrpSpPr/>
            <p:nvPr/>
          </p:nvGrpSpPr>
          <p:grpSpPr>
            <a:xfrm>
              <a:off x="1079269" y="2057871"/>
              <a:ext cx="748146" cy="814648"/>
              <a:chOff x="1338349" y="2402378"/>
              <a:chExt cx="748146" cy="814648"/>
            </a:xfrm>
          </p:grpSpPr>
          <p:sp>
            <p:nvSpPr>
              <p:cNvPr id="49" name="弦形 48">
                <a:extLst>
                  <a:ext uri="{FF2B5EF4-FFF2-40B4-BE49-F238E27FC236}">
                    <a16:creationId xmlns:a16="http://schemas.microsoft.com/office/drawing/2014/main" id="{52A0FC74-4D1C-499E-B371-7BAA272BDE1A}"/>
                  </a:ext>
                </a:extLst>
              </p:cNvPr>
              <p:cNvSpPr/>
              <p:nvPr/>
            </p:nvSpPr>
            <p:spPr>
              <a:xfrm>
                <a:off x="1429789" y="2402378"/>
                <a:ext cx="656706" cy="656706"/>
              </a:xfrm>
              <a:prstGeom prst="chord">
                <a:avLst>
                  <a:gd name="adj1" fmla="val 12048691"/>
                  <a:gd name="adj2" fmla="val 6238052"/>
                </a:avLst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BD7AD495-D28E-4A7C-AAE4-C6C60CDC58C1}"/>
                  </a:ext>
                </a:extLst>
              </p:cNvPr>
              <p:cNvSpPr txBox="1"/>
              <p:nvPr/>
            </p:nvSpPr>
            <p:spPr>
              <a:xfrm>
                <a:off x="1552294" y="252943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HelveticaNeueLT Com 67 MdCn" panose="020B0806040702040204" pitchFamily="34" charset="0"/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  <a:latin typeface="HelveticaNeueLT Com 67 MdCn" panose="020B0806040702040204" pitchFamily="34" charset="0"/>
                </a:endParaRPr>
              </a:p>
            </p:txBody>
          </p: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C223855A-A107-4918-81D4-110813B025ED}"/>
                  </a:ext>
                </a:extLst>
              </p:cNvPr>
              <p:cNvCxnSpPr/>
              <p:nvPr/>
            </p:nvCxnSpPr>
            <p:spPr>
              <a:xfrm>
                <a:off x="1338349" y="2402378"/>
                <a:ext cx="419793" cy="814648"/>
              </a:xfrm>
              <a:prstGeom prst="line">
                <a:avLst/>
              </a:prstGeom>
              <a:ln>
                <a:solidFill>
                  <a:srgbClr val="B110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EF6586-B290-465B-95AF-055489A9C476}"/>
                </a:ext>
              </a:extLst>
            </p:cNvPr>
            <p:cNvSpPr/>
            <p:nvPr/>
          </p:nvSpPr>
          <p:spPr>
            <a:xfrm>
              <a:off x="1918855" y="2057871"/>
              <a:ext cx="4908080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输入相关文字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简洁提炼微软雅黑字体，更多精品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模板，欢迎进店铺，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http://chn.docer.com/works?userid=16278234</a:t>
              </a:r>
              <a:endParaRPr lang="zh-CN" altLang="en-US" sz="1050" dirty="0">
                <a:latin typeface="Calibri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B7DE1EB-F025-46A1-A739-BD9F180F7BA8}"/>
              </a:ext>
            </a:extLst>
          </p:cNvPr>
          <p:cNvGrpSpPr/>
          <p:nvPr/>
        </p:nvGrpSpPr>
        <p:grpSpPr>
          <a:xfrm>
            <a:off x="898451" y="5253251"/>
            <a:ext cx="5747666" cy="814648"/>
            <a:chOff x="1079269" y="2057871"/>
            <a:chExt cx="5747666" cy="814648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A8A526F4-6BA4-43C0-A655-12923ED9CBA5}"/>
                </a:ext>
              </a:extLst>
            </p:cNvPr>
            <p:cNvGrpSpPr/>
            <p:nvPr/>
          </p:nvGrpSpPr>
          <p:grpSpPr>
            <a:xfrm>
              <a:off x="1079269" y="2057871"/>
              <a:ext cx="748146" cy="814648"/>
              <a:chOff x="1338349" y="2402378"/>
              <a:chExt cx="748146" cy="814648"/>
            </a:xfrm>
          </p:grpSpPr>
          <p:sp>
            <p:nvSpPr>
              <p:cNvPr id="62" name="弦形 61">
                <a:extLst>
                  <a:ext uri="{FF2B5EF4-FFF2-40B4-BE49-F238E27FC236}">
                    <a16:creationId xmlns:a16="http://schemas.microsoft.com/office/drawing/2014/main" id="{05F03DFD-A2A6-4645-AA28-95D142E3C4EC}"/>
                  </a:ext>
                </a:extLst>
              </p:cNvPr>
              <p:cNvSpPr/>
              <p:nvPr/>
            </p:nvSpPr>
            <p:spPr>
              <a:xfrm>
                <a:off x="1429789" y="2402378"/>
                <a:ext cx="656706" cy="656706"/>
              </a:xfrm>
              <a:prstGeom prst="chord">
                <a:avLst>
                  <a:gd name="adj1" fmla="val 12048691"/>
                  <a:gd name="adj2" fmla="val 6238052"/>
                </a:avLst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700882C-3550-4A39-93E8-D682C262828B}"/>
                  </a:ext>
                </a:extLst>
              </p:cNvPr>
              <p:cNvSpPr txBox="1"/>
              <p:nvPr/>
            </p:nvSpPr>
            <p:spPr>
              <a:xfrm>
                <a:off x="1552294" y="252943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HelveticaNeueLT Com 67 MdCn" panose="020B0806040702040204" pitchFamily="34" charset="0"/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  <a:latin typeface="HelveticaNeueLT Com 67 MdCn" panose="020B0806040702040204" pitchFamily="34" charset="0"/>
                </a:endParaRPr>
              </a:p>
            </p:txBody>
          </p: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B39BE891-4899-4FD4-993D-112AE626BDC7}"/>
                  </a:ext>
                </a:extLst>
              </p:cNvPr>
              <p:cNvCxnSpPr/>
              <p:nvPr/>
            </p:nvCxnSpPr>
            <p:spPr>
              <a:xfrm>
                <a:off x="1338349" y="2402378"/>
                <a:ext cx="419793" cy="814648"/>
              </a:xfrm>
              <a:prstGeom prst="line">
                <a:avLst/>
              </a:prstGeom>
              <a:ln>
                <a:solidFill>
                  <a:srgbClr val="B1101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479FE51-1E4A-4D5A-B013-79AA4F687A03}"/>
                </a:ext>
              </a:extLst>
            </p:cNvPr>
            <p:cNvSpPr/>
            <p:nvPr/>
          </p:nvSpPr>
          <p:spPr>
            <a:xfrm>
              <a:off x="1918855" y="2057871"/>
              <a:ext cx="4908080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输入相关文字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简洁提炼微软雅黑字体，更多精品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模板，欢迎进店铺，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http://chn.docer.com/works?userid=16278234</a:t>
              </a:r>
              <a:endParaRPr lang="zh-CN" altLang="en-US" sz="1050" dirty="0">
                <a:latin typeface="Calibri"/>
                <a:ea typeface="宋体" panose="02010600030101010101" pitchFamily="2" charset="-122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A4D3F83-3C7A-4636-A54C-D1176771A9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9"/>
          <a:stretch/>
        </p:blipFill>
        <p:spPr>
          <a:xfrm>
            <a:off x="6682693" y="1559074"/>
            <a:ext cx="5509307" cy="449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3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7A3C05A1-1176-4647-94C7-F168F71C4472}"/>
              </a:ext>
            </a:extLst>
          </p:cNvPr>
          <p:cNvGrpSpPr/>
          <p:nvPr/>
        </p:nvGrpSpPr>
        <p:grpSpPr>
          <a:xfrm>
            <a:off x="3327362" y="2365039"/>
            <a:ext cx="5537275" cy="1292561"/>
            <a:chOff x="2215821" y="2245659"/>
            <a:chExt cx="2240257" cy="52294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7437C93-7AFC-4EB5-A1D0-3DD93D219662}"/>
                </a:ext>
              </a:extLst>
            </p:cNvPr>
            <p:cNvGrpSpPr/>
            <p:nvPr/>
          </p:nvGrpSpPr>
          <p:grpSpPr>
            <a:xfrm>
              <a:off x="2215821" y="2245659"/>
              <a:ext cx="534103" cy="522941"/>
              <a:chOff x="2104423" y="2245659"/>
              <a:chExt cx="645501" cy="63201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D539FA-26AF-4B12-81CD-2774909DD21C}"/>
                  </a:ext>
                </a:extLst>
              </p:cNvPr>
              <p:cNvSpPr/>
              <p:nvPr/>
            </p:nvSpPr>
            <p:spPr>
              <a:xfrm>
                <a:off x="2104423" y="2245659"/>
                <a:ext cx="645501" cy="632011"/>
              </a:xfrm>
              <a:prstGeom prst="rect">
                <a:avLst/>
              </a:prstGeom>
              <a:solidFill>
                <a:srgbClr val="B110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600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430AC05-EFB5-4E2E-88EA-924AB0EB358A}"/>
                  </a:ext>
                </a:extLst>
              </p:cNvPr>
              <p:cNvSpPr txBox="1"/>
              <p:nvPr/>
            </p:nvSpPr>
            <p:spPr>
              <a:xfrm>
                <a:off x="2172750" y="2313355"/>
                <a:ext cx="508846" cy="496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lang="zh-CN" altLang="en-US" sz="6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249AF58-224C-484A-8977-1E4A044FC85C}"/>
                </a:ext>
              </a:extLst>
            </p:cNvPr>
            <p:cNvSpPr txBox="1"/>
            <p:nvPr/>
          </p:nvSpPr>
          <p:spPr>
            <a:xfrm>
              <a:off x="2887133" y="2255740"/>
              <a:ext cx="1568945" cy="485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7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产品介绍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6F49526-C2A2-4307-BB9A-DA5BA3D60617}"/>
              </a:ext>
            </a:extLst>
          </p:cNvPr>
          <p:cNvGrpSpPr/>
          <p:nvPr/>
        </p:nvGrpSpPr>
        <p:grpSpPr>
          <a:xfrm>
            <a:off x="5189182" y="3839567"/>
            <a:ext cx="1430790" cy="338554"/>
            <a:chOff x="5189182" y="4106267"/>
            <a:chExt cx="1430790" cy="338554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7C6D918-56E8-449E-AAB5-4D9227F1CB0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76D4787-B687-4088-AEC0-2CF383F39704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655FC6FD-1978-41A4-B789-17AAF1AF475F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727799B-82CA-479E-8155-5401E0819CC5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D0BD9D-5A7B-4AC3-B5CC-7865B863872B}"/>
              </a:ext>
            </a:extLst>
          </p:cNvPr>
          <p:cNvGrpSpPr/>
          <p:nvPr/>
        </p:nvGrpSpPr>
        <p:grpSpPr>
          <a:xfrm>
            <a:off x="7017982" y="3839567"/>
            <a:ext cx="1430790" cy="338554"/>
            <a:chOff x="5189182" y="4106267"/>
            <a:chExt cx="1430790" cy="33855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FFEBAEF3-CB62-4767-A4A3-CF13F3DFE89F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171501DE-BA1B-4835-ABE2-99BE680527DE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36730EA-C088-4DDC-A7F1-596504A3E2A6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44ABB14-C5A4-4EAF-8B73-2EA573A6FC0D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4480753-7852-4819-8854-518DD6865323}"/>
              </a:ext>
            </a:extLst>
          </p:cNvPr>
          <p:cNvGrpSpPr/>
          <p:nvPr/>
        </p:nvGrpSpPr>
        <p:grpSpPr>
          <a:xfrm>
            <a:off x="5189182" y="4339608"/>
            <a:ext cx="1430790" cy="338554"/>
            <a:chOff x="5189182" y="4106267"/>
            <a:chExt cx="1430790" cy="338554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5091942C-2BDB-4998-945A-E761D86D1EF1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4A96679B-9573-48C6-8DE2-828783E569A5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47B765F4-FA93-45F1-B869-9A0CA3AA31D3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7C78F2F-7483-4774-B4F1-5B2634F9C611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E135806-3EB4-425B-83D2-717B652E058E}"/>
              </a:ext>
            </a:extLst>
          </p:cNvPr>
          <p:cNvGrpSpPr/>
          <p:nvPr/>
        </p:nvGrpSpPr>
        <p:grpSpPr>
          <a:xfrm>
            <a:off x="7017982" y="4339608"/>
            <a:ext cx="1430790" cy="338554"/>
            <a:chOff x="5189182" y="4106267"/>
            <a:chExt cx="1430790" cy="338554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3393760C-2CB3-4BF6-934A-7ED9751C4C85}"/>
                </a:ext>
              </a:extLst>
            </p:cNvPr>
            <p:cNvGrpSpPr/>
            <p:nvPr/>
          </p:nvGrpSpPr>
          <p:grpSpPr>
            <a:xfrm>
              <a:off x="5189182" y="4167429"/>
              <a:ext cx="220202" cy="215600"/>
              <a:chOff x="5659082" y="4103929"/>
              <a:chExt cx="220202" cy="215600"/>
            </a:xfrm>
          </p:grpSpPr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8439E812-F953-4AC6-94B8-D410436811DA}"/>
                  </a:ext>
                </a:extLst>
              </p:cNvPr>
              <p:cNvSpPr/>
              <p:nvPr/>
            </p:nvSpPr>
            <p:spPr>
              <a:xfrm>
                <a:off x="5659082" y="4103929"/>
                <a:ext cx="220202" cy="12843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28435">
                    <a:moveTo>
                      <a:pt x="0" y="0"/>
                    </a:moveTo>
                    <a:lnTo>
                      <a:pt x="220202" y="0"/>
                    </a:lnTo>
                    <a:lnTo>
                      <a:pt x="220202" y="40627"/>
                    </a:lnTo>
                    <a:lnTo>
                      <a:pt x="209360" y="29818"/>
                    </a:lnTo>
                    <a:cubicBezTo>
                      <a:pt x="203406" y="24051"/>
                      <a:pt x="197528" y="18153"/>
                      <a:pt x="191723" y="12126"/>
                    </a:cubicBezTo>
                    <a:cubicBezTo>
                      <a:pt x="172227" y="31697"/>
                      <a:pt x="152842" y="51100"/>
                      <a:pt x="133569" y="70336"/>
                    </a:cubicBezTo>
                    <a:cubicBezTo>
                      <a:pt x="114296" y="89572"/>
                      <a:pt x="94874" y="108939"/>
                      <a:pt x="75303" y="128435"/>
                    </a:cubicBezTo>
                    <a:lnTo>
                      <a:pt x="23176" y="76308"/>
                    </a:lnTo>
                    <a:lnTo>
                      <a:pt x="0" y="994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826BD36-A9FA-47A5-A1EF-5F13CA55CA1D}"/>
                  </a:ext>
                </a:extLst>
              </p:cNvPr>
              <p:cNvSpPr/>
              <p:nvPr/>
            </p:nvSpPr>
            <p:spPr>
              <a:xfrm>
                <a:off x="5659082" y="4158344"/>
                <a:ext cx="220202" cy="161185"/>
              </a:xfrm>
              <a:custGeom>
                <a:avLst/>
                <a:gdLst/>
                <a:ahLst/>
                <a:cxnLst/>
                <a:rect l="l" t="t" r="r" b="b"/>
                <a:pathLst>
                  <a:path w="220202" h="161185">
                    <a:moveTo>
                      <a:pt x="220202" y="0"/>
                    </a:moveTo>
                    <a:lnTo>
                      <a:pt x="220202" y="161185"/>
                    </a:lnTo>
                    <a:lnTo>
                      <a:pt x="0" y="161185"/>
                    </a:lnTo>
                    <a:lnTo>
                      <a:pt x="0" y="69485"/>
                    </a:lnTo>
                    <a:lnTo>
                      <a:pt x="75303" y="144788"/>
                    </a:lnTo>
                    <a:lnTo>
                      <a:pt x="80995" y="139207"/>
                    </a:lnTo>
                    <a:lnTo>
                      <a:pt x="220202" y="0"/>
                    </a:lnTo>
                    <a:close/>
                  </a:path>
                </a:pathLst>
              </a:custGeom>
              <a:solidFill>
                <a:srgbClr val="B11016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7BC458D-F272-4668-88EE-7FA204F03E04}"/>
                </a:ext>
              </a:extLst>
            </p:cNvPr>
            <p:cNvSpPr txBox="1"/>
            <p:nvPr/>
          </p:nvSpPr>
          <p:spPr>
            <a:xfrm>
              <a:off x="5409384" y="4106267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小标题添加</a:t>
              </a: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95378552-F2DF-4F87-A4E1-A89BF1B98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294" y="240523"/>
            <a:ext cx="921728" cy="851677"/>
          </a:xfrm>
          <a:prstGeom prst="ellipse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18B72BE-9C0E-4D03-B3A7-93C4DE9EA1DE}"/>
              </a:ext>
            </a:extLst>
          </p:cNvPr>
          <p:cNvSpPr txBox="1"/>
          <p:nvPr/>
        </p:nvSpPr>
        <p:spPr>
          <a:xfrm>
            <a:off x="575734" y="461390"/>
            <a:ext cx="2345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新品发布</a:t>
            </a:r>
          </a:p>
        </p:txBody>
      </p:sp>
    </p:spTree>
    <p:extLst>
      <p:ext uri="{BB962C8B-B14F-4D97-AF65-F5344CB8AC3E}">
        <p14:creationId xmlns:p14="http://schemas.microsoft.com/office/powerpoint/2010/main" val="249704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1398</Words>
  <Application>Microsoft Office PowerPoint</Application>
  <PresentationFormat>宽屏</PresentationFormat>
  <Paragraphs>157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Avenir Next Condensed</vt:lpstr>
      <vt:lpstr>BebasNeueBold</vt:lpstr>
      <vt:lpstr>Gill Sans</vt:lpstr>
      <vt:lpstr>Helvetica Neue Thin</vt:lpstr>
      <vt:lpstr>HelveticaNeueLT Com 67 MdCn</vt:lpstr>
      <vt:lpstr>等线</vt:lpstr>
      <vt:lpstr>等线 Light</vt:lpstr>
      <vt:lpstr>宋体</vt:lpstr>
      <vt:lpstr>微软雅黑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31</cp:revision>
  <dcterms:created xsi:type="dcterms:W3CDTF">2019-02-25T08:24:09Z</dcterms:created>
  <dcterms:modified xsi:type="dcterms:W3CDTF">2019-02-25T09:20:30Z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v1.0_mb_rwluLIAFqTGm6VX8kaeVQQ==</vt:lpwstr>
  </property>
</Properties>
</file>