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78dc952e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78dc952e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78dc952e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78dc952e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8dc952e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8dc952e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78dc952e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78dc952e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8dc952e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78dc952e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8dc952e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8dc952e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8dc952e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8dc952e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8dc952e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78dc952e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78dc952e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78dc952e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78dc952e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78dc952e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Pt. II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Sean Villoresi and Matthew O’Donnell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31850" y="643975"/>
            <a:ext cx="811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Alternative Approach to Clustering Trajectories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121950" y="1574700"/>
            <a:ext cx="87999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Density Based-  Approach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Another way we could have approached clustering trajectories would have been through a density-based approach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Here is how this could be implemented: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Take a Random Trajectory, see how many trajectories are within a predetermined distance of this trajectory (using a distance metric like DTW)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the number of close trajectories is greater than a predetermined threshold, create a cluster using that trajectory as a center, otherwise ignore and repeat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Repeat this until all trajectories have been assigned to a cluster, or until you have created a certain number of clusters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r>
              <a:rPr lang="en"/>
              <a:t>: 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86475" y="1500700"/>
            <a:ext cx="8560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Matthew O’Donnell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Implemented Approach II for task 4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Implemented Random Seed for task 5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Implemented half a of Lloyds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Did most of task 4 slides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Sean Villoresi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Approach I for task 4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Implemented our proposed seeding method for task 5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Implemented half of Lloyds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Did most of task 5 slides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Approach 2 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21950" y="1229350"/>
            <a:ext cx="87999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Algorithm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Find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midpoint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longest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trajectory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Pair midpoint with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closest point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all other trajectories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Sequentially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(like passage of time)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put all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trajectories’ points in bins so that the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paired points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from the previous step are in the </a:t>
            </a:r>
            <a:r>
              <a:rPr b="1" lang="en" sz="1500"/>
              <a:t>same bin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Compute the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average coordinates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the points in each bin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each trajectory, compute an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error sum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that sums the distance from the trajectory’s points to the average coordinates in its assigned bin.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Return the trajectory with the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minimum error sum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Runtime: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approach is		             because we iterate over all the points in each trajectory three times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First to find the  closest point to the long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trajectory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’s midpoint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Second to assign the trajectory’s points to the right bins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Third to sum the error for each point-bin assignment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 title="[26,26,26,&quot;https://www.codecogs.com/eqnedit.php?latex=O(%5Csum_%7Bi%3D1%7D%5E%7Bn%7D%20%7CT_i%7C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825" y="3547850"/>
            <a:ext cx="827450" cy="3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Experimental Results (Slide 1)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650"/>
            <a:ext cx="4477723" cy="231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9775"/>
            <a:ext cx="4477726" cy="4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7716" y="1209238"/>
            <a:ext cx="4666283" cy="23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4125" y="3849775"/>
            <a:ext cx="4666274" cy="4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Experimental Results (Slide 2)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350" y="3956640"/>
            <a:ext cx="4476326" cy="47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4175"/>
            <a:ext cx="4571999" cy="2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951662"/>
            <a:ext cx="4572000" cy="48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677" y="1274175"/>
            <a:ext cx="4476324" cy="2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Comparing Approaches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80325" y="1402050"/>
            <a:ext cx="4082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Approach I: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Strengths: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Returns optimal (pre existing) trajectory for minimizing cost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Return trajectory is pre existing… follows natural path of a vehicle unlike some messy point averaging methods we tried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Weaknesses: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Slow!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O(n^2M^2) Quadratic (or worse) with respect to total number of points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444550" y="1402050"/>
            <a:ext cx="4082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Approach II: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Strengths: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Fast!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Linear with respect to total number of points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Return trajectory is pre existing… follows natural path of a vehicle unlike some messy point averaging methods we tried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Still pretty accurate!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Weaknesses: 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Return trajectory is usually not the best trajectory in the set.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Proposed Seeding Method 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21950" y="1229350"/>
            <a:ext cx="87999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 chooseNextCenter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algorithm essentially uses a k-means clustering approach, but translated to work for trajectories.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choose our centers randomly, where each trajectory is assigned a weight based on its closest center(with the weight being distance itself)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algorithm ensures that our centers will be far apart from each other, which makes it easier to avoid getting “stuck” in a sub optimal spread.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 ourSeed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ourSeed merely calls chooseNextCenter, passing it the proper parameters(our set of trajectories and our desired number of clusters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Runtime: The runtime as a whole of ourSeed would be O(kn^2), where k is the number of clusters and n is the number of trajectories. While the n^2 is undesirable, we only run our seeding method once, and our code more then makes up for speed in other aspects.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Experimental Results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49" y="1648700"/>
            <a:ext cx="4133051" cy="30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5" y="1940901"/>
            <a:ext cx="3629975" cy="26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5918501" y="1540700"/>
            <a:ext cx="17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Epsilon = .01, k =12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8675" y="1488125"/>
            <a:ext cx="40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732875" y="1359938"/>
            <a:ext cx="28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Actual Trajectory Mapped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237850" y="4628375"/>
            <a:ext cx="347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.01 epsilon chosen after trying many as the best balance between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precision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time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Experimental Results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01" y="1254225"/>
            <a:ext cx="3905850" cy="30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55" y="1395500"/>
            <a:ext cx="4046371" cy="2938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4967150" y="4404075"/>
            <a:ext cx="37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setup starts poorly, and can only be optimized so much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98200" y="4409500"/>
            <a:ext cx="357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Seeds setup starts incredibly well, to the point where not much optimization is need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800" y="643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Choosing k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121950" y="1426700"/>
            <a:ext cx="87999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k is not predetermined, our best approach would be to use a method of determining how many “hubs” there are.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we can see through our test cases, 4 and 6 clusters generally had a much worse average clustering cost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seems that no matter how optimal the few center trajectories are, they cannot properly encompass all the trajectories in our data set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8-12 trajectories had much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better results, 12 being the best for our proposed seeding method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we wanted to determine this without running empirical test cases, we could use some variation of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our hubs method from part 1 (potentially changed to map trajectory density. You could determine how many trajectory “hubs” there are, and use this to determine how many clusters/groupings of trajectories we should be looking for.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