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447"/>
  </p:normalViewPr>
  <p:slideViewPr>
    <p:cSldViewPr snapToGrid="0" snapToObjects="1">
      <p:cViewPr>
        <p:scale>
          <a:sx n="86" d="100"/>
          <a:sy n="86" d="100"/>
        </p:scale>
        <p:origin x="15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8B56-6535-F747-BDB5-4DF06010BE29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71A9F-C2B3-894D-A2CE-7FD67E92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Brookhart, S. (2013). How to create and use rubrics for formative assessment and grading. 1st ed. Alexandria, VA: ASCD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1A9F-C2B3-894D-A2CE-7FD67E924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1A9F-C2B3-894D-A2CE-7FD67E924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Paul, J. (2017). [image].</a:t>
            </a:r>
          </a:p>
          <a:p>
            <a:r>
              <a:rPr lang="is-I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code: No compilation errors. We can assume that there are no syntax errors.</a:t>
            </a:r>
          </a:p>
          <a:p>
            <a:r>
              <a:rPr lang="is-I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we change no compilation errors to correct logical approach?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1A9F-C2B3-894D-A2CE-7FD67E924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the application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1A9F-C2B3-894D-A2CE-7FD67E924B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71A9F-C2B3-894D-A2CE-7FD67E924B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E72C73-2D91-4E12-BA25-F0AA0C03599B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Grading assistant for lecturers and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8489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Sean Vowles | 13065858 | CS3D66 | 2017</a:t>
            </a:r>
          </a:p>
          <a:p>
            <a:pPr>
              <a:lnSpc>
                <a:spcPct val="170000"/>
              </a:lnSpc>
            </a:pPr>
            <a:r>
              <a:rPr lang="en-US" dirty="0"/>
              <a:t>Supervisors:</a:t>
            </a:r>
          </a:p>
          <a:p>
            <a:pPr>
              <a:lnSpc>
                <a:spcPct val="170000"/>
              </a:lnSpc>
            </a:pPr>
            <a:r>
              <a:rPr lang="en-US" dirty="0"/>
              <a:t>Dr. </a:t>
            </a:r>
            <a:r>
              <a:rPr lang="en-US" dirty="0" err="1"/>
              <a:t>Janusz</a:t>
            </a:r>
            <a:r>
              <a:rPr lang="en-US" dirty="0"/>
              <a:t> </a:t>
            </a:r>
            <a:r>
              <a:rPr lang="en-US" dirty="0" err="1"/>
              <a:t>Kulon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err="1"/>
              <a:t>Dr</a:t>
            </a:r>
            <a:r>
              <a:rPr lang="en-US" dirty="0"/>
              <a:t> Bertie Muller</a:t>
            </a:r>
          </a:p>
        </p:txBody>
      </p:sp>
    </p:spTree>
    <p:extLst>
      <p:ext uri="{BB962C8B-B14F-4D97-AF65-F5344CB8AC3E}">
        <p14:creationId xmlns:p14="http://schemas.microsoft.com/office/powerpoint/2010/main" val="8802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tex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91" y="1293275"/>
            <a:ext cx="4741708" cy="4279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GB"/>
              <a:t>Database logic is almost complete with few changes required</a:t>
            </a:r>
          </a:p>
          <a:p>
            <a:r>
              <a:rPr lang="en-GB"/>
              <a:t>Stores users, their modules and assignments associated</a:t>
            </a:r>
          </a:p>
          <a:p>
            <a:r>
              <a:rPr lang="en-GB"/>
              <a:t>Stores grades that have been posted from the web client</a:t>
            </a:r>
          </a:p>
        </p:txBody>
      </p:sp>
    </p:spTree>
    <p:extLst>
      <p:ext uri="{BB962C8B-B14F-4D97-AF65-F5344CB8AC3E}">
        <p14:creationId xmlns:p14="http://schemas.microsoft.com/office/powerpoint/2010/main" val="35683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Front-end frameworks</a:t>
            </a:r>
          </a:p>
          <a:p>
            <a:r>
              <a:rPr lang="en-US" dirty="0" smtClean="0"/>
              <a:t>Back-end frameworks</a:t>
            </a:r>
          </a:p>
        </p:txBody>
      </p:sp>
    </p:spTree>
    <p:extLst>
      <p:ext uri="{BB962C8B-B14F-4D97-AF65-F5344CB8AC3E}">
        <p14:creationId xmlns:p14="http://schemas.microsoft.com/office/powerpoint/2010/main" val="1351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94" y="734863"/>
            <a:ext cx="6801612" cy="3111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MVC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2394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Backend</a:t>
            </a:r>
          </a:p>
          <a:p>
            <a:pPr lvl="1"/>
            <a:r>
              <a:rPr lang="en-US" dirty="0" err="1" smtClean="0">
                <a:solidFill>
                  <a:srgbClr val="404040"/>
                </a:solidFill>
              </a:rPr>
              <a:t>Symfony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err="1" smtClean="0">
                <a:solidFill>
                  <a:srgbClr val="404040"/>
                </a:solidFill>
              </a:rPr>
              <a:t>Laravel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err="1" smtClean="0">
                <a:solidFill>
                  <a:srgbClr val="404040"/>
                </a:solidFill>
              </a:rPr>
              <a:t>CakePHP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.NET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Frontend</a:t>
            </a:r>
          </a:p>
          <a:p>
            <a:pPr lvl="1"/>
            <a:r>
              <a:rPr lang="en-US" dirty="0" err="1" smtClean="0">
                <a:solidFill>
                  <a:srgbClr val="404040"/>
                </a:solidFill>
              </a:rPr>
              <a:t>VueJS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Ember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Angular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Rescale module score</a:t>
            </a:r>
          </a:p>
          <a:p>
            <a:r>
              <a:rPr lang="en-US" dirty="0" smtClean="0"/>
              <a:t>Separate Account Privileges</a:t>
            </a:r>
          </a:p>
          <a:p>
            <a:r>
              <a:rPr lang="en-US" dirty="0" smtClean="0"/>
              <a:t>Dashboard class</a:t>
            </a:r>
          </a:p>
          <a:p>
            <a:pPr lvl="1"/>
            <a:r>
              <a:rPr lang="en-US" dirty="0" smtClean="0"/>
              <a:t>Instantiate a view dependent on the account type </a:t>
            </a:r>
          </a:p>
          <a:p>
            <a:r>
              <a:rPr lang="en-US" dirty="0" smtClean="0"/>
              <a:t>Mobile View</a:t>
            </a:r>
          </a:p>
          <a:p>
            <a:r>
              <a:rPr lang="en-US" dirty="0" smtClean="0"/>
              <a:t>Possible transpose to a native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9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49767"/>
            <a:ext cx="7729728" cy="33993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Marking and Analysis of electronically submitted assignments</a:t>
            </a:r>
          </a:p>
          <a:p>
            <a:pPr>
              <a:lnSpc>
                <a:spcPct val="150000"/>
              </a:lnSpc>
            </a:pPr>
            <a:r>
              <a:rPr lang="en-US" dirty="0"/>
              <a:t>How objectives are outlined</a:t>
            </a:r>
          </a:p>
          <a:p>
            <a:pPr>
              <a:lnSpc>
                <a:spcPct val="150000"/>
              </a:lnSpc>
            </a:pPr>
            <a:r>
              <a:rPr lang="en-US" dirty="0"/>
              <a:t>How objectives are achieved</a:t>
            </a:r>
          </a:p>
          <a:p>
            <a:pPr>
              <a:lnSpc>
                <a:spcPct val="150000"/>
              </a:lnSpc>
            </a:pPr>
            <a:r>
              <a:rPr lang="en-US" dirty="0"/>
              <a:t>How assignments are scored</a:t>
            </a:r>
          </a:p>
          <a:p>
            <a:pPr>
              <a:lnSpc>
                <a:spcPct val="150000"/>
              </a:lnSpc>
            </a:pPr>
            <a:r>
              <a:rPr lang="en-US" dirty="0"/>
              <a:t>Fairness</a:t>
            </a:r>
          </a:p>
          <a:p>
            <a:pPr>
              <a:lnSpc>
                <a:spcPct val="150000"/>
              </a:lnSpc>
            </a:pPr>
            <a:r>
              <a:rPr lang="en-US" dirty="0"/>
              <a:t>Encapsulated into a piece of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Software is a web driven application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rubrics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49767"/>
            <a:ext cx="7729728" cy="16760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“A rubric is a coherent set of criteria for a student’s work that includes descriptions of levels of performance quality on the criteria” (</a:t>
            </a:r>
            <a:r>
              <a:rPr lang="en-US" dirty="0" err="1"/>
              <a:t>Brookheart</a:t>
            </a:r>
            <a:r>
              <a:rPr lang="en-US" dirty="0"/>
              <a:t>, 2013)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does this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49767"/>
            <a:ext cx="7729728" cy="31019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Divide an assignment into parts or sections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Sections have descriptions of tasks to be completed</a:t>
            </a:r>
          </a:p>
          <a:p>
            <a:pPr>
              <a:lnSpc>
                <a:spcPct val="150000"/>
              </a:lnSpc>
            </a:pPr>
            <a:r>
              <a:rPr lang="en-US" dirty="0"/>
              <a:t>Sections of tasks increments in difficulty based on the previous task</a:t>
            </a:r>
          </a:p>
          <a:p>
            <a:pPr>
              <a:lnSpc>
                <a:spcPct val="150000"/>
              </a:lnSpc>
            </a:pPr>
            <a:r>
              <a:rPr lang="en-US" dirty="0"/>
              <a:t>Distinction would be the highest level of difficulty</a:t>
            </a:r>
          </a:p>
          <a:p>
            <a:pPr>
              <a:lnSpc>
                <a:spcPct val="150000"/>
              </a:lnSpc>
            </a:pPr>
            <a:r>
              <a:rPr lang="en-US" dirty="0"/>
              <a:t>Pass would be the lowest level of difficulty</a:t>
            </a:r>
          </a:p>
          <a:p>
            <a:pPr>
              <a:lnSpc>
                <a:spcPct val="150000"/>
              </a:lnSpc>
            </a:pPr>
            <a:r>
              <a:rPr lang="en-US" dirty="0"/>
              <a:t>So what is a fail?</a:t>
            </a:r>
          </a:p>
        </p:txBody>
      </p:sp>
    </p:spTree>
    <p:extLst>
      <p:ext uri="{BB962C8B-B14F-4D97-AF65-F5344CB8AC3E}">
        <p14:creationId xmlns:p14="http://schemas.microsoft.com/office/powerpoint/2010/main" val="19983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996995"/>
              </p:ext>
            </p:extLst>
          </p:nvPr>
        </p:nvGraphicFramePr>
        <p:xfrm>
          <a:off x="1871472" y="2650617"/>
          <a:ext cx="8449056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Rubric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Student’s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95140"/>
            <a:ext cx="6250769" cy="490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Rubric Example: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Difficulty reads from left to right</a:t>
            </a:r>
          </a:p>
          <a:p>
            <a:r>
              <a:rPr lang="en-US" dirty="0">
                <a:solidFill>
                  <a:schemeClr val="bg1"/>
                </a:solidFill>
              </a:rPr>
              <a:t>Technically, can’t achieve the next tasks section until the previous task has been achieved</a:t>
            </a:r>
          </a:p>
          <a:p>
            <a:r>
              <a:rPr lang="en-US" dirty="0">
                <a:solidFill>
                  <a:schemeClr val="bg1"/>
                </a:solidFill>
              </a:rPr>
              <a:t>A task should be a building block to achieve the next task making up the rubric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7763" y="5960664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(Paul, 2017)</a:t>
            </a:r>
          </a:p>
        </p:txBody>
      </p:sp>
    </p:spTree>
    <p:extLst>
      <p:ext uri="{BB962C8B-B14F-4D97-AF65-F5344CB8AC3E}">
        <p14:creationId xmlns:p14="http://schemas.microsoft.com/office/powerpoint/2010/main" val="35653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guideline for marking</a:t>
            </a:r>
          </a:p>
          <a:p>
            <a:r>
              <a:rPr lang="en-US" dirty="0"/>
              <a:t>Gives students clear objectives to reach</a:t>
            </a:r>
          </a:p>
          <a:p>
            <a:r>
              <a:rPr lang="en-US" dirty="0"/>
              <a:t>Reduces interpretation of marking, making cross marking fair</a:t>
            </a:r>
          </a:p>
        </p:txBody>
      </p:sp>
    </p:spTree>
    <p:extLst>
      <p:ext uri="{BB962C8B-B14F-4D97-AF65-F5344CB8AC3E}">
        <p14:creationId xmlns:p14="http://schemas.microsoft.com/office/powerpoint/2010/main" val="1933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application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front end:</a:t>
            </a:r>
          </a:p>
          <a:p>
            <a:pPr lvl="1"/>
            <a:r>
              <a:rPr lang="en-GB" dirty="0"/>
              <a:t>At its current state the application allows lecturers to view rubrics</a:t>
            </a:r>
          </a:p>
          <a:p>
            <a:pPr lvl="1"/>
            <a:r>
              <a:rPr lang="en-GB" dirty="0"/>
              <a:t>Lecturers can score each criterion</a:t>
            </a:r>
          </a:p>
          <a:p>
            <a:pPr lvl="1"/>
            <a:r>
              <a:rPr lang="en-GB" dirty="0"/>
              <a:t>Lecturers can save to score</a:t>
            </a:r>
          </a:p>
          <a:p>
            <a:pPr lvl="1"/>
            <a:r>
              <a:rPr lang="en-GB" dirty="0"/>
              <a:t>Post assignment grades back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9145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79636"/>
            <a:ext cx="6250769" cy="293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criteria has a total weight</a:t>
            </a:r>
          </a:p>
          <a:p>
            <a:r>
              <a:rPr lang="en-US" dirty="0">
                <a:solidFill>
                  <a:schemeClr val="bg1"/>
                </a:solidFill>
              </a:rPr>
              <a:t>The grade given is out of 100</a:t>
            </a:r>
          </a:p>
          <a:p>
            <a:r>
              <a:rPr lang="en-US" dirty="0">
                <a:solidFill>
                  <a:schemeClr val="bg1"/>
                </a:solidFill>
              </a:rPr>
              <a:t>Performs calculations on the overall assignment</a:t>
            </a:r>
          </a:p>
        </p:txBody>
      </p:sp>
    </p:spTree>
    <p:extLst>
      <p:ext uri="{BB962C8B-B14F-4D97-AF65-F5344CB8AC3E}">
        <p14:creationId xmlns:p14="http://schemas.microsoft.com/office/powerpoint/2010/main" val="38492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3303</TotalTime>
  <Words>420</Words>
  <Application>Microsoft Macintosh PowerPoint</Application>
  <PresentationFormat>Widescreen</PresentationFormat>
  <Paragraphs>90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Arial</vt:lpstr>
      <vt:lpstr>Parcel</vt:lpstr>
      <vt:lpstr>Grading assistant for lecturers and students</vt:lpstr>
      <vt:lpstr>What is the project?</vt:lpstr>
      <vt:lpstr>rubrics</vt:lpstr>
      <vt:lpstr>What does this mean?</vt:lpstr>
      <vt:lpstr>Visualize it</vt:lpstr>
      <vt:lpstr>Rubric Example:</vt:lpstr>
      <vt:lpstr>What does this do?</vt:lpstr>
      <vt:lpstr>What does the application do?</vt:lpstr>
      <vt:lpstr>Application</vt:lpstr>
      <vt:lpstr>Infrastructure</vt:lpstr>
      <vt:lpstr>Improvements</vt:lpstr>
      <vt:lpstr>MVC Design Pattern</vt:lpstr>
      <vt:lpstr>Frameworks</vt:lpstr>
      <vt:lpstr>Additions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assistant for lecturers and students</dc:title>
  <dc:creator>Vowles S R (FCES)</dc:creator>
  <cp:lastModifiedBy>Vowles S R (FCES)</cp:lastModifiedBy>
  <cp:revision>30</cp:revision>
  <dcterms:created xsi:type="dcterms:W3CDTF">2017-05-12T13:26:15Z</dcterms:created>
  <dcterms:modified xsi:type="dcterms:W3CDTF">2017-05-19T00:51:11Z</dcterms:modified>
</cp:coreProperties>
</file>