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318" r:id="rId2"/>
    <p:sldId id="319" r:id="rId3"/>
    <p:sldId id="320" r:id="rId4"/>
    <p:sldId id="321" r:id="rId5"/>
    <p:sldId id="323" r:id="rId6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 John" userId="9aa59251-68a6-4e56-a485-8ce8279c7d15" providerId="ADAL" clId="{F4395473-C94B-F74C-9B2A-37BD54A9EE17}"/>
    <pc:docChg chg="delSld">
      <pc:chgData name="Mitchell, John" userId="9aa59251-68a6-4e56-a485-8ce8279c7d15" providerId="ADAL" clId="{F4395473-C94B-F74C-9B2A-37BD54A9EE17}" dt="2020-09-20T16:08:31.505" v="77" actId="2696"/>
      <pc:docMkLst>
        <pc:docMk/>
      </pc:docMkLst>
      <pc:sldChg chg="del">
        <pc:chgData name="Mitchell, John" userId="9aa59251-68a6-4e56-a485-8ce8279c7d15" providerId="ADAL" clId="{F4395473-C94B-F74C-9B2A-37BD54A9EE17}" dt="2020-09-20T16:08:22.175" v="11" actId="2696"/>
        <pc:sldMkLst>
          <pc:docMk/>
          <pc:sldMk cId="0" sldId="256"/>
        </pc:sldMkLst>
      </pc:sldChg>
      <pc:sldChg chg="del">
        <pc:chgData name="Mitchell, John" userId="9aa59251-68a6-4e56-a485-8ce8279c7d15" providerId="ADAL" clId="{F4395473-C94B-F74C-9B2A-37BD54A9EE17}" dt="2020-09-20T16:08:22.198" v="12" actId="2696"/>
        <pc:sldMkLst>
          <pc:docMk/>
          <pc:sldMk cId="1286298814" sldId="263"/>
        </pc:sldMkLst>
      </pc:sldChg>
      <pc:sldChg chg="del">
        <pc:chgData name="Mitchell, John" userId="9aa59251-68a6-4e56-a485-8ce8279c7d15" providerId="ADAL" clId="{F4395473-C94B-F74C-9B2A-37BD54A9EE17}" dt="2020-09-20T16:08:22.239" v="14" actId="2696"/>
        <pc:sldMkLst>
          <pc:docMk/>
          <pc:sldMk cId="3735342945" sldId="273"/>
        </pc:sldMkLst>
      </pc:sldChg>
      <pc:sldChg chg="del">
        <pc:chgData name="Mitchell, John" userId="9aa59251-68a6-4e56-a485-8ce8279c7d15" providerId="ADAL" clId="{F4395473-C94B-F74C-9B2A-37BD54A9EE17}" dt="2020-09-20T16:08:21.952" v="3" actId="2696"/>
        <pc:sldMkLst>
          <pc:docMk/>
          <pc:sldMk cId="1570087471" sldId="276"/>
        </pc:sldMkLst>
      </pc:sldChg>
      <pc:sldChg chg="del">
        <pc:chgData name="Mitchell, John" userId="9aa59251-68a6-4e56-a485-8ce8279c7d15" providerId="ADAL" clId="{F4395473-C94B-F74C-9B2A-37BD54A9EE17}" dt="2020-09-20T16:08:22.028" v="6" actId="2696"/>
        <pc:sldMkLst>
          <pc:docMk/>
          <pc:sldMk cId="3489667815" sldId="292"/>
        </pc:sldMkLst>
      </pc:sldChg>
      <pc:sldChg chg="del">
        <pc:chgData name="Mitchell, John" userId="9aa59251-68a6-4e56-a485-8ce8279c7d15" providerId="ADAL" clId="{F4395473-C94B-F74C-9B2A-37BD54A9EE17}" dt="2020-09-20T16:08:22.220" v="13" actId="2696"/>
        <pc:sldMkLst>
          <pc:docMk/>
          <pc:sldMk cId="2584122532" sldId="293"/>
        </pc:sldMkLst>
      </pc:sldChg>
      <pc:sldChg chg="del">
        <pc:chgData name="Mitchell, John" userId="9aa59251-68a6-4e56-a485-8ce8279c7d15" providerId="ADAL" clId="{F4395473-C94B-F74C-9B2A-37BD54A9EE17}" dt="2020-09-20T16:08:22.085" v="8" actId="2696"/>
        <pc:sldMkLst>
          <pc:docMk/>
          <pc:sldMk cId="412792172" sldId="294"/>
        </pc:sldMkLst>
      </pc:sldChg>
      <pc:sldChg chg="del">
        <pc:chgData name="Mitchell, John" userId="9aa59251-68a6-4e56-a485-8ce8279c7d15" providerId="ADAL" clId="{F4395473-C94B-F74C-9B2A-37BD54A9EE17}" dt="2020-09-20T16:08:21.930" v="2" actId="2696"/>
        <pc:sldMkLst>
          <pc:docMk/>
          <pc:sldMk cId="3310498341" sldId="295"/>
        </pc:sldMkLst>
      </pc:sldChg>
      <pc:sldChg chg="del">
        <pc:chgData name="Mitchell, John" userId="9aa59251-68a6-4e56-a485-8ce8279c7d15" providerId="ADAL" clId="{F4395473-C94B-F74C-9B2A-37BD54A9EE17}" dt="2020-09-20T16:08:22.129" v="9" actId="2696"/>
        <pc:sldMkLst>
          <pc:docMk/>
          <pc:sldMk cId="2851634506" sldId="296"/>
        </pc:sldMkLst>
      </pc:sldChg>
      <pc:sldChg chg="del">
        <pc:chgData name="Mitchell, John" userId="9aa59251-68a6-4e56-a485-8ce8279c7d15" providerId="ADAL" clId="{F4395473-C94B-F74C-9B2A-37BD54A9EE17}" dt="2020-09-20T16:08:22.069" v="7" actId="2696"/>
        <pc:sldMkLst>
          <pc:docMk/>
          <pc:sldMk cId="3537761117" sldId="297"/>
        </pc:sldMkLst>
      </pc:sldChg>
      <pc:sldChg chg="del">
        <pc:chgData name="Mitchell, John" userId="9aa59251-68a6-4e56-a485-8ce8279c7d15" providerId="ADAL" clId="{F4395473-C94B-F74C-9B2A-37BD54A9EE17}" dt="2020-09-20T16:08:22.149" v="10" actId="2696"/>
        <pc:sldMkLst>
          <pc:docMk/>
          <pc:sldMk cId="1464730112" sldId="298"/>
        </pc:sldMkLst>
      </pc:sldChg>
      <pc:sldChg chg="del">
        <pc:chgData name="Mitchell, John" userId="9aa59251-68a6-4e56-a485-8ce8279c7d15" providerId="ADAL" clId="{F4395473-C94B-F74C-9B2A-37BD54A9EE17}" dt="2020-09-20T16:08:30.329" v="24" actId="2696"/>
        <pc:sldMkLst>
          <pc:docMk/>
          <pc:sldMk cId="3551020959" sldId="303"/>
        </pc:sldMkLst>
      </pc:sldChg>
      <pc:sldChg chg="del">
        <pc:chgData name="Mitchell, John" userId="9aa59251-68a6-4e56-a485-8ce8279c7d15" providerId="ADAL" clId="{F4395473-C94B-F74C-9B2A-37BD54A9EE17}" dt="2020-09-20T16:08:30.423" v="28" actId="2696"/>
        <pc:sldMkLst>
          <pc:docMk/>
          <pc:sldMk cId="1388896039" sldId="304"/>
        </pc:sldMkLst>
      </pc:sldChg>
      <pc:sldChg chg="del">
        <pc:chgData name="Mitchell, John" userId="9aa59251-68a6-4e56-a485-8ce8279c7d15" providerId="ADAL" clId="{F4395473-C94B-F74C-9B2A-37BD54A9EE17}" dt="2020-09-20T16:08:31.457" v="76" actId="2696"/>
        <pc:sldMkLst>
          <pc:docMk/>
          <pc:sldMk cId="2652255318" sldId="305"/>
        </pc:sldMkLst>
      </pc:sldChg>
      <pc:sldChg chg="del">
        <pc:chgData name="Mitchell, John" userId="9aa59251-68a6-4e56-a485-8ce8279c7d15" providerId="ADAL" clId="{F4395473-C94B-F74C-9B2A-37BD54A9EE17}" dt="2020-09-20T16:08:31.333" v="70" actId="2696"/>
        <pc:sldMkLst>
          <pc:docMk/>
          <pc:sldMk cId="1126290682" sldId="306"/>
        </pc:sldMkLst>
      </pc:sldChg>
      <pc:sldChg chg="del">
        <pc:chgData name="Mitchell, John" userId="9aa59251-68a6-4e56-a485-8ce8279c7d15" providerId="ADAL" clId="{F4395473-C94B-F74C-9B2A-37BD54A9EE17}" dt="2020-09-20T16:08:31.235" v="63" actId="2696"/>
        <pc:sldMkLst>
          <pc:docMk/>
          <pc:sldMk cId="2327018476" sldId="307"/>
        </pc:sldMkLst>
      </pc:sldChg>
      <pc:sldChg chg="del">
        <pc:chgData name="Mitchell, John" userId="9aa59251-68a6-4e56-a485-8ce8279c7d15" providerId="ADAL" clId="{F4395473-C94B-F74C-9B2A-37BD54A9EE17}" dt="2020-09-20T16:08:31.255" v="64" actId="2696"/>
        <pc:sldMkLst>
          <pc:docMk/>
          <pc:sldMk cId="827664235" sldId="308"/>
        </pc:sldMkLst>
      </pc:sldChg>
      <pc:sldChg chg="del">
        <pc:chgData name="Mitchell, John" userId="9aa59251-68a6-4e56-a485-8ce8279c7d15" providerId="ADAL" clId="{F4395473-C94B-F74C-9B2A-37BD54A9EE17}" dt="2020-09-20T16:08:31.262" v="65" actId="2696"/>
        <pc:sldMkLst>
          <pc:docMk/>
          <pc:sldMk cId="360386140" sldId="309"/>
        </pc:sldMkLst>
      </pc:sldChg>
      <pc:sldChg chg="del">
        <pc:chgData name="Mitchell, John" userId="9aa59251-68a6-4e56-a485-8ce8279c7d15" providerId="ADAL" clId="{F4395473-C94B-F74C-9B2A-37BD54A9EE17}" dt="2020-09-20T16:08:30.689" v="40" actId="2696"/>
        <pc:sldMkLst>
          <pc:docMk/>
          <pc:sldMk cId="1977214223" sldId="310"/>
        </pc:sldMkLst>
      </pc:sldChg>
      <pc:sldChg chg="del">
        <pc:chgData name="Mitchell, John" userId="9aa59251-68a6-4e56-a485-8ce8279c7d15" providerId="ADAL" clId="{F4395473-C94B-F74C-9B2A-37BD54A9EE17}" dt="2020-09-20T16:08:30.653" v="38" actId="2696"/>
        <pc:sldMkLst>
          <pc:docMk/>
          <pc:sldMk cId="3338547388" sldId="311"/>
        </pc:sldMkLst>
      </pc:sldChg>
      <pc:sldChg chg="del">
        <pc:chgData name="Mitchell, John" userId="9aa59251-68a6-4e56-a485-8ce8279c7d15" providerId="ADAL" clId="{F4395473-C94B-F74C-9B2A-37BD54A9EE17}" dt="2020-09-20T16:08:30.867" v="50" actId="2696"/>
        <pc:sldMkLst>
          <pc:docMk/>
          <pc:sldMk cId="2215078838" sldId="312"/>
        </pc:sldMkLst>
      </pc:sldChg>
      <pc:sldChg chg="del">
        <pc:chgData name="Mitchell, John" userId="9aa59251-68a6-4e56-a485-8ce8279c7d15" providerId="ADAL" clId="{F4395473-C94B-F74C-9B2A-37BD54A9EE17}" dt="2020-09-20T16:08:31.312" v="68" actId="2696"/>
        <pc:sldMkLst>
          <pc:docMk/>
          <pc:sldMk cId="1842785842" sldId="313"/>
        </pc:sldMkLst>
      </pc:sldChg>
      <pc:sldChg chg="del">
        <pc:chgData name="Mitchell, John" userId="9aa59251-68a6-4e56-a485-8ce8279c7d15" providerId="ADAL" clId="{F4395473-C94B-F74C-9B2A-37BD54A9EE17}" dt="2020-09-20T16:08:30.242" v="18" actId="2696"/>
        <pc:sldMkLst>
          <pc:docMk/>
          <pc:sldMk cId="4183805719" sldId="315"/>
        </pc:sldMkLst>
      </pc:sldChg>
      <pc:sldChg chg="del">
        <pc:chgData name="Mitchell, John" userId="9aa59251-68a6-4e56-a485-8ce8279c7d15" providerId="ADAL" clId="{F4395473-C94B-F74C-9B2A-37BD54A9EE17}" dt="2020-09-20T16:08:21.866" v="0" actId="2696"/>
        <pc:sldMkLst>
          <pc:docMk/>
          <pc:sldMk cId="1759425164" sldId="317"/>
        </pc:sldMkLst>
      </pc:sldChg>
      <pc:sldChg chg="del">
        <pc:chgData name="Mitchell, John" userId="9aa59251-68a6-4e56-a485-8ce8279c7d15" providerId="ADAL" clId="{F4395473-C94B-F74C-9B2A-37BD54A9EE17}" dt="2020-09-20T16:08:31.505" v="77" actId="2696"/>
        <pc:sldMkLst>
          <pc:docMk/>
          <pc:sldMk cId="3524386803" sldId="322"/>
        </pc:sldMkLst>
      </pc:sldChg>
      <pc:sldChg chg="del">
        <pc:chgData name="Mitchell, John" userId="9aa59251-68a6-4e56-a485-8ce8279c7d15" providerId="ADAL" clId="{F4395473-C94B-F74C-9B2A-37BD54A9EE17}" dt="2020-09-20T16:08:30.907" v="53" actId="2696"/>
        <pc:sldMkLst>
          <pc:docMk/>
          <pc:sldMk cId="3480492131" sldId="324"/>
        </pc:sldMkLst>
      </pc:sldChg>
      <pc:sldChg chg="del">
        <pc:chgData name="Mitchell, John" userId="9aa59251-68a6-4e56-a485-8ce8279c7d15" providerId="ADAL" clId="{F4395473-C94B-F74C-9B2A-37BD54A9EE17}" dt="2020-09-20T16:08:30.673" v="39" actId="2696"/>
        <pc:sldMkLst>
          <pc:docMk/>
          <pc:sldMk cId="1855779345" sldId="325"/>
        </pc:sldMkLst>
      </pc:sldChg>
      <pc:sldChg chg="del">
        <pc:chgData name="Mitchell, John" userId="9aa59251-68a6-4e56-a485-8ce8279c7d15" providerId="ADAL" clId="{F4395473-C94B-F74C-9B2A-37BD54A9EE17}" dt="2020-09-20T16:08:30.707" v="41" actId="2696"/>
        <pc:sldMkLst>
          <pc:docMk/>
          <pc:sldMk cId="4241447864" sldId="326"/>
        </pc:sldMkLst>
      </pc:sldChg>
      <pc:sldChg chg="del">
        <pc:chgData name="Mitchell, John" userId="9aa59251-68a6-4e56-a485-8ce8279c7d15" providerId="ADAL" clId="{F4395473-C94B-F74C-9B2A-37BD54A9EE17}" dt="2020-09-20T16:08:31.089" v="59" actId="2696"/>
        <pc:sldMkLst>
          <pc:docMk/>
          <pc:sldMk cId="689321597" sldId="327"/>
        </pc:sldMkLst>
      </pc:sldChg>
      <pc:sldChg chg="del">
        <pc:chgData name="Mitchell, John" userId="9aa59251-68a6-4e56-a485-8ce8279c7d15" providerId="ADAL" clId="{F4395473-C94B-F74C-9B2A-37BD54A9EE17}" dt="2020-09-20T16:08:30.742" v="43" actId="2696"/>
        <pc:sldMkLst>
          <pc:docMk/>
          <pc:sldMk cId="3515968662" sldId="328"/>
        </pc:sldMkLst>
      </pc:sldChg>
      <pc:sldChg chg="del">
        <pc:chgData name="Mitchell, John" userId="9aa59251-68a6-4e56-a485-8ce8279c7d15" providerId="ADAL" clId="{F4395473-C94B-F74C-9B2A-37BD54A9EE17}" dt="2020-09-20T16:08:30.207" v="17" actId="2696"/>
        <pc:sldMkLst>
          <pc:docMk/>
          <pc:sldMk cId="2005943019" sldId="329"/>
        </pc:sldMkLst>
      </pc:sldChg>
      <pc:sldChg chg="del">
        <pc:chgData name="Mitchell, John" userId="9aa59251-68a6-4e56-a485-8ce8279c7d15" providerId="ADAL" clId="{F4395473-C94B-F74C-9B2A-37BD54A9EE17}" dt="2020-09-20T16:08:30.754" v="44" actId="2696"/>
        <pc:sldMkLst>
          <pc:docMk/>
          <pc:sldMk cId="3466364046" sldId="330"/>
        </pc:sldMkLst>
      </pc:sldChg>
      <pc:sldChg chg="del">
        <pc:chgData name="Mitchell, John" userId="9aa59251-68a6-4e56-a485-8ce8279c7d15" providerId="ADAL" clId="{F4395473-C94B-F74C-9B2A-37BD54A9EE17}" dt="2020-09-20T16:08:30.509" v="33" actId="2696"/>
        <pc:sldMkLst>
          <pc:docMk/>
          <pc:sldMk cId="4115418073" sldId="331"/>
        </pc:sldMkLst>
      </pc:sldChg>
      <pc:sldChg chg="del">
        <pc:chgData name="Mitchell, John" userId="9aa59251-68a6-4e56-a485-8ce8279c7d15" providerId="ADAL" clId="{F4395473-C94B-F74C-9B2A-37BD54A9EE17}" dt="2020-09-20T16:08:30.279" v="20" actId="2696"/>
        <pc:sldMkLst>
          <pc:docMk/>
          <pc:sldMk cId="3005573319" sldId="332"/>
        </pc:sldMkLst>
      </pc:sldChg>
      <pc:sldChg chg="del">
        <pc:chgData name="Mitchell, John" userId="9aa59251-68a6-4e56-a485-8ce8279c7d15" providerId="ADAL" clId="{F4395473-C94B-F74C-9B2A-37BD54A9EE17}" dt="2020-09-20T16:08:21.986" v="4" actId="2696"/>
        <pc:sldMkLst>
          <pc:docMk/>
          <pc:sldMk cId="3747745338" sldId="333"/>
        </pc:sldMkLst>
      </pc:sldChg>
      <pc:sldChg chg="del">
        <pc:chgData name="Mitchell, John" userId="9aa59251-68a6-4e56-a485-8ce8279c7d15" providerId="ADAL" clId="{F4395473-C94B-F74C-9B2A-37BD54A9EE17}" dt="2020-09-20T16:08:30.168" v="15" actId="2696"/>
        <pc:sldMkLst>
          <pc:docMk/>
          <pc:sldMk cId="1477950161" sldId="334"/>
        </pc:sldMkLst>
      </pc:sldChg>
      <pc:sldChg chg="del">
        <pc:chgData name="Mitchell, John" userId="9aa59251-68a6-4e56-a485-8ce8279c7d15" providerId="ADAL" clId="{F4395473-C94B-F74C-9B2A-37BD54A9EE17}" dt="2020-09-20T16:08:31.282" v="66" actId="2696"/>
        <pc:sldMkLst>
          <pc:docMk/>
          <pc:sldMk cId="1203884881" sldId="335"/>
        </pc:sldMkLst>
      </pc:sldChg>
      <pc:sldChg chg="del">
        <pc:chgData name="Mitchell, John" userId="9aa59251-68a6-4e56-a485-8ce8279c7d15" providerId="ADAL" clId="{F4395473-C94B-F74C-9B2A-37BD54A9EE17}" dt="2020-09-20T16:08:30.729" v="42" actId="2696"/>
        <pc:sldMkLst>
          <pc:docMk/>
          <pc:sldMk cId="1792340679" sldId="337"/>
        </pc:sldMkLst>
      </pc:sldChg>
      <pc:sldChg chg="del">
        <pc:chgData name="Mitchell, John" userId="9aa59251-68a6-4e56-a485-8ce8279c7d15" providerId="ADAL" clId="{F4395473-C94B-F74C-9B2A-37BD54A9EE17}" dt="2020-09-20T16:08:30.915" v="54" actId="2696"/>
        <pc:sldMkLst>
          <pc:docMk/>
          <pc:sldMk cId="703390090" sldId="338"/>
        </pc:sldMkLst>
      </pc:sldChg>
      <pc:sldChg chg="del">
        <pc:chgData name="Mitchell, John" userId="9aa59251-68a6-4e56-a485-8ce8279c7d15" providerId="ADAL" clId="{F4395473-C94B-F74C-9B2A-37BD54A9EE17}" dt="2020-09-20T16:08:30.396" v="27" actId="2696"/>
        <pc:sldMkLst>
          <pc:docMk/>
          <pc:sldMk cId="1525845476" sldId="344"/>
        </pc:sldMkLst>
      </pc:sldChg>
      <pc:sldChg chg="del">
        <pc:chgData name="Mitchell, John" userId="9aa59251-68a6-4e56-a485-8ce8279c7d15" providerId="ADAL" clId="{F4395473-C94B-F74C-9B2A-37BD54A9EE17}" dt="2020-09-20T16:08:30.528" v="34" actId="2696"/>
        <pc:sldMkLst>
          <pc:docMk/>
          <pc:sldMk cId="4112715682" sldId="347"/>
        </pc:sldMkLst>
      </pc:sldChg>
      <pc:sldChg chg="del">
        <pc:chgData name="Mitchell, John" userId="9aa59251-68a6-4e56-a485-8ce8279c7d15" providerId="ADAL" clId="{F4395473-C94B-F74C-9B2A-37BD54A9EE17}" dt="2020-09-20T16:08:31.034" v="56" actId="2696"/>
        <pc:sldMkLst>
          <pc:docMk/>
          <pc:sldMk cId="3109325650" sldId="348"/>
        </pc:sldMkLst>
      </pc:sldChg>
      <pc:sldChg chg="del">
        <pc:chgData name="Mitchell, John" userId="9aa59251-68a6-4e56-a485-8ce8279c7d15" providerId="ADAL" clId="{F4395473-C94B-F74C-9B2A-37BD54A9EE17}" dt="2020-09-20T16:08:30.619" v="36" actId="2696"/>
        <pc:sldMkLst>
          <pc:docMk/>
          <pc:sldMk cId="2050606646" sldId="350"/>
        </pc:sldMkLst>
      </pc:sldChg>
      <pc:sldChg chg="del">
        <pc:chgData name="Mitchell, John" userId="9aa59251-68a6-4e56-a485-8ce8279c7d15" providerId="ADAL" clId="{F4395473-C94B-F74C-9B2A-37BD54A9EE17}" dt="2020-09-20T16:08:31.321" v="69" actId="2696"/>
        <pc:sldMkLst>
          <pc:docMk/>
          <pc:sldMk cId="123064526" sldId="351"/>
        </pc:sldMkLst>
      </pc:sldChg>
      <pc:sldChg chg="del">
        <pc:chgData name="Mitchell, John" userId="9aa59251-68a6-4e56-a485-8ce8279c7d15" providerId="ADAL" clId="{F4395473-C94B-F74C-9B2A-37BD54A9EE17}" dt="2020-09-20T16:08:30.887" v="52" actId="2696"/>
        <pc:sldMkLst>
          <pc:docMk/>
          <pc:sldMk cId="1535390754" sldId="352"/>
        </pc:sldMkLst>
      </pc:sldChg>
      <pc:sldChg chg="del">
        <pc:chgData name="Mitchell, John" userId="9aa59251-68a6-4e56-a485-8ce8279c7d15" providerId="ADAL" clId="{F4395473-C94B-F74C-9B2A-37BD54A9EE17}" dt="2020-09-20T16:08:31.385" v="73" actId="2696"/>
        <pc:sldMkLst>
          <pc:docMk/>
          <pc:sldMk cId="3990138144" sldId="353"/>
        </pc:sldMkLst>
      </pc:sldChg>
      <pc:sldChg chg="del">
        <pc:chgData name="Mitchell, John" userId="9aa59251-68a6-4e56-a485-8ce8279c7d15" providerId="ADAL" clId="{F4395473-C94B-F74C-9B2A-37BD54A9EE17}" dt="2020-09-20T16:08:30.458" v="30" actId="2696"/>
        <pc:sldMkLst>
          <pc:docMk/>
          <pc:sldMk cId="2507322941" sldId="354"/>
        </pc:sldMkLst>
      </pc:sldChg>
      <pc:sldChg chg="del">
        <pc:chgData name="Mitchell, John" userId="9aa59251-68a6-4e56-a485-8ce8279c7d15" providerId="ADAL" clId="{F4395473-C94B-F74C-9B2A-37BD54A9EE17}" dt="2020-09-20T16:08:30.261" v="19" actId="2696"/>
        <pc:sldMkLst>
          <pc:docMk/>
          <pc:sldMk cId="851817188" sldId="355"/>
        </pc:sldMkLst>
      </pc:sldChg>
      <pc:sldChg chg="del">
        <pc:chgData name="Mitchell, John" userId="9aa59251-68a6-4e56-a485-8ce8279c7d15" providerId="ADAL" clId="{F4395473-C94B-F74C-9B2A-37BD54A9EE17}" dt="2020-09-20T16:08:31.301" v="67" actId="2696"/>
        <pc:sldMkLst>
          <pc:docMk/>
          <pc:sldMk cId="1570570350" sldId="356"/>
        </pc:sldMkLst>
      </pc:sldChg>
      <pc:sldChg chg="del">
        <pc:chgData name="Mitchell, John" userId="9aa59251-68a6-4e56-a485-8ce8279c7d15" providerId="ADAL" clId="{F4395473-C94B-F74C-9B2A-37BD54A9EE17}" dt="2020-09-20T16:08:30.824" v="46" actId="2696"/>
        <pc:sldMkLst>
          <pc:docMk/>
          <pc:sldMk cId="2488814502" sldId="357"/>
        </pc:sldMkLst>
      </pc:sldChg>
      <pc:sldChg chg="del">
        <pc:chgData name="Mitchell, John" userId="9aa59251-68a6-4e56-a485-8ce8279c7d15" providerId="ADAL" clId="{F4395473-C94B-F74C-9B2A-37BD54A9EE17}" dt="2020-09-20T16:08:30.599" v="35" actId="2696"/>
        <pc:sldMkLst>
          <pc:docMk/>
          <pc:sldMk cId="1911402361" sldId="358"/>
        </pc:sldMkLst>
      </pc:sldChg>
      <pc:sldChg chg="del">
        <pc:chgData name="Mitchell, John" userId="9aa59251-68a6-4e56-a485-8ce8279c7d15" providerId="ADAL" clId="{F4395473-C94B-F74C-9B2A-37BD54A9EE17}" dt="2020-09-20T16:08:30.478" v="31" actId="2696"/>
        <pc:sldMkLst>
          <pc:docMk/>
          <pc:sldMk cId="901220748" sldId="359"/>
        </pc:sldMkLst>
      </pc:sldChg>
      <pc:sldChg chg="del">
        <pc:chgData name="Mitchell, John" userId="9aa59251-68a6-4e56-a485-8ce8279c7d15" providerId="ADAL" clId="{F4395473-C94B-F74C-9B2A-37BD54A9EE17}" dt="2020-09-20T16:08:31.349" v="71" actId="2696"/>
        <pc:sldMkLst>
          <pc:docMk/>
          <pc:sldMk cId="2747012963" sldId="360"/>
        </pc:sldMkLst>
      </pc:sldChg>
      <pc:sldChg chg="del">
        <pc:chgData name="Mitchell, John" userId="9aa59251-68a6-4e56-a485-8ce8279c7d15" providerId="ADAL" clId="{F4395473-C94B-F74C-9B2A-37BD54A9EE17}" dt="2020-09-20T16:08:30.317" v="23" actId="2696"/>
        <pc:sldMkLst>
          <pc:docMk/>
          <pc:sldMk cId="1262958336" sldId="361"/>
        </pc:sldMkLst>
      </pc:sldChg>
      <pc:sldChg chg="del">
        <pc:chgData name="Mitchell, John" userId="9aa59251-68a6-4e56-a485-8ce8279c7d15" providerId="ADAL" clId="{F4395473-C94B-F74C-9B2A-37BD54A9EE17}" dt="2020-09-20T16:08:31.026" v="55" actId="2696"/>
        <pc:sldMkLst>
          <pc:docMk/>
          <pc:sldMk cId="4174051353" sldId="362"/>
        </pc:sldMkLst>
      </pc:sldChg>
      <pc:sldChg chg="del">
        <pc:chgData name="Mitchell, John" userId="9aa59251-68a6-4e56-a485-8ce8279c7d15" providerId="ADAL" clId="{F4395473-C94B-F74C-9B2A-37BD54A9EE17}" dt="2020-09-20T16:08:30.848" v="48" actId="2696"/>
        <pc:sldMkLst>
          <pc:docMk/>
          <pc:sldMk cId="1843158352" sldId="363"/>
        </pc:sldMkLst>
      </pc:sldChg>
      <pc:sldChg chg="del">
        <pc:chgData name="Mitchell, John" userId="9aa59251-68a6-4e56-a485-8ce8279c7d15" providerId="ADAL" clId="{F4395473-C94B-F74C-9B2A-37BD54A9EE17}" dt="2020-09-20T16:08:30.492" v="32" actId="2696"/>
        <pc:sldMkLst>
          <pc:docMk/>
          <pc:sldMk cId="1561540102" sldId="364"/>
        </pc:sldMkLst>
      </pc:sldChg>
      <pc:sldChg chg="del">
        <pc:chgData name="Mitchell, John" userId="9aa59251-68a6-4e56-a485-8ce8279c7d15" providerId="ADAL" clId="{F4395473-C94B-F74C-9B2A-37BD54A9EE17}" dt="2020-09-20T16:08:31.218" v="62" actId="2696"/>
        <pc:sldMkLst>
          <pc:docMk/>
          <pc:sldMk cId="3889654059" sldId="365"/>
        </pc:sldMkLst>
      </pc:sldChg>
      <pc:sldChg chg="del">
        <pc:chgData name="Mitchell, John" userId="9aa59251-68a6-4e56-a485-8ce8279c7d15" providerId="ADAL" clId="{F4395473-C94B-F74C-9B2A-37BD54A9EE17}" dt="2020-09-20T16:08:30.879" v="51" actId="2696"/>
        <pc:sldMkLst>
          <pc:docMk/>
          <pc:sldMk cId="1639268684" sldId="366"/>
        </pc:sldMkLst>
      </pc:sldChg>
      <pc:sldChg chg="del">
        <pc:chgData name="Mitchell, John" userId="9aa59251-68a6-4e56-a485-8ce8279c7d15" providerId="ADAL" clId="{F4395473-C94B-F74C-9B2A-37BD54A9EE17}" dt="2020-09-20T16:08:30.307" v="22" actId="2696"/>
        <pc:sldMkLst>
          <pc:docMk/>
          <pc:sldMk cId="61398863" sldId="368"/>
        </pc:sldMkLst>
      </pc:sldChg>
      <pc:sldChg chg="del">
        <pc:chgData name="Mitchell, John" userId="9aa59251-68a6-4e56-a485-8ce8279c7d15" providerId="ADAL" clId="{F4395473-C94B-F74C-9B2A-37BD54A9EE17}" dt="2020-09-20T16:08:22.008" v="5" actId="2696"/>
        <pc:sldMkLst>
          <pc:docMk/>
          <pc:sldMk cId="2137084288" sldId="369"/>
        </pc:sldMkLst>
      </pc:sldChg>
      <pc:sldChg chg="del">
        <pc:chgData name="Mitchell, John" userId="9aa59251-68a6-4e56-a485-8ce8279c7d15" providerId="ADAL" clId="{F4395473-C94B-F74C-9B2A-37BD54A9EE17}" dt="2020-09-20T16:08:21.889" v="1" actId="2696"/>
        <pc:sldMkLst>
          <pc:docMk/>
          <pc:sldMk cId="3411467155" sldId="370"/>
        </pc:sldMkLst>
      </pc:sldChg>
      <pc:sldChg chg="del">
        <pc:chgData name="Mitchell, John" userId="9aa59251-68a6-4e56-a485-8ce8279c7d15" providerId="ADAL" clId="{F4395473-C94B-F74C-9B2A-37BD54A9EE17}" dt="2020-09-20T16:08:31.062" v="58" actId="2696"/>
        <pc:sldMkLst>
          <pc:docMk/>
          <pc:sldMk cId="2503555030" sldId="371"/>
        </pc:sldMkLst>
      </pc:sldChg>
      <pc:sldChg chg="del">
        <pc:chgData name="Mitchell, John" userId="9aa59251-68a6-4e56-a485-8ce8279c7d15" providerId="ADAL" clId="{F4395473-C94B-F74C-9B2A-37BD54A9EE17}" dt="2020-09-20T16:08:30.188" v="16" actId="2696"/>
        <pc:sldMkLst>
          <pc:docMk/>
          <pc:sldMk cId="733219853" sldId="372"/>
        </pc:sldMkLst>
      </pc:sldChg>
      <pc:sldChg chg="del">
        <pc:chgData name="Mitchell, John" userId="9aa59251-68a6-4e56-a485-8ce8279c7d15" providerId="ADAL" clId="{F4395473-C94B-F74C-9B2A-37BD54A9EE17}" dt="2020-09-20T16:08:31.377" v="72" actId="2696"/>
        <pc:sldMkLst>
          <pc:docMk/>
          <pc:sldMk cId="861661023" sldId="373"/>
        </pc:sldMkLst>
      </pc:sldChg>
      <pc:sldChg chg="del">
        <pc:chgData name="Mitchell, John" userId="9aa59251-68a6-4e56-a485-8ce8279c7d15" providerId="ADAL" clId="{F4395473-C94B-F74C-9B2A-37BD54A9EE17}" dt="2020-09-20T16:08:30.355" v="26" actId="2696"/>
        <pc:sldMkLst>
          <pc:docMk/>
          <pc:sldMk cId="1922717828" sldId="374"/>
        </pc:sldMkLst>
      </pc:sldChg>
      <pc:sldChg chg="del">
        <pc:chgData name="Mitchell, John" userId="9aa59251-68a6-4e56-a485-8ce8279c7d15" providerId="ADAL" clId="{F4395473-C94B-F74C-9B2A-37BD54A9EE17}" dt="2020-09-20T16:08:31.403" v="74" actId="2696"/>
        <pc:sldMkLst>
          <pc:docMk/>
          <pc:sldMk cId="1023679884" sldId="376"/>
        </pc:sldMkLst>
      </pc:sldChg>
      <pc:sldChg chg="del">
        <pc:chgData name="Mitchell, John" userId="9aa59251-68a6-4e56-a485-8ce8279c7d15" providerId="ADAL" clId="{F4395473-C94B-F74C-9B2A-37BD54A9EE17}" dt="2020-09-20T16:08:30.295" v="21" actId="2696"/>
        <pc:sldMkLst>
          <pc:docMk/>
          <pc:sldMk cId="1389746163" sldId="377"/>
        </pc:sldMkLst>
      </pc:sldChg>
      <pc:sldChg chg="del">
        <pc:chgData name="Mitchell, John" userId="9aa59251-68a6-4e56-a485-8ce8279c7d15" providerId="ADAL" clId="{F4395473-C94B-F74C-9B2A-37BD54A9EE17}" dt="2020-09-20T16:08:30.633" v="37" actId="2696"/>
        <pc:sldMkLst>
          <pc:docMk/>
          <pc:sldMk cId="1461251027" sldId="378"/>
        </pc:sldMkLst>
      </pc:sldChg>
      <pc:sldChg chg="del">
        <pc:chgData name="Mitchell, John" userId="9aa59251-68a6-4e56-a485-8ce8279c7d15" providerId="ADAL" clId="{F4395473-C94B-F74C-9B2A-37BD54A9EE17}" dt="2020-09-20T16:08:30.766" v="45" actId="2696"/>
        <pc:sldMkLst>
          <pc:docMk/>
          <pc:sldMk cId="3983625027" sldId="379"/>
        </pc:sldMkLst>
      </pc:sldChg>
      <pc:sldChg chg="del">
        <pc:chgData name="Mitchell, John" userId="9aa59251-68a6-4e56-a485-8ce8279c7d15" providerId="ADAL" clId="{F4395473-C94B-F74C-9B2A-37BD54A9EE17}" dt="2020-09-20T16:08:31.104" v="61" actId="2696"/>
        <pc:sldMkLst>
          <pc:docMk/>
          <pc:sldMk cId="2839967567" sldId="380"/>
        </pc:sldMkLst>
      </pc:sldChg>
      <pc:sldChg chg="del">
        <pc:chgData name="Mitchell, John" userId="9aa59251-68a6-4e56-a485-8ce8279c7d15" providerId="ADAL" clId="{F4395473-C94B-F74C-9B2A-37BD54A9EE17}" dt="2020-09-20T16:08:30.834" v="47" actId="2696"/>
        <pc:sldMkLst>
          <pc:docMk/>
          <pc:sldMk cId="2116867842" sldId="381"/>
        </pc:sldMkLst>
      </pc:sldChg>
      <pc:sldChg chg="del">
        <pc:chgData name="Mitchell, John" userId="9aa59251-68a6-4e56-a485-8ce8279c7d15" providerId="ADAL" clId="{F4395473-C94B-F74C-9B2A-37BD54A9EE17}" dt="2020-09-20T16:08:31.426" v="75" actId="2696"/>
        <pc:sldMkLst>
          <pc:docMk/>
          <pc:sldMk cId="142886933" sldId="382"/>
        </pc:sldMkLst>
      </pc:sldChg>
      <pc:sldChg chg="del">
        <pc:chgData name="Mitchell, John" userId="9aa59251-68a6-4e56-a485-8ce8279c7d15" providerId="ADAL" clId="{F4395473-C94B-F74C-9B2A-37BD54A9EE17}" dt="2020-09-20T16:08:31.096" v="60" actId="2696"/>
        <pc:sldMkLst>
          <pc:docMk/>
          <pc:sldMk cId="3017327084" sldId="383"/>
        </pc:sldMkLst>
      </pc:sldChg>
      <pc:sldChg chg="del">
        <pc:chgData name="Mitchell, John" userId="9aa59251-68a6-4e56-a485-8ce8279c7d15" providerId="ADAL" clId="{F4395473-C94B-F74C-9B2A-37BD54A9EE17}" dt="2020-09-20T16:08:30.858" v="49" actId="2696"/>
        <pc:sldMkLst>
          <pc:docMk/>
          <pc:sldMk cId="3884412476" sldId="384"/>
        </pc:sldMkLst>
      </pc:sldChg>
      <pc:sldChg chg="del">
        <pc:chgData name="Mitchell, John" userId="9aa59251-68a6-4e56-a485-8ce8279c7d15" providerId="ADAL" clId="{F4395473-C94B-F74C-9B2A-37BD54A9EE17}" dt="2020-09-20T16:08:30.434" v="29" actId="2696"/>
        <pc:sldMkLst>
          <pc:docMk/>
          <pc:sldMk cId="1314142849" sldId="385"/>
        </pc:sldMkLst>
      </pc:sldChg>
      <pc:sldChg chg="del">
        <pc:chgData name="Mitchell, John" userId="9aa59251-68a6-4e56-a485-8ce8279c7d15" providerId="ADAL" clId="{F4395473-C94B-F74C-9B2A-37BD54A9EE17}" dt="2020-09-20T16:08:31.044" v="57" actId="2696"/>
        <pc:sldMkLst>
          <pc:docMk/>
          <pc:sldMk cId="4184602777" sldId="386"/>
        </pc:sldMkLst>
      </pc:sldChg>
      <pc:sldChg chg="del">
        <pc:chgData name="Mitchell, John" userId="9aa59251-68a6-4e56-a485-8ce8279c7d15" providerId="ADAL" clId="{F4395473-C94B-F74C-9B2A-37BD54A9EE17}" dt="2020-09-20T16:08:30.342" v="25" actId="2696"/>
        <pc:sldMkLst>
          <pc:docMk/>
          <pc:sldMk cId="2055839847" sldId="38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B1A07C-986A-4D2D-B876-0E4AF20103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1T08:36:32.964"/>
    </inkml:context>
    <inkml:brush xml:id="br0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18501 16126 8029,'8'-35'415,"-2"0"1,-3-2 0,-2 0-119,-1-3 1,-4 2 0,-2 3 0,-3 2 0,-4 1 0,-2 3 0,-3 3 0,-2 5-1,0 5 1,-3 4 0,-1 5-189,-2 4 1,-2 8 0,-1 6-110,2 7 0,-8 15 0,6 1 0</inkml:trace>
  <inkml:trace contextRef="#ctx0" brushRef="#br0" timeOffset="1">18370 15735 8205,'-8'1'-258,"1"1"1,1 2 592,-2-2 0,4-2 0,1-3 0,2-4 0,1-1 0,0-1 0,0-1-62,0 1 0,0 3 0,-1 1 0,-2 1 0,-3 2 0,-3 0 0,0 4 0,-1 1 0,-3 3 0,-1 3 0,-2 3 0,1 1 24,-2 1 1,1 3 0,-1 5 0,2 3 0,-1 2 0,2 5 0,1 1 0,3 2-1,2 1 1,1 3 0,4 1-153,2-2 1,2 0 0,2-7 0,4-1 0,2-2-1,2-3 1,3-3 0,0-4 0,3-2 0,0-5-1,2-4-50,0-3 1,-1-4-1,2-4 1,1-3 0,1-5-1,2-7 1,2-6-1,1-5 1,1-4 0,-1-3-260,-2-3 1,-4-3 0,-5-2 0,-5 0 0,-4 3 0,-4 0 0,-6 3 0,-5 3 0,-6 4 0,-9 5-1,-5 5 1,-5 8-384,-3 6 1,-4 14 0,-5 8 0,0 13 0,24-10 0,0 2 184,0 3 0,1 1 1,-3 4-1,1 2 1,1-1-1,0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39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740BD3D-1B5B-4E83-BAE4-39438CA54D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DarkRed10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6" y="1484329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6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2AEB-D241-4E02-AA8E-FE8C8C7CA6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71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8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3D842-1900-4033-82EF-7E7FFE7D08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7C683-D181-4BD6-8E99-A8736399D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6EA2-E9AA-48D5-AB76-9728DB43C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908050"/>
            <a:ext cx="8489950" cy="12969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83" y="2708275"/>
            <a:ext cx="4168775" cy="1652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83" y="4513279"/>
            <a:ext cx="4168775" cy="165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D82C5-0B59-4EC8-B03E-B047986A03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9117-504B-4B66-90F0-C3D4136663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0391A-BE01-4640-B63D-8B0465F5D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8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3" y="2708291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B0D6-B416-48D5-873E-C8E56E8FA2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9E74-E42B-40CF-B0BC-ECD14C888A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8C2AE-86E7-4421-81DD-72D59A676B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594-3CC1-463C-A487-C0BCC02F2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4F606-FD7F-4BA6-AD59-D9535479D0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F7B9-02AF-4C51-9CFC-E71D99204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91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3EC3E8-DF28-4A23-ACE2-5D0AE9AE9A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485" name="Picture 5" descr="DarkRed9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UCL Engineering logo_basic.jp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6237312"/>
            <a:ext cx="2232248" cy="582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Delta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72817"/>
            <a:ext cx="8489950" cy="4393050"/>
          </a:xfrm>
        </p:spPr>
        <p:txBody>
          <a:bodyPr/>
          <a:lstStyle/>
          <a:p>
            <a:r>
              <a:rPr lang="en-US"/>
              <a:t>Imagine a pulse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5616" y="5301208"/>
            <a:ext cx="7272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95936" y="1988840"/>
            <a:ext cx="0" cy="36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3995936" y="2924944"/>
            <a:ext cx="4248472" cy="2376264"/>
          </a:xfrm>
          <a:prstGeom prst="bentConnector3">
            <a:avLst>
              <a:gd name="adj1" fmla="val 30868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16416" y="50851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95936" y="5589240"/>
            <a:ext cx="129614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55976" y="56612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/>
              <a:t>Δt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as </a:t>
            </a:r>
            <a:r>
              <a:rPr lang="en-US" err="1"/>
              <a:t>Δt</a:t>
            </a:r>
            <a:r>
              <a:rPr lang="en-US"/>
              <a:t>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∞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320071"/>
              </p:ext>
            </p:extLst>
          </p:nvPr>
        </p:nvGraphicFramePr>
        <p:xfrm>
          <a:off x="-7813376" y="1844824"/>
          <a:ext cx="25285886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5270500" imgH="330200" progId="Word.Document.12">
                  <p:embed/>
                </p:oleObj>
              </mc:Choice>
              <mc:Fallback>
                <p:oleObj name="Document" r:id="rId3" imgW="5270500" imgH="330200" progId="Word.Documen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813376" y="1844824"/>
                        <a:ext cx="25285886" cy="158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318586"/>
              </p:ext>
            </p:extLst>
          </p:nvPr>
        </p:nvGraphicFramePr>
        <p:xfrm>
          <a:off x="-5509120" y="4221088"/>
          <a:ext cx="2024353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5" imgW="5270500" imgH="393700" progId="Word.Document.12">
                  <p:embed/>
                </p:oleObj>
              </mc:Choice>
              <mc:Fallback>
                <p:oleObj name="Document" r:id="rId5" imgW="5270500" imgH="393700" progId="Word.Documen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5509120" y="4221088"/>
                        <a:ext cx="20243539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11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the Dirac Delta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00809"/>
            <a:ext cx="8489950" cy="4465058"/>
          </a:xfrm>
        </p:spPr>
        <p:txBody>
          <a:bodyPr/>
          <a:lstStyle/>
          <a:p>
            <a:r>
              <a:rPr lang="en-US"/>
              <a:t>Shifting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130838"/>
              </p:ext>
            </p:extLst>
          </p:nvPr>
        </p:nvGraphicFramePr>
        <p:xfrm>
          <a:off x="-2988840" y="2708920"/>
          <a:ext cx="15334861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3" imgW="5270500" imgH="965200" progId="Word.Document.12">
                  <p:embed/>
                </p:oleObj>
              </mc:Choice>
              <mc:Fallback>
                <p:oleObj name="Document" r:id="rId3" imgW="5270500" imgH="9652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988840" y="2708920"/>
                        <a:ext cx="15334861" cy="280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97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Fourier Transform and the Dirac Delta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626849"/>
              </p:ext>
            </p:extLst>
          </p:nvPr>
        </p:nvGraphicFramePr>
        <p:xfrm>
          <a:off x="-3519646" y="1715654"/>
          <a:ext cx="12304896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3" imgW="5270500" imgH="647700" progId="Word.Document.12">
                  <p:embed/>
                </p:oleObj>
              </mc:Choice>
              <mc:Fallback>
                <p:oleObj name="Document" r:id="rId3" imgW="5270500" imgH="647700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519646" y="1715654"/>
                        <a:ext cx="12304896" cy="151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142203" y="3602764"/>
            <a:ext cx="7173900" cy="1511300"/>
            <a:chOff x="856" y="1180"/>
            <a:chExt cx="4172" cy="952"/>
          </a:xfrm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231" y="1787"/>
              <a:ext cx="1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4" tIns="44443" rIns="90474" bIns="44443">
              <a:spAutoFit/>
            </a:bodyPr>
            <a:lstStyle/>
            <a:p>
              <a:pPr eaLnBrk="0" hangingPunct="0"/>
              <a:r>
                <a:rPr lang="en-GB" sz="2500" i="1">
                  <a:latin typeface="Times New Roman" charset="0"/>
                </a:rPr>
                <a:t>t</a:t>
              </a: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856" y="1180"/>
              <a:ext cx="4024" cy="952"/>
              <a:chOff x="856" y="1180"/>
              <a:chExt cx="4024" cy="952"/>
            </a:xfrm>
          </p:grpSpPr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1572" y="1180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856" y="2040"/>
                <a:ext cx="1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1572" y="1472"/>
                <a:ext cx="0" cy="56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1655" y="1278"/>
                <a:ext cx="404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4" tIns="44443" rIns="90474" bIns="44443">
                <a:spAutoFit/>
              </a:bodyPr>
              <a:lstStyle/>
              <a:p>
                <a:pPr eaLnBrk="0" hangingPunct="0"/>
                <a:r>
                  <a:rPr lang="en-GB" sz="2800" i="1">
                    <a:latin typeface="Symbol" charset="0"/>
                  </a:rPr>
                  <a:t></a:t>
                </a:r>
                <a:r>
                  <a:rPr lang="en-GB" sz="2800" i="1">
                    <a:latin typeface="Times New Roman" charset="0"/>
                  </a:rPr>
                  <a:t>(t)</a:t>
                </a:r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4020" y="1228"/>
                <a:ext cx="0" cy="9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160" y="2040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3308" y="1704"/>
                <a:ext cx="1472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21"/>
              <p:cNvSpPr>
                <a:spLocks noChangeArrowheads="1"/>
              </p:cNvSpPr>
              <p:nvPr/>
            </p:nvSpPr>
            <p:spPr bwMode="auto">
              <a:xfrm>
                <a:off x="3814" y="1450"/>
                <a:ext cx="197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4" tIns="44443" rIns="90474" bIns="44443">
                <a:spAutoFit/>
              </a:bodyPr>
              <a:lstStyle/>
              <a:p>
                <a:pPr eaLnBrk="0" hangingPunct="0"/>
                <a:r>
                  <a:rPr lang="en-GB" sz="2500" i="1">
                    <a:latin typeface="Symbol" charset="0"/>
                  </a:rPr>
                  <a:t></a:t>
                </a:r>
              </a:p>
            </p:txBody>
          </p:sp>
        </p:grpSp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4871" y="1739"/>
              <a:ext cx="15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4" tIns="44443" rIns="90474" bIns="44443">
              <a:spAutoFit/>
            </a:bodyPr>
            <a:lstStyle/>
            <a:p>
              <a:pPr eaLnBrk="0" hangingPunct="0"/>
              <a:r>
                <a:rPr lang="en-GB" sz="2500" i="1">
                  <a:latin typeface="Times New Roman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29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Fourier Transform and the Dirac Delta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D79117-504B-4B66-90F0-C3D41366638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Line 25"/>
          <p:cNvSpPr>
            <a:spLocks noChangeShapeType="1"/>
          </p:cNvSpPr>
          <p:nvPr/>
        </p:nvSpPr>
        <p:spPr bwMode="auto">
          <a:xfrm>
            <a:off x="6565901" y="4081561"/>
            <a:ext cx="0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5156201" y="5445224"/>
            <a:ext cx="2655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>
            <a:off x="6565901" y="4545111"/>
            <a:ext cx="0" cy="889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5659438" y="4237136"/>
            <a:ext cx="6937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800" i="1">
                <a:latin typeface="Symbol" charset="0"/>
              </a:rPr>
              <a:t></a:t>
            </a:r>
            <a:r>
              <a:rPr lang="en-GB" sz="2800" i="1">
                <a:latin typeface="Times New Roman" charset="0"/>
              </a:rPr>
              <a:t>(f)</a:t>
            </a:r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2357438" y="4157761"/>
            <a:ext cx="0" cy="143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 flipH="1">
            <a:off x="863601" y="5445224"/>
            <a:ext cx="2986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31"/>
          <p:cNvSpPr>
            <a:spLocks noChangeShapeType="1"/>
          </p:cNvSpPr>
          <p:nvPr/>
        </p:nvSpPr>
        <p:spPr bwMode="auto">
          <a:xfrm flipH="1">
            <a:off x="1022351" y="4913411"/>
            <a:ext cx="2587625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2335213" y="4513361"/>
            <a:ext cx="3397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500" i="1">
                <a:latin typeface="Symbol" charset="0"/>
              </a:rPr>
              <a:t></a:t>
            </a:r>
          </a:p>
        </p:txBody>
      </p:sp>
      <p:sp>
        <p:nvSpPr>
          <p:cNvPr id="14" name="Rectangle 33"/>
          <p:cNvSpPr>
            <a:spLocks noChangeArrowheads="1"/>
          </p:cNvSpPr>
          <p:nvPr/>
        </p:nvSpPr>
        <p:spPr bwMode="auto">
          <a:xfrm>
            <a:off x="3654426" y="4968974"/>
            <a:ext cx="269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500" i="1">
                <a:latin typeface="Times New Roman" charset="0"/>
              </a:rPr>
              <a:t>t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7783513" y="4968974"/>
            <a:ext cx="2698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4" tIns="44443" rIns="90474" bIns="44443">
            <a:spAutoFit/>
          </a:bodyPr>
          <a:lstStyle/>
          <a:p>
            <a:pPr eaLnBrk="0" hangingPunct="0"/>
            <a:r>
              <a:rPr lang="en-GB" sz="2500" i="1">
                <a:latin typeface="Times New Roman" charset="0"/>
              </a:rPr>
              <a:t>f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652232"/>
              </p:ext>
            </p:extLst>
          </p:nvPr>
        </p:nvGraphicFramePr>
        <p:xfrm>
          <a:off x="-3958657" y="1967657"/>
          <a:ext cx="1328147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3" imgW="5270500" imgH="800100" progId="Word.Document.12">
                  <p:embed/>
                </p:oleObj>
              </mc:Choice>
              <mc:Fallback>
                <p:oleObj name="Document" r:id="rId3" imgW="5270500" imgH="800100" progId="Word.Document.12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958657" y="1967657"/>
                        <a:ext cx="13281476" cy="201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42364E-9E93-4B46-AB9D-9F8CC65639CA}"/>
                  </a:ext>
                </a:extLst>
              </p14:cNvPr>
              <p14:cNvContentPartPr/>
              <p14:nvPr/>
            </p14:nvContentPartPr>
            <p14:xfrm>
              <a:off x="6509520" y="5644440"/>
              <a:ext cx="160560" cy="22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42364E-9E93-4B46-AB9D-9F8CC65639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3320" y="5628240"/>
                <a:ext cx="19296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9691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7FA1AC"/>
      </a:accent1>
      <a:accent2>
        <a:srgbClr val="C88BA9"/>
      </a:accent2>
      <a:accent3>
        <a:srgbClr val="FFFFFF"/>
      </a:accent3>
      <a:accent4>
        <a:srgbClr val="000000"/>
      </a:accent4>
      <a:accent5>
        <a:srgbClr val="C0CDD2"/>
      </a:accent5>
      <a:accent6>
        <a:srgbClr val="B57D99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7FA1AC"/>
        </a:accent1>
        <a:accent2>
          <a:srgbClr val="C88BA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B57D99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pptdkred</Template>
  <TotalTime>1</TotalTime>
  <Words>52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Symbol</vt:lpstr>
      <vt:lpstr>Times New Roman</vt:lpstr>
      <vt:lpstr>Wingdings</vt:lpstr>
      <vt:lpstr>Custom Design</vt:lpstr>
      <vt:lpstr>Document</vt:lpstr>
      <vt:lpstr>Delta Function</vt:lpstr>
      <vt:lpstr>What happens as Δt ∞</vt:lpstr>
      <vt:lpstr>Properties of the Dirac Delta Function</vt:lpstr>
      <vt:lpstr>Fourier Transform and the Dirac Delta</vt:lpstr>
      <vt:lpstr>Fourier Transform and the Dirac Delta Function</vt:lpstr>
    </vt:vector>
  </TitlesOfParts>
  <Company>UCL ELECTRICAL ENGINEERING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E719  Communications Systems</dc:title>
  <dc:creator>jmitchel</dc:creator>
  <cp:lastModifiedBy>Mitchell, John</cp:lastModifiedBy>
  <cp:revision>1</cp:revision>
  <cp:lastPrinted>2020-09-17T13:38:00Z</cp:lastPrinted>
  <dcterms:created xsi:type="dcterms:W3CDTF">2002-10-07T19:14:42Z</dcterms:created>
  <dcterms:modified xsi:type="dcterms:W3CDTF">2020-09-20T16:08:35Z</dcterms:modified>
</cp:coreProperties>
</file>