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324" r:id="rId2"/>
    <p:sldId id="327" r:id="rId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 John" userId="9aa59251-68a6-4e56-a485-8ce8279c7d15" providerId="ADAL" clId="{113833C2-0EED-B04E-8626-35F8DC4F216D}"/>
    <pc:docChg chg="delSld">
      <pc:chgData name="Mitchell, John" userId="9aa59251-68a6-4e56-a485-8ce8279c7d15" providerId="ADAL" clId="{113833C2-0EED-B04E-8626-35F8DC4F216D}" dt="2020-09-20T16:09:25.438" v="80" actId="2696"/>
      <pc:docMkLst>
        <pc:docMk/>
      </pc:docMkLst>
      <pc:sldChg chg="del">
        <pc:chgData name="Mitchell, John" userId="9aa59251-68a6-4e56-a485-8ce8279c7d15" providerId="ADAL" clId="{113833C2-0EED-B04E-8626-35F8DC4F216D}" dt="2020-09-20T16:09:06.762" v="20" actId="2696"/>
        <pc:sldMkLst>
          <pc:docMk/>
          <pc:sldMk cId="0" sldId="256"/>
        </pc:sldMkLst>
      </pc:sldChg>
      <pc:sldChg chg="del">
        <pc:chgData name="Mitchell, John" userId="9aa59251-68a6-4e56-a485-8ce8279c7d15" providerId="ADAL" clId="{113833C2-0EED-B04E-8626-35F8DC4F216D}" dt="2020-09-20T16:09:06.369" v="3" actId="2696"/>
        <pc:sldMkLst>
          <pc:docMk/>
          <pc:sldMk cId="1286298814" sldId="263"/>
        </pc:sldMkLst>
      </pc:sldChg>
      <pc:sldChg chg="del">
        <pc:chgData name="Mitchell, John" userId="9aa59251-68a6-4e56-a485-8ce8279c7d15" providerId="ADAL" clId="{113833C2-0EED-B04E-8626-35F8DC4F216D}" dt="2020-09-20T16:09:06.559" v="10" actId="2696"/>
        <pc:sldMkLst>
          <pc:docMk/>
          <pc:sldMk cId="3735342945" sldId="273"/>
        </pc:sldMkLst>
      </pc:sldChg>
      <pc:sldChg chg="del">
        <pc:chgData name="Mitchell, John" userId="9aa59251-68a6-4e56-a485-8ce8279c7d15" providerId="ADAL" clId="{113833C2-0EED-B04E-8626-35F8DC4F216D}" dt="2020-09-20T16:09:06.780" v="21" actId="2696"/>
        <pc:sldMkLst>
          <pc:docMk/>
          <pc:sldMk cId="1570087471" sldId="276"/>
        </pc:sldMkLst>
      </pc:sldChg>
      <pc:sldChg chg="del">
        <pc:chgData name="Mitchell, John" userId="9aa59251-68a6-4e56-a485-8ce8279c7d15" providerId="ADAL" clId="{113833C2-0EED-B04E-8626-35F8DC4F216D}" dt="2020-09-20T16:09:06.539" v="9" actId="2696"/>
        <pc:sldMkLst>
          <pc:docMk/>
          <pc:sldMk cId="3489667815" sldId="292"/>
        </pc:sldMkLst>
      </pc:sldChg>
      <pc:sldChg chg="del">
        <pc:chgData name="Mitchell, John" userId="9aa59251-68a6-4e56-a485-8ce8279c7d15" providerId="ADAL" clId="{113833C2-0EED-B04E-8626-35F8DC4F216D}" dt="2020-09-20T16:09:06.742" v="19" actId="2696"/>
        <pc:sldMkLst>
          <pc:docMk/>
          <pc:sldMk cId="2584122532" sldId="293"/>
        </pc:sldMkLst>
      </pc:sldChg>
      <pc:sldChg chg="del">
        <pc:chgData name="Mitchell, John" userId="9aa59251-68a6-4e56-a485-8ce8279c7d15" providerId="ADAL" clId="{113833C2-0EED-B04E-8626-35F8DC4F216D}" dt="2020-09-20T16:09:06.724" v="18" actId="2696"/>
        <pc:sldMkLst>
          <pc:docMk/>
          <pc:sldMk cId="412792172" sldId="294"/>
        </pc:sldMkLst>
      </pc:sldChg>
      <pc:sldChg chg="del">
        <pc:chgData name="Mitchell, John" userId="9aa59251-68a6-4e56-a485-8ce8279c7d15" providerId="ADAL" clId="{113833C2-0EED-B04E-8626-35F8DC4F216D}" dt="2020-09-20T16:09:06.815" v="22" actId="2696"/>
        <pc:sldMkLst>
          <pc:docMk/>
          <pc:sldMk cId="3310498341" sldId="295"/>
        </pc:sldMkLst>
      </pc:sldChg>
      <pc:sldChg chg="del">
        <pc:chgData name="Mitchell, John" userId="9aa59251-68a6-4e56-a485-8ce8279c7d15" providerId="ADAL" clId="{113833C2-0EED-B04E-8626-35F8DC4F216D}" dt="2020-09-20T16:09:06.710" v="17" actId="2696"/>
        <pc:sldMkLst>
          <pc:docMk/>
          <pc:sldMk cId="2851634506" sldId="296"/>
        </pc:sldMkLst>
      </pc:sldChg>
      <pc:sldChg chg="del">
        <pc:chgData name="Mitchell, John" userId="9aa59251-68a6-4e56-a485-8ce8279c7d15" providerId="ADAL" clId="{113833C2-0EED-B04E-8626-35F8DC4F216D}" dt="2020-09-20T16:09:06.347" v="2" actId="2696"/>
        <pc:sldMkLst>
          <pc:docMk/>
          <pc:sldMk cId="3537761117" sldId="297"/>
        </pc:sldMkLst>
      </pc:sldChg>
      <pc:sldChg chg="del">
        <pc:chgData name="Mitchell, John" userId="9aa59251-68a6-4e56-a485-8ce8279c7d15" providerId="ADAL" clId="{113833C2-0EED-B04E-8626-35F8DC4F216D}" dt="2020-09-20T16:09:06.842" v="24" actId="2696"/>
        <pc:sldMkLst>
          <pc:docMk/>
          <pc:sldMk cId="1464730112" sldId="298"/>
        </pc:sldMkLst>
      </pc:sldChg>
      <pc:sldChg chg="del">
        <pc:chgData name="Mitchell, John" userId="9aa59251-68a6-4e56-a485-8ce8279c7d15" providerId="ADAL" clId="{113833C2-0EED-B04E-8626-35F8DC4F216D}" dt="2020-09-20T16:09:24.782" v="56" actId="2696"/>
        <pc:sldMkLst>
          <pc:docMk/>
          <pc:sldMk cId="3551020959" sldId="303"/>
        </pc:sldMkLst>
      </pc:sldChg>
      <pc:sldChg chg="del">
        <pc:chgData name="Mitchell, John" userId="9aa59251-68a6-4e56-a485-8ce8279c7d15" providerId="ADAL" clId="{113833C2-0EED-B04E-8626-35F8DC4F216D}" dt="2020-09-20T16:09:24.979" v="69" actId="2696"/>
        <pc:sldMkLst>
          <pc:docMk/>
          <pc:sldMk cId="1388896039" sldId="304"/>
        </pc:sldMkLst>
      </pc:sldChg>
      <pc:sldChg chg="del">
        <pc:chgData name="Mitchell, John" userId="9aa59251-68a6-4e56-a485-8ce8279c7d15" providerId="ADAL" clId="{113833C2-0EED-B04E-8626-35F8DC4F216D}" dt="2020-09-20T16:09:24.244" v="34" actId="2696"/>
        <pc:sldMkLst>
          <pc:docMk/>
          <pc:sldMk cId="2652255318" sldId="305"/>
        </pc:sldMkLst>
      </pc:sldChg>
      <pc:sldChg chg="del">
        <pc:chgData name="Mitchell, John" userId="9aa59251-68a6-4e56-a485-8ce8279c7d15" providerId="ADAL" clId="{113833C2-0EED-B04E-8626-35F8DC4F216D}" dt="2020-09-20T16:09:24.081" v="27" actId="2696"/>
        <pc:sldMkLst>
          <pc:docMk/>
          <pc:sldMk cId="1126290682" sldId="306"/>
        </pc:sldMkLst>
      </pc:sldChg>
      <pc:sldChg chg="del">
        <pc:chgData name="Mitchell, John" userId="9aa59251-68a6-4e56-a485-8ce8279c7d15" providerId="ADAL" clId="{113833C2-0EED-B04E-8626-35F8DC4F216D}" dt="2020-09-20T16:09:24.479" v="42" actId="2696"/>
        <pc:sldMkLst>
          <pc:docMk/>
          <pc:sldMk cId="2327018476" sldId="307"/>
        </pc:sldMkLst>
      </pc:sldChg>
      <pc:sldChg chg="del">
        <pc:chgData name="Mitchell, John" userId="9aa59251-68a6-4e56-a485-8ce8279c7d15" providerId="ADAL" clId="{113833C2-0EED-B04E-8626-35F8DC4F216D}" dt="2020-09-20T16:09:24.128" v="30" actId="2696"/>
        <pc:sldMkLst>
          <pc:docMk/>
          <pc:sldMk cId="827664235" sldId="308"/>
        </pc:sldMkLst>
      </pc:sldChg>
      <pc:sldChg chg="del">
        <pc:chgData name="Mitchell, John" userId="9aa59251-68a6-4e56-a485-8ce8279c7d15" providerId="ADAL" clId="{113833C2-0EED-B04E-8626-35F8DC4F216D}" dt="2020-09-20T16:09:24.306" v="38" actId="2696"/>
        <pc:sldMkLst>
          <pc:docMk/>
          <pc:sldMk cId="360386140" sldId="309"/>
        </pc:sldMkLst>
      </pc:sldChg>
      <pc:sldChg chg="del">
        <pc:chgData name="Mitchell, John" userId="9aa59251-68a6-4e56-a485-8ce8279c7d15" providerId="ADAL" clId="{113833C2-0EED-B04E-8626-35F8DC4F216D}" dt="2020-09-20T16:09:24.496" v="43" actId="2696"/>
        <pc:sldMkLst>
          <pc:docMk/>
          <pc:sldMk cId="1977214223" sldId="310"/>
        </pc:sldMkLst>
      </pc:sldChg>
      <pc:sldChg chg="del">
        <pc:chgData name="Mitchell, John" userId="9aa59251-68a6-4e56-a485-8ce8279c7d15" providerId="ADAL" clId="{113833C2-0EED-B04E-8626-35F8DC4F216D}" dt="2020-09-20T16:09:24.096" v="28" actId="2696"/>
        <pc:sldMkLst>
          <pc:docMk/>
          <pc:sldMk cId="3338547388" sldId="311"/>
        </pc:sldMkLst>
      </pc:sldChg>
      <pc:sldChg chg="del">
        <pc:chgData name="Mitchell, John" userId="9aa59251-68a6-4e56-a485-8ce8279c7d15" providerId="ADAL" clId="{113833C2-0EED-B04E-8626-35F8DC4F216D}" dt="2020-09-20T16:09:24.615" v="48" actId="2696"/>
        <pc:sldMkLst>
          <pc:docMk/>
          <pc:sldMk cId="2215078838" sldId="312"/>
        </pc:sldMkLst>
      </pc:sldChg>
      <pc:sldChg chg="del">
        <pc:chgData name="Mitchell, John" userId="9aa59251-68a6-4e56-a485-8ce8279c7d15" providerId="ADAL" clId="{113833C2-0EED-B04E-8626-35F8DC4F216D}" dt="2020-09-20T16:09:24.954" v="68" actId="2696"/>
        <pc:sldMkLst>
          <pc:docMk/>
          <pc:sldMk cId="1842785842" sldId="313"/>
        </pc:sldMkLst>
      </pc:sldChg>
      <pc:sldChg chg="del">
        <pc:chgData name="Mitchell, John" userId="9aa59251-68a6-4e56-a485-8ce8279c7d15" providerId="ADAL" clId="{113833C2-0EED-B04E-8626-35F8DC4F216D}" dt="2020-09-20T16:09:24.937" v="67" actId="2696"/>
        <pc:sldMkLst>
          <pc:docMk/>
          <pc:sldMk cId="4183805719" sldId="315"/>
        </pc:sldMkLst>
      </pc:sldChg>
      <pc:sldChg chg="del">
        <pc:chgData name="Mitchell, John" userId="9aa59251-68a6-4e56-a485-8ce8279c7d15" providerId="ADAL" clId="{113833C2-0EED-B04E-8626-35F8DC4F216D}" dt="2020-09-20T16:09:06.392" v="4" actId="2696"/>
        <pc:sldMkLst>
          <pc:docMk/>
          <pc:sldMk cId="1759425164" sldId="317"/>
        </pc:sldMkLst>
      </pc:sldChg>
      <pc:sldChg chg="del">
        <pc:chgData name="Mitchell, John" userId="9aa59251-68a6-4e56-a485-8ce8279c7d15" providerId="ADAL" clId="{113833C2-0EED-B04E-8626-35F8DC4F216D}" dt="2020-09-20T16:09:06.596" v="12" actId="2696"/>
        <pc:sldMkLst>
          <pc:docMk/>
          <pc:sldMk cId="3262023717" sldId="318"/>
        </pc:sldMkLst>
      </pc:sldChg>
      <pc:sldChg chg="del">
        <pc:chgData name="Mitchell, John" userId="9aa59251-68a6-4e56-a485-8ce8279c7d15" providerId="ADAL" clId="{113833C2-0EED-B04E-8626-35F8DC4F216D}" dt="2020-09-20T16:09:06.520" v="8" actId="2696"/>
        <pc:sldMkLst>
          <pc:docMk/>
          <pc:sldMk cId="3583116328" sldId="319"/>
        </pc:sldMkLst>
      </pc:sldChg>
      <pc:sldChg chg="del">
        <pc:chgData name="Mitchell, John" userId="9aa59251-68a6-4e56-a485-8ce8279c7d15" providerId="ADAL" clId="{113833C2-0EED-B04E-8626-35F8DC4F216D}" dt="2020-09-20T16:09:06.491" v="7" actId="2696"/>
        <pc:sldMkLst>
          <pc:docMk/>
          <pc:sldMk cId="3238973557" sldId="320"/>
        </pc:sldMkLst>
      </pc:sldChg>
      <pc:sldChg chg="del">
        <pc:chgData name="Mitchell, John" userId="9aa59251-68a6-4e56-a485-8ce8279c7d15" providerId="ADAL" clId="{113833C2-0EED-B04E-8626-35F8DC4F216D}" dt="2020-09-20T16:09:06.654" v="15" actId="2696"/>
        <pc:sldMkLst>
          <pc:docMk/>
          <pc:sldMk cId="1967298193" sldId="321"/>
        </pc:sldMkLst>
      </pc:sldChg>
      <pc:sldChg chg="del">
        <pc:chgData name="Mitchell, John" userId="9aa59251-68a6-4e56-a485-8ce8279c7d15" providerId="ADAL" clId="{113833C2-0EED-B04E-8626-35F8DC4F216D}" dt="2020-09-20T16:09:24.231" v="33" actId="2696"/>
        <pc:sldMkLst>
          <pc:docMk/>
          <pc:sldMk cId="3524386803" sldId="322"/>
        </pc:sldMkLst>
      </pc:sldChg>
      <pc:sldChg chg="del">
        <pc:chgData name="Mitchell, John" userId="9aa59251-68a6-4e56-a485-8ce8279c7d15" providerId="ADAL" clId="{113833C2-0EED-B04E-8626-35F8DC4F216D}" dt="2020-09-20T16:09:06.424" v="5" actId="2696"/>
        <pc:sldMkLst>
          <pc:docMk/>
          <pc:sldMk cId="943969150" sldId="323"/>
        </pc:sldMkLst>
      </pc:sldChg>
      <pc:sldChg chg="del">
        <pc:chgData name="Mitchell, John" userId="9aa59251-68a6-4e56-a485-8ce8279c7d15" providerId="ADAL" clId="{113833C2-0EED-B04E-8626-35F8DC4F216D}" dt="2020-09-20T16:09:24.297" v="37" actId="2696"/>
        <pc:sldMkLst>
          <pc:docMk/>
          <pc:sldMk cId="1855779345" sldId="325"/>
        </pc:sldMkLst>
      </pc:sldChg>
      <pc:sldChg chg="del">
        <pc:chgData name="Mitchell, John" userId="9aa59251-68a6-4e56-a485-8ce8279c7d15" providerId="ADAL" clId="{113833C2-0EED-B04E-8626-35F8DC4F216D}" dt="2020-09-20T16:09:24.277" v="36" actId="2696"/>
        <pc:sldMkLst>
          <pc:docMk/>
          <pc:sldMk cId="4241447864" sldId="326"/>
        </pc:sldMkLst>
      </pc:sldChg>
      <pc:sldChg chg="del">
        <pc:chgData name="Mitchell, John" userId="9aa59251-68a6-4e56-a485-8ce8279c7d15" providerId="ADAL" clId="{113833C2-0EED-B04E-8626-35F8DC4F216D}" dt="2020-09-20T16:09:24.047" v="25" actId="2696"/>
        <pc:sldMkLst>
          <pc:docMk/>
          <pc:sldMk cId="3515968662" sldId="328"/>
        </pc:sldMkLst>
      </pc:sldChg>
      <pc:sldChg chg="del">
        <pc:chgData name="Mitchell, John" userId="9aa59251-68a6-4e56-a485-8ce8279c7d15" providerId="ADAL" clId="{113833C2-0EED-B04E-8626-35F8DC4F216D}" dt="2020-09-20T16:09:24.762" v="54" actId="2696"/>
        <pc:sldMkLst>
          <pc:docMk/>
          <pc:sldMk cId="2005943019" sldId="329"/>
        </pc:sldMkLst>
      </pc:sldChg>
      <pc:sldChg chg="del">
        <pc:chgData name="Mitchell, John" userId="9aa59251-68a6-4e56-a485-8ce8279c7d15" providerId="ADAL" clId="{113833C2-0EED-B04E-8626-35F8DC4F216D}" dt="2020-09-20T16:09:25.112" v="73" actId="2696"/>
        <pc:sldMkLst>
          <pc:docMk/>
          <pc:sldMk cId="3466364046" sldId="330"/>
        </pc:sldMkLst>
      </pc:sldChg>
      <pc:sldChg chg="del">
        <pc:chgData name="Mitchell, John" userId="9aa59251-68a6-4e56-a485-8ce8279c7d15" providerId="ADAL" clId="{113833C2-0EED-B04E-8626-35F8DC4F216D}" dt="2020-09-20T16:09:24.737" v="53" actId="2696"/>
        <pc:sldMkLst>
          <pc:docMk/>
          <pc:sldMk cId="4115418073" sldId="331"/>
        </pc:sldMkLst>
      </pc:sldChg>
      <pc:sldChg chg="del">
        <pc:chgData name="Mitchell, John" userId="9aa59251-68a6-4e56-a485-8ce8279c7d15" providerId="ADAL" clId="{113833C2-0EED-B04E-8626-35F8DC4F216D}" dt="2020-09-20T16:09:24.320" v="39" actId="2696"/>
        <pc:sldMkLst>
          <pc:docMk/>
          <pc:sldMk cId="3005573319" sldId="332"/>
        </pc:sldMkLst>
      </pc:sldChg>
      <pc:sldChg chg="del">
        <pc:chgData name="Mitchell, John" userId="9aa59251-68a6-4e56-a485-8ce8279c7d15" providerId="ADAL" clId="{113833C2-0EED-B04E-8626-35F8DC4F216D}" dt="2020-09-20T16:09:06.303" v="1" actId="2696"/>
        <pc:sldMkLst>
          <pc:docMk/>
          <pc:sldMk cId="3747745338" sldId="333"/>
        </pc:sldMkLst>
      </pc:sldChg>
      <pc:sldChg chg="del">
        <pc:chgData name="Mitchell, John" userId="9aa59251-68a6-4e56-a485-8ce8279c7d15" providerId="ADAL" clId="{113833C2-0EED-B04E-8626-35F8DC4F216D}" dt="2020-09-20T16:09:06.459" v="6" actId="2696"/>
        <pc:sldMkLst>
          <pc:docMk/>
          <pc:sldMk cId="1477950161" sldId="334"/>
        </pc:sldMkLst>
      </pc:sldChg>
      <pc:sldChg chg="del">
        <pc:chgData name="Mitchell, John" userId="9aa59251-68a6-4e56-a485-8ce8279c7d15" providerId="ADAL" clId="{113833C2-0EED-B04E-8626-35F8DC4F216D}" dt="2020-09-20T16:09:06.282" v="0" actId="2696"/>
        <pc:sldMkLst>
          <pc:docMk/>
          <pc:sldMk cId="1203884881" sldId="335"/>
        </pc:sldMkLst>
      </pc:sldChg>
      <pc:sldChg chg="del">
        <pc:chgData name="Mitchell, John" userId="9aa59251-68a6-4e56-a485-8ce8279c7d15" providerId="ADAL" clId="{113833C2-0EED-B04E-8626-35F8DC4F216D}" dt="2020-09-20T16:09:24.582" v="46" actId="2696"/>
        <pc:sldMkLst>
          <pc:docMk/>
          <pc:sldMk cId="1792340679" sldId="337"/>
        </pc:sldMkLst>
      </pc:sldChg>
      <pc:sldChg chg="del">
        <pc:chgData name="Mitchell, John" userId="9aa59251-68a6-4e56-a485-8ce8279c7d15" providerId="ADAL" clId="{113833C2-0EED-B04E-8626-35F8DC4F216D}" dt="2020-09-20T16:09:25.014" v="72" actId="2696"/>
        <pc:sldMkLst>
          <pc:docMk/>
          <pc:sldMk cId="703390090" sldId="338"/>
        </pc:sldMkLst>
      </pc:sldChg>
      <pc:sldChg chg="del">
        <pc:chgData name="Mitchell, John" userId="9aa59251-68a6-4e56-a485-8ce8279c7d15" providerId="ADAL" clId="{113833C2-0EED-B04E-8626-35F8DC4F216D}" dt="2020-09-20T16:09:24.553" v="45" actId="2696"/>
        <pc:sldMkLst>
          <pc:docMk/>
          <pc:sldMk cId="1525845476" sldId="344"/>
        </pc:sldMkLst>
      </pc:sldChg>
      <pc:sldChg chg="del">
        <pc:chgData name="Mitchell, John" userId="9aa59251-68a6-4e56-a485-8ce8279c7d15" providerId="ADAL" clId="{113833C2-0EED-B04E-8626-35F8DC4F216D}" dt="2020-09-20T16:09:25.343" v="77" actId="2696"/>
        <pc:sldMkLst>
          <pc:docMk/>
          <pc:sldMk cId="4112715682" sldId="347"/>
        </pc:sldMkLst>
      </pc:sldChg>
      <pc:sldChg chg="del">
        <pc:chgData name="Mitchell, John" userId="9aa59251-68a6-4e56-a485-8ce8279c7d15" providerId="ADAL" clId="{113833C2-0EED-B04E-8626-35F8DC4F216D}" dt="2020-09-20T16:09:25.404" v="79" actId="2696"/>
        <pc:sldMkLst>
          <pc:docMk/>
          <pc:sldMk cId="3109325650" sldId="348"/>
        </pc:sldMkLst>
      </pc:sldChg>
      <pc:sldChg chg="del">
        <pc:chgData name="Mitchell, John" userId="9aa59251-68a6-4e56-a485-8ce8279c7d15" providerId="ADAL" clId="{113833C2-0EED-B04E-8626-35F8DC4F216D}" dt="2020-09-20T16:09:24.890" v="64" actId="2696"/>
        <pc:sldMkLst>
          <pc:docMk/>
          <pc:sldMk cId="2050606646" sldId="350"/>
        </pc:sldMkLst>
      </pc:sldChg>
      <pc:sldChg chg="del">
        <pc:chgData name="Mitchell, John" userId="9aa59251-68a6-4e56-a485-8ce8279c7d15" providerId="ADAL" clId="{113833C2-0EED-B04E-8626-35F8DC4F216D}" dt="2020-09-20T16:09:24.827" v="59" actId="2696"/>
        <pc:sldMkLst>
          <pc:docMk/>
          <pc:sldMk cId="123064526" sldId="351"/>
        </pc:sldMkLst>
      </pc:sldChg>
      <pc:sldChg chg="del">
        <pc:chgData name="Mitchell, John" userId="9aa59251-68a6-4e56-a485-8ce8279c7d15" providerId="ADAL" clId="{113833C2-0EED-B04E-8626-35F8DC4F216D}" dt="2020-09-20T16:09:24.869" v="63" actId="2696"/>
        <pc:sldMkLst>
          <pc:docMk/>
          <pc:sldMk cId="1535390754" sldId="352"/>
        </pc:sldMkLst>
      </pc:sldChg>
      <pc:sldChg chg="del">
        <pc:chgData name="Mitchell, John" userId="9aa59251-68a6-4e56-a485-8ce8279c7d15" providerId="ADAL" clId="{113833C2-0EED-B04E-8626-35F8DC4F216D}" dt="2020-09-20T16:09:25.327" v="76" actId="2696"/>
        <pc:sldMkLst>
          <pc:docMk/>
          <pc:sldMk cId="3990138144" sldId="353"/>
        </pc:sldMkLst>
      </pc:sldChg>
      <pc:sldChg chg="del">
        <pc:chgData name="Mitchell, John" userId="9aa59251-68a6-4e56-a485-8ce8279c7d15" providerId="ADAL" clId="{113833C2-0EED-B04E-8626-35F8DC4F216D}" dt="2020-09-20T16:09:24.805" v="57" actId="2696"/>
        <pc:sldMkLst>
          <pc:docMk/>
          <pc:sldMk cId="2507322941" sldId="354"/>
        </pc:sldMkLst>
      </pc:sldChg>
      <pc:sldChg chg="del">
        <pc:chgData name="Mitchell, John" userId="9aa59251-68a6-4e56-a485-8ce8279c7d15" providerId="ADAL" clId="{113833C2-0EED-B04E-8626-35F8DC4F216D}" dt="2020-09-20T16:09:25.005" v="71" actId="2696"/>
        <pc:sldMkLst>
          <pc:docMk/>
          <pc:sldMk cId="851817188" sldId="355"/>
        </pc:sldMkLst>
      </pc:sldChg>
      <pc:sldChg chg="del">
        <pc:chgData name="Mitchell, John" userId="9aa59251-68a6-4e56-a485-8ce8279c7d15" providerId="ADAL" clId="{113833C2-0EED-B04E-8626-35F8DC4F216D}" dt="2020-09-20T16:09:24.514" v="44" actId="2696"/>
        <pc:sldMkLst>
          <pc:docMk/>
          <pc:sldMk cId="1570570350" sldId="356"/>
        </pc:sldMkLst>
      </pc:sldChg>
      <pc:sldChg chg="del">
        <pc:chgData name="Mitchell, John" userId="9aa59251-68a6-4e56-a485-8ce8279c7d15" providerId="ADAL" clId="{113833C2-0EED-B04E-8626-35F8DC4F216D}" dt="2020-09-20T16:09:24.204" v="32" actId="2696"/>
        <pc:sldMkLst>
          <pc:docMk/>
          <pc:sldMk cId="2488814502" sldId="357"/>
        </pc:sldMkLst>
      </pc:sldChg>
      <pc:sldChg chg="del">
        <pc:chgData name="Mitchell, John" userId="9aa59251-68a6-4e56-a485-8ce8279c7d15" providerId="ADAL" clId="{113833C2-0EED-B04E-8626-35F8DC4F216D}" dt="2020-09-20T16:09:24.683" v="49" actId="2696"/>
        <pc:sldMkLst>
          <pc:docMk/>
          <pc:sldMk cId="1911402361" sldId="358"/>
        </pc:sldMkLst>
      </pc:sldChg>
      <pc:sldChg chg="del">
        <pc:chgData name="Mitchell, John" userId="9aa59251-68a6-4e56-a485-8ce8279c7d15" providerId="ADAL" clId="{113833C2-0EED-B04E-8626-35F8DC4F216D}" dt="2020-09-20T16:09:25.362" v="78" actId="2696"/>
        <pc:sldMkLst>
          <pc:docMk/>
          <pc:sldMk cId="901220748" sldId="359"/>
        </pc:sldMkLst>
      </pc:sldChg>
      <pc:sldChg chg="del">
        <pc:chgData name="Mitchell, John" userId="9aa59251-68a6-4e56-a485-8ce8279c7d15" providerId="ADAL" clId="{113833C2-0EED-B04E-8626-35F8DC4F216D}" dt="2020-09-20T16:09:24.726" v="52" actId="2696"/>
        <pc:sldMkLst>
          <pc:docMk/>
          <pc:sldMk cId="2747012963" sldId="360"/>
        </pc:sldMkLst>
      </pc:sldChg>
      <pc:sldChg chg="del">
        <pc:chgData name="Mitchell, John" userId="9aa59251-68a6-4e56-a485-8ce8279c7d15" providerId="ADAL" clId="{113833C2-0EED-B04E-8626-35F8DC4F216D}" dt="2020-09-20T16:09:25.320" v="75" actId="2696"/>
        <pc:sldMkLst>
          <pc:docMk/>
          <pc:sldMk cId="1262958336" sldId="361"/>
        </pc:sldMkLst>
      </pc:sldChg>
      <pc:sldChg chg="del">
        <pc:chgData name="Mitchell, John" userId="9aa59251-68a6-4e56-a485-8ce8279c7d15" providerId="ADAL" clId="{113833C2-0EED-B04E-8626-35F8DC4F216D}" dt="2020-09-20T16:09:24.460" v="41" actId="2696"/>
        <pc:sldMkLst>
          <pc:docMk/>
          <pc:sldMk cId="4174051353" sldId="362"/>
        </pc:sldMkLst>
      </pc:sldChg>
      <pc:sldChg chg="del">
        <pc:chgData name="Mitchell, John" userId="9aa59251-68a6-4e56-a485-8ce8279c7d15" providerId="ADAL" clId="{113833C2-0EED-B04E-8626-35F8DC4F216D}" dt="2020-09-20T16:09:24.111" v="29" actId="2696"/>
        <pc:sldMkLst>
          <pc:docMk/>
          <pc:sldMk cId="1843158352" sldId="363"/>
        </pc:sldMkLst>
      </pc:sldChg>
      <pc:sldChg chg="del">
        <pc:chgData name="Mitchell, John" userId="9aa59251-68a6-4e56-a485-8ce8279c7d15" providerId="ADAL" clId="{113833C2-0EED-B04E-8626-35F8DC4F216D}" dt="2020-09-20T16:09:24.817" v="58" actId="2696"/>
        <pc:sldMkLst>
          <pc:docMk/>
          <pc:sldMk cId="1561540102" sldId="364"/>
        </pc:sldMkLst>
      </pc:sldChg>
      <pc:sldChg chg="del">
        <pc:chgData name="Mitchell, John" userId="9aa59251-68a6-4e56-a485-8ce8279c7d15" providerId="ADAL" clId="{113833C2-0EED-B04E-8626-35F8DC4F216D}" dt="2020-09-20T16:09:25.313" v="74" actId="2696"/>
        <pc:sldMkLst>
          <pc:docMk/>
          <pc:sldMk cId="3889654059" sldId="365"/>
        </pc:sldMkLst>
      </pc:sldChg>
      <pc:sldChg chg="del">
        <pc:chgData name="Mitchell, John" userId="9aa59251-68a6-4e56-a485-8ce8279c7d15" providerId="ADAL" clId="{113833C2-0EED-B04E-8626-35F8DC4F216D}" dt="2020-09-20T16:09:24.859" v="62" actId="2696"/>
        <pc:sldMkLst>
          <pc:docMk/>
          <pc:sldMk cId="1639268684" sldId="366"/>
        </pc:sldMkLst>
      </pc:sldChg>
      <pc:sldChg chg="del">
        <pc:chgData name="Mitchell, John" userId="9aa59251-68a6-4e56-a485-8ce8279c7d15" providerId="ADAL" clId="{113833C2-0EED-B04E-8626-35F8DC4F216D}" dt="2020-09-20T16:09:24.064" v="26" actId="2696"/>
        <pc:sldMkLst>
          <pc:docMk/>
          <pc:sldMk cId="61398863" sldId="368"/>
        </pc:sldMkLst>
      </pc:sldChg>
      <pc:sldChg chg="del">
        <pc:chgData name="Mitchell, John" userId="9aa59251-68a6-4e56-a485-8ce8279c7d15" providerId="ADAL" clId="{113833C2-0EED-B04E-8626-35F8DC4F216D}" dt="2020-09-20T16:09:06.671" v="16" actId="2696"/>
        <pc:sldMkLst>
          <pc:docMk/>
          <pc:sldMk cId="2137084288" sldId="369"/>
        </pc:sldMkLst>
      </pc:sldChg>
      <pc:sldChg chg="del">
        <pc:chgData name="Mitchell, John" userId="9aa59251-68a6-4e56-a485-8ce8279c7d15" providerId="ADAL" clId="{113833C2-0EED-B04E-8626-35F8DC4F216D}" dt="2020-09-20T16:09:06.613" v="13" actId="2696"/>
        <pc:sldMkLst>
          <pc:docMk/>
          <pc:sldMk cId="3411467155" sldId="370"/>
        </pc:sldMkLst>
      </pc:sldChg>
      <pc:sldChg chg="del">
        <pc:chgData name="Mitchell, John" userId="9aa59251-68a6-4e56-a485-8ce8279c7d15" providerId="ADAL" clId="{113833C2-0EED-B04E-8626-35F8DC4F216D}" dt="2020-09-20T16:09:06.628" v="14" actId="2696"/>
        <pc:sldMkLst>
          <pc:docMk/>
          <pc:sldMk cId="2503555030" sldId="371"/>
        </pc:sldMkLst>
      </pc:sldChg>
      <pc:sldChg chg="del">
        <pc:chgData name="Mitchell, John" userId="9aa59251-68a6-4e56-a485-8ce8279c7d15" providerId="ADAL" clId="{113833C2-0EED-B04E-8626-35F8DC4F216D}" dt="2020-09-20T16:09:06.829" v="23" actId="2696"/>
        <pc:sldMkLst>
          <pc:docMk/>
          <pc:sldMk cId="733219853" sldId="372"/>
        </pc:sldMkLst>
      </pc:sldChg>
      <pc:sldChg chg="del">
        <pc:chgData name="Mitchell, John" userId="9aa59251-68a6-4e56-a485-8ce8279c7d15" providerId="ADAL" clId="{113833C2-0EED-B04E-8626-35F8DC4F216D}" dt="2020-09-20T16:09:06.572" v="11" actId="2696"/>
        <pc:sldMkLst>
          <pc:docMk/>
          <pc:sldMk cId="861661023" sldId="373"/>
        </pc:sldMkLst>
      </pc:sldChg>
      <pc:sldChg chg="del">
        <pc:chgData name="Mitchell, John" userId="9aa59251-68a6-4e56-a485-8ce8279c7d15" providerId="ADAL" clId="{113833C2-0EED-B04E-8626-35F8DC4F216D}" dt="2020-09-20T16:09:25.438" v="80" actId="2696"/>
        <pc:sldMkLst>
          <pc:docMk/>
          <pc:sldMk cId="1922717828" sldId="374"/>
        </pc:sldMkLst>
      </pc:sldChg>
      <pc:sldChg chg="del">
        <pc:chgData name="Mitchell, John" userId="9aa59251-68a6-4e56-a485-8ce8279c7d15" providerId="ADAL" clId="{113833C2-0EED-B04E-8626-35F8DC4F216D}" dt="2020-09-20T16:09:24.772" v="55" actId="2696"/>
        <pc:sldMkLst>
          <pc:docMk/>
          <pc:sldMk cId="1023679884" sldId="376"/>
        </pc:sldMkLst>
      </pc:sldChg>
      <pc:sldChg chg="del">
        <pc:chgData name="Mitchell, John" userId="9aa59251-68a6-4e56-a485-8ce8279c7d15" providerId="ADAL" clId="{113833C2-0EED-B04E-8626-35F8DC4F216D}" dt="2020-09-20T16:09:24.258" v="35" actId="2696"/>
        <pc:sldMkLst>
          <pc:docMk/>
          <pc:sldMk cId="1389746163" sldId="377"/>
        </pc:sldMkLst>
      </pc:sldChg>
      <pc:sldChg chg="del">
        <pc:chgData name="Mitchell, John" userId="9aa59251-68a6-4e56-a485-8ce8279c7d15" providerId="ADAL" clId="{113833C2-0EED-B04E-8626-35F8DC4F216D}" dt="2020-09-20T16:09:24.850" v="61" actId="2696"/>
        <pc:sldMkLst>
          <pc:docMk/>
          <pc:sldMk cId="1461251027" sldId="378"/>
        </pc:sldMkLst>
      </pc:sldChg>
      <pc:sldChg chg="del">
        <pc:chgData name="Mitchell, John" userId="9aa59251-68a6-4e56-a485-8ce8279c7d15" providerId="ADAL" clId="{113833C2-0EED-B04E-8626-35F8DC4F216D}" dt="2020-09-20T16:09:24.601" v="47" actId="2696"/>
        <pc:sldMkLst>
          <pc:docMk/>
          <pc:sldMk cId="3983625027" sldId="379"/>
        </pc:sldMkLst>
      </pc:sldChg>
      <pc:sldChg chg="del">
        <pc:chgData name="Mitchell, John" userId="9aa59251-68a6-4e56-a485-8ce8279c7d15" providerId="ADAL" clId="{113833C2-0EED-B04E-8626-35F8DC4F216D}" dt="2020-09-20T16:09:24.910" v="66" actId="2696"/>
        <pc:sldMkLst>
          <pc:docMk/>
          <pc:sldMk cId="2839967567" sldId="380"/>
        </pc:sldMkLst>
      </pc:sldChg>
      <pc:sldChg chg="del">
        <pc:chgData name="Mitchell, John" userId="9aa59251-68a6-4e56-a485-8ce8279c7d15" providerId="ADAL" clId="{113833C2-0EED-B04E-8626-35F8DC4F216D}" dt="2020-09-20T16:09:24.989" v="70" actId="2696"/>
        <pc:sldMkLst>
          <pc:docMk/>
          <pc:sldMk cId="2116867842" sldId="381"/>
        </pc:sldMkLst>
      </pc:sldChg>
      <pc:sldChg chg="del">
        <pc:chgData name="Mitchell, John" userId="9aa59251-68a6-4e56-a485-8ce8279c7d15" providerId="ADAL" clId="{113833C2-0EED-B04E-8626-35F8DC4F216D}" dt="2020-09-20T16:09:24.334" v="40" actId="2696"/>
        <pc:sldMkLst>
          <pc:docMk/>
          <pc:sldMk cId="142886933" sldId="382"/>
        </pc:sldMkLst>
      </pc:sldChg>
      <pc:sldChg chg="del">
        <pc:chgData name="Mitchell, John" userId="9aa59251-68a6-4e56-a485-8ce8279c7d15" providerId="ADAL" clId="{113833C2-0EED-B04E-8626-35F8DC4F216D}" dt="2020-09-20T16:09:24.693" v="50" actId="2696"/>
        <pc:sldMkLst>
          <pc:docMk/>
          <pc:sldMk cId="3017327084" sldId="383"/>
        </pc:sldMkLst>
      </pc:sldChg>
      <pc:sldChg chg="del">
        <pc:chgData name="Mitchell, John" userId="9aa59251-68a6-4e56-a485-8ce8279c7d15" providerId="ADAL" clId="{113833C2-0EED-B04E-8626-35F8DC4F216D}" dt="2020-09-20T16:09:24.140" v="31" actId="2696"/>
        <pc:sldMkLst>
          <pc:docMk/>
          <pc:sldMk cId="3884412476" sldId="384"/>
        </pc:sldMkLst>
      </pc:sldChg>
      <pc:sldChg chg="del">
        <pc:chgData name="Mitchell, John" userId="9aa59251-68a6-4e56-a485-8ce8279c7d15" providerId="ADAL" clId="{113833C2-0EED-B04E-8626-35F8DC4F216D}" dt="2020-09-20T16:09:24.900" v="65" actId="2696"/>
        <pc:sldMkLst>
          <pc:docMk/>
          <pc:sldMk cId="1314142849" sldId="385"/>
        </pc:sldMkLst>
      </pc:sldChg>
      <pc:sldChg chg="del">
        <pc:chgData name="Mitchell, John" userId="9aa59251-68a6-4e56-a485-8ce8279c7d15" providerId="ADAL" clId="{113833C2-0EED-B04E-8626-35F8DC4F216D}" dt="2020-09-20T16:09:24.840" v="60" actId="2696"/>
        <pc:sldMkLst>
          <pc:docMk/>
          <pc:sldMk cId="4184602777" sldId="386"/>
        </pc:sldMkLst>
      </pc:sldChg>
      <pc:sldChg chg="del">
        <pc:chgData name="Mitchell, John" userId="9aa59251-68a6-4e56-a485-8ce8279c7d15" providerId="ADAL" clId="{113833C2-0EED-B04E-8626-35F8DC4F216D}" dt="2020-09-20T16:09:24.707" v="51" actId="2696"/>
        <pc:sldMkLst>
          <pc:docMk/>
          <pc:sldMk cId="2055839847" sldId="3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B1A07C-986A-4D2D-B876-0E4AF2010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740BD3D-1B5B-4E83-BAE4-39438CA54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rkRed1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6" y="148432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6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2AEB-D241-4E02-AA8E-FE8C8C7CA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71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8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D842-1900-4033-82EF-7E7FFE7D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C683-D181-4BD6-8E99-A8736399D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EA2-E9AA-48D5-AB76-9728DB43C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82C5-0B59-4EC8-B03E-B047986A0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117-504B-4B66-90F0-C3D413666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391A-BE01-4640-B63D-8B0465F5D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B0D6-B416-48D5-873E-C8E56E8FA2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9E74-E42B-40CF-B0BC-ECD14C888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C2AE-86E7-4421-81DD-72D59A676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594-3CC1-463C-A487-C0BCC02F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606-FD7F-4BA6-AD59-D9535479D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F7B9-02AF-4C51-9CFC-E71D99204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91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EC3E8-DF28-4A23-ACE2-5D0AE9AE9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485" name="Picture 5" descr="DarkRed9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CL Engineering logo_basic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6237312"/>
            <a:ext cx="2232248" cy="5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342477"/>
              </p:ext>
            </p:extLst>
          </p:nvPr>
        </p:nvGraphicFramePr>
        <p:xfrm>
          <a:off x="-2916832" y="2852936"/>
          <a:ext cx="1770863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270500" imgH="342900" progId="Word.Document.12">
                  <p:embed/>
                </p:oleObj>
              </mc:Choice>
              <mc:Fallback>
                <p:oleObj name="Document" r:id="rId3" imgW="5270500" imgH="3429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916832" y="2852936"/>
                        <a:ext cx="17708634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72817"/>
            <a:ext cx="8489950" cy="4393050"/>
          </a:xfrm>
        </p:spPr>
        <p:txBody>
          <a:bodyPr/>
          <a:lstStyle/>
          <a:p>
            <a:r>
              <a:rPr lang="en-US"/>
              <a:t>What is the Fourier Transform of a Decaying Exponential Function?</a:t>
            </a:r>
          </a:p>
          <a:p>
            <a:endParaRPr lang="en-US"/>
          </a:p>
          <a:p>
            <a:r>
              <a:rPr lang="en-US"/>
              <a:t>Find the FT of </a:t>
            </a:r>
          </a:p>
          <a:p>
            <a:endParaRPr lang="en-US"/>
          </a:p>
          <a:p>
            <a:r>
              <a:rPr lang="en-US"/>
              <a:t>where a&gt;0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9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41467"/>
              </p:ext>
            </p:extLst>
          </p:nvPr>
        </p:nvGraphicFramePr>
        <p:xfrm>
          <a:off x="-1764704" y="2204864"/>
          <a:ext cx="1502909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3" imgW="6184900" imgH="533400" progId="Word.Document.12">
                  <p:embed/>
                </p:oleObj>
              </mc:Choice>
              <mc:Fallback>
                <p:oleObj name="Document" r:id="rId3" imgW="6184900" imgH="533400" progId="Word.Document.12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764704" y="2204864"/>
                        <a:ext cx="1502909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71938"/>
              </p:ext>
            </p:extLst>
          </p:nvPr>
        </p:nvGraphicFramePr>
        <p:xfrm>
          <a:off x="-2196752" y="980728"/>
          <a:ext cx="15692410" cy="102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5" imgW="5270500" imgH="342900" progId="Word.Document.12">
                  <p:embed/>
                </p:oleObj>
              </mc:Choice>
              <mc:Fallback>
                <p:oleObj name="Document" r:id="rId5" imgW="5270500" imgH="342900" progId="Word.Document.12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196752" y="980728"/>
                        <a:ext cx="15692410" cy="1020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5616" y="5301208"/>
            <a:ext cx="7272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23728" y="2060848"/>
            <a:ext cx="0" cy="367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16416" y="4941168"/>
            <a:ext cx="576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1628800"/>
            <a:ext cx="10081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x(t)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67544" y="5301208"/>
            <a:ext cx="1656184" cy="0"/>
          </a:xfrm>
          <a:prstGeom prst="line">
            <a:avLst/>
          </a:prstGeom>
          <a:ln w="571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23728" y="3212976"/>
            <a:ext cx="0" cy="2088232"/>
          </a:xfrm>
          <a:prstGeom prst="line">
            <a:avLst/>
          </a:prstGeom>
          <a:ln w="571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0800000">
            <a:off x="2123727" y="1196752"/>
            <a:ext cx="9433048" cy="4032448"/>
          </a:xfrm>
          <a:prstGeom prst="arc">
            <a:avLst>
              <a:gd name="adj1" fmla="val 16087386"/>
              <a:gd name="adj2" fmla="val 0"/>
            </a:avLst>
          </a:prstGeom>
          <a:ln w="571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7984" y="4077072"/>
            <a:ext cx="10081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e</a:t>
            </a:r>
            <a:r>
              <a:rPr lang="en-US" sz="3200" baseline="30000">
                <a:latin typeface="Times New Roman"/>
                <a:cs typeface="Times New Roman"/>
              </a:rPr>
              <a:t>-at</a:t>
            </a:r>
            <a:endParaRPr lang="en-US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93215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</Template>
  <TotalTime>1</TotalTime>
  <Words>29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Custom Design</vt:lpstr>
      <vt:lpstr>Document</vt:lpstr>
      <vt:lpstr>Exercise</vt:lpstr>
      <vt:lpstr>Exercise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E719  Communications Systems</dc:title>
  <dc:creator>jmitchel</dc:creator>
  <cp:lastModifiedBy>Mitchell, John</cp:lastModifiedBy>
  <cp:revision>1</cp:revision>
  <cp:lastPrinted>2020-09-17T13:38:00Z</cp:lastPrinted>
  <dcterms:created xsi:type="dcterms:W3CDTF">2002-10-07T19:14:42Z</dcterms:created>
  <dcterms:modified xsi:type="dcterms:W3CDTF">2020-09-20T16:09:39Z</dcterms:modified>
</cp:coreProperties>
</file>