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63" r:id="rId4"/>
    <p:sldId id="273" r:id="rId5"/>
    <p:sldId id="292" r:id="rId6"/>
    <p:sldId id="293" r:id="rId7"/>
    <p:sldId id="294" r:id="rId8"/>
    <p:sldId id="295" r:id="rId9"/>
    <p:sldId id="296" r:id="rId10"/>
    <p:sldId id="333" r:id="rId11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 John" userId="9aa59251-68a6-4e56-a485-8ce8279c7d15" providerId="ADAL" clId="{F071A9DF-52C4-6A42-94B8-EDE3704A212D}"/>
    <pc:docChg chg="delSld">
      <pc:chgData name="Mitchell, John" userId="9aa59251-68a6-4e56-a485-8ce8279c7d15" providerId="ADAL" clId="{F071A9DF-52C4-6A42-94B8-EDE3704A212D}" dt="2020-09-20T16:06:57.999" v="72" actId="2696"/>
      <pc:docMkLst>
        <pc:docMk/>
      </pc:docMkLst>
      <pc:sldChg chg="del">
        <pc:chgData name="Mitchell, John" userId="9aa59251-68a6-4e56-a485-8ce8279c7d15" providerId="ADAL" clId="{F071A9DF-52C4-6A42-94B8-EDE3704A212D}" dt="2020-09-20T16:06:57.555" v="52" actId="2696"/>
        <pc:sldMkLst>
          <pc:docMk/>
          <pc:sldMk cId="3537761117" sldId="297"/>
        </pc:sldMkLst>
      </pc:sldChg>
      <pc:sldChg chg="del">
        <pc:chgData name="Mitchell, John" userId="9aa59251-68a6-4e56-a485-8ce8279c7d15" providerId="ADAL" clId="{F071A9DF-52C4-6A42-94B8-EDE3704A212D}" dt="2020-09-20T16:06:56.436" v="2" actId="2696"/>
        <pc:sldMkLst>
          <pc:docMk/>
          <pc:sldMk cId="1464730112" sldId="298"/>
        </pc:sldMkLst>
      </pc:sldChg>
      <pc:sldChg chg="del">
        <pc:chgData name="Mitchell, John" userId="9aa59251-68a6-4e56-a485-8ce8279c7d15" providerId="ADAL" clId="{F071A9DF-52C4-6A42-94B8-EDE3704A212D}" dt="2020-09-20T16:06:56.781" v="14" actId="2696"/>
        <pc:sldMkLst>
          <pc:docMk/>
          <pc:sldMk cId="3551020959" sldId="303"/>
        </pc:sldMkLst>
      </pc:sldChg>
      <pc:sldChg chg="del">
        <pc:chgData name="Mitchell, John" userId="9aa59251-68a6-4e56-a485-8ce8279c7d15" providerId="ADAL" clId="{F071A9DF-52C4-6A42-94B8-EDE3704A212D}" dt="2020-09-20T16:06:57.691" v="60" actId="2696"/>
        <pc:sldMkLst>
          <pc:docMk/>
          <pc:sldMk cId="1388896039" sldId="304"/>
        </pc:sldMkLst>
      </pc:sldChg>
      <pc:sldChg chg="del">
        <pc:chgData name="Mitchell, John" userId="9aa59251-68a6-4e56-a485-8ce8279c7d15" providerId="ADAL" clId="{F071A9DF-52C4-6A42-94B8-EDE3704A212D}" dt="2020-09-20T16:06:57.966" v="71" actId="2696"/>
        <pc:sldMkLst>
          <pc:docMk/>
          <pc:sldMk cId="2652255318" sldId="305"/>
        </pc:sldMkLst>
      </pc:sldChg>
      <pc:sldChg chg="del">
        <pc:chgData name="Mitchell, John" userId="9aa59251-68a6-4e56-a485-8ce8279c7d15" providerId="ADAL" clId="{F071A9DF-52C4-6A42-94B8-EDE3704A212D}" dt="2020-09-20T16:06:57.667" v="59" actId="2696"/>
        <pc:sldMkLst>
          <pc:docMk/>
          <pc:sldMk cId="1126290682" sldId="306"/>
        </pc:sldMkLst>
      </pc:sldChg>
      <pc:sldChg chg="del">
        <pc:chgData name="Mitchell, John" userId="9aa59251-68a6-4e56-a485-8ce8279c7d15" providerId="ADAL" clId="{F071A9DF-52C4-6A42-94B8-EDE3704A212D}" dt="2020-09-20T16:06:57.905" v="68" actId="2696"/>
        <pc:sldMkLst>
          <pc:docMk/>
          <pc:sldMk cId="2327018476" sldId="307"/>
        </pc:sldMkLst>
      </pc:sldChg>
      <pc:sldChg chg="del">
        <pc:chgData name="Mitchell, John" userId="9aa59251-68a6-4e56-a485-8ce8279c7d15" providerId="ADAL" clId="{F071A9DF-52C4-6A42-94B8-EDE3704A212D}" dt="2020-09-20T16:06:57.518" v="51" actId="2696"/>
        <pc:sldMkLst>
          <pc:docMk/>
          <pc:sldMk cId="827664235" sldId="308"/>
        </pc:sldMkLst>
      </pc:sldChg>
      <pc:sldChg chg="del">
        <pc:chgData name="Mitchell, John" userId="9aa59251-68a6-4e56-a485-8ce8279c7d15" providerId="ADAL" clId="{F071A9DF-52C4-6A42-94B8-EDE3704A212D}" dt="2020-09-20T16:06:56.558" v="8" actId="2696"/>
        <pc:sldMkLst>
          <pc:docMk/>
          <pc:sldMk cId="360386140" sldId="309"/>
        </pc:sldMkLst>
      </pc:sldChg>
      <pc:sldChg chg="del">
        <pc:chgData name="Mitchell, John" userId="9aa59251-68a6-4e56-a485-8ce8279c7d15" providerId="ADAL" clId="{F071A9DF-52C4-6A42-94B8-EDE3704A212D}" dt="2020-09-20T16:06:57.655" v="58" actId="2696"/>
        <pc:sldMkLst>
          <pc:docMk/>
          <pc:sldMk cId="1977214223" sldId="310"/>
        </pc:sldMkLst>
      </pc:sldChg>
      <pc:sldChg chg="del">
        <pc:chgData name="Mitchell, John" userId="9aa59251-68a6-4e56-a485-8ce8279c7d15" providerId="ADAL" clId="{F071A9DF-52C4-6A42-94B8-EDE3704A212D}" dt="2020-09-20T16:06:57.400" v="44" actId="2696"/>
        <pc:sldMkLst>
          <pc:docMk/>
          <pc:sldMk cId="3338547388" sldId="311"/>
        </pc:sldMkLst>
      </pc:sldChg>
      <pc:sldChg chg="del">
        <pc:chgData name="Mitchell, John" userId="9aa59251-68a6-4e56-a485-8ce8279c7d15" providerId="ADAL" clId="{F071A9DF-52C4-6A42-94B8-EDE3704A212D}" dt="2020-09-20T16:06:56.585" v="10" actId="2696"/>
        <pc:sldMkLst>
          <pc:docMk/>
          <pc:sldMk cId="2215078838" sldId="312"/>
        </pc:sldMkLst>
      </pc:sldChg>
      <pc:sldChg chg="del">
        <pc:chgData name="Mitchell, John" userId="9aa59251-68a6-4e56-a485-8ce8279c7d15" providerId="ADAL" clId="{F071A9DF-52C4-6A42-94B8-EDE3704A212D}" dt="2020-09-20T16:06:56.572" v="9" actId="2696"/>
        <pc:sldMkLst>
          <pc:docMk/>
          <pc:sldMk cId="1842785842" sldId="313"/>
        </pc:sldMkLst>
      </pc:sldChg>
      <pc:sldChg chg="del">
        <pc:chgData name="Mitchell, John" userId="9aa59251-68a6-4e56-a485-8ce8279c7d15" providerId="ADAL" clId="{F071A9DF-52C4-6A42-94B8-EDE3704A212D}" dt="2020-09-20T16:06:57.625" v="57" actId="2696"/>
        <pc:sldMkLst>
          <pc:docMk/>
          <pc:sldMk cId="4183805719" sldId="315"/>
        </pc:sldMkLst>
      </pc:sldChg>
      <pc:sldChg chg="del">
        <pc:chgData name="Mitchell, John" userId="9aa59251-68a6-4e56-a485-8ce8279c7d15" providerId="ADAL" clId="{F071A9DF-52C4-6A42-94B8-EDE3704A212D}" dt="2020-09-20T16:06:56.861" v="17" actId="2696"/>
        <pc:sldMkLst>
          <pc:docMk/>
          <pc:sldMk cId="1759425164" sldId="317"/>
        </pc:sldMkLst>
      </pc:sldChg>
      <pc:sldChg chg="del">
        <pc:chgData name="Mitchell, John" userId="9aa59251-68a6-4e56-a485-8ce8279c7d15" providerId="ADAL" clId="{F071A9DF-52C4-6A42-94B8-EDE3704A212D}" dt="2020-09-20T16:06:56.530" v="6" actId="2696"/>
        <pc:sldMkLst>
          <pc:docMk/>
          <pc:sldMk cId="3262023717" sldId="318"/>
        </pc:sldMkLst>
      </pc:sldChg>
      <pc:sldChg chg="del">
        <pc:chgData name="Mitchell, John" userId="9aa59251-68a6-4e56-a485-8ce8279c7d15" providerId="ADAL" clId="{F071A9DF-52C4-6A42-94B8-EDE3704A212D}" dt="2020-09-20T16:06:57.778" v="66" actId="2696"/>
        <pc:sldMkLst>
          <pc:docMk/>
          <pc:sldMk cId="3583116328" sldId="319"/>
        </pc:sldMkLst>
      </pc:sldChg>
      <pc:sldChg chg="del">
        <pc:chgData name="Mitchell, John" userId="9aa59251-68a6-4e56-a485-8ce8279c7d15" providerId="ADAL" clId="{F071A9DF-52C4-6A42-94B8-EDE3704A212D}" dt="2020-09-20T16:06:56.489" v="4" actId="2696"/>
        <pc:sldMkLst>
          <pc:docMk/>
          <pc:sldMk cId="3238973557" sldId="320"/>
        </pc:sldMkLst>
      </pc:sldChg>
      <pc:sldChg chg="del">
        <pc:chgData name="Mitchell, John" userId="9aa59251-68a6-4e56-a485-8ce8279c7d15" providerId="ADAL" clId="{F071A9DF-52C4-6A42-94B8-EDE3704A212D}" dt="2020-09-20T16:06:56.840" v="16" actId="2696"/>
        <pc:sldMkLst>
          <pc:docMk/>
          <pc:sldMk cId="1967298193" sldId="321"/>
        </pc:sldMkLst>
      </pc:sldChg>
      <pc:sldChg chg="del">
        <pc:chgData name="Mitchell, John" userId="9aa59251-68a6-4e56-a485-8ce8279c7d15" providerId="ADAL" clId="{F071A9DF-52C4-6A42-94B8-EDE3704A212D}" dt="2020-09-20T16:06:56.812" v="15" actId="2696"/>
        <pc:sldMkLst>
          <pc:docMk/>
          <pc:sldMk cId="3524386803" sldId="322"/>
        </pc:sldMkLst>
      </pc:sldChg>
      <pc:sldChg chg="del">
        <pc:chgData name="Mitchell, John" userId="9aa59251-68a6-4e56-a485-8ce8279c7d15" providerId="ADAL" clId="{F071A9DF-52C4-6A42-94B8-EDE3704A212D}" dt="2020-09-20T16:06:57.376" v="42" actId="2696"/>
        <pc:sldMkLst>
          <pc:docMk/>
          <pc:sldMk cId="943969150" sldId="323"/>
        </pc:sldMkLst>
      </pc:sldChg>
      <pc:sldChg chg="del">
        <pc:chgData name="Mitchell, John" userId="9aa59251-68a6-4e56-a485-8ce8279c7d15" providerId="ADAL" clId="{F071A9DF-52C4-6A42-94B8-EDE3704A212D}" dt="2020-09-20T16:06:57.424" v="45" actId="2696"/>
        <pc:sldMkLst>
          <pc:docMk/>
          <pc:sldMk cId="3480492131" sldId="324"/>
        </pc:sldMkLst>
      </pc:sldChg>
      <pc:sldChg chg="del">
        <pc:chgData name="Mitchell, John" userId="9aa59251-68a6-4e56-a485-8ce8279c7d15" providerId="ADAL" clId="{F071A9DF-52C4-6A42-94B8-EDE3704A212D}" dt="2020-09-20T16:06:57.749" v="64" actId="2696"/>
        <pc:sldMkLst>
          <pc:docMk/>
          <pc:sldMk cId="1855779345" sldId="325"/>
        </pc:sldMkLst>
      </pc:sldChg>
      <pc:sldChg chg="del">
        <pc:chgData name="Mitchell, John" userId="9aa59251-68a6-4e56-a485-8ce8279c7d15" providerId="ADAL" clId="{F071A9DF-52C4-6A42-94B8-EDE3704A212D}" dt="2020-09-20T16:06:57.243" v="33" actId="2696"/>
        <pc:sldMkLst>
          <pc:docMk/>
          <pc:sldMk cId="4241447864" sldId="326"/>
        </pc:sldMkLst>
      </pc:sldChg>
      <pc:sldChg chg="del">
        <pc:chgData name="Mitchell, John" userId="9aa59251-68a6-4e56-a485-8ce8279c7d15" providerId="ADAL" clId="{F071A9DF-52C4-6A42-94B8-EDE3704A212D}" dt="2020-09-20T16:06:56.621" v="11" actId="2696"/>
        <pc:sldMkLst>
          <pc:docMk/>
          <pc:sldMk cId="689321597" sldId="327"/>
        </pc:sldMkLst>
      </pc:sldChg>
      <pc:sldChg chg="del">
        <pc:chgData name="Mitchell, John" userId="9aa59251-68a6-4e56-a485-8ce8279c7d15" providerId="ADAL" clId="{F071A9DF-52C4-6A42-94B8-EDE3704A212D}" dt="2020-09-20T16:06:57.757" v="65" actId="2696"/>
        <pc:sldMkLst>
          <pc:docMk/>
          <pc:sldMk cId="3515968662" sldId="328"/>
        </pc:sldMkLst>
      </pc:sldChg>
      <pc:sldChg chg="del">
        <pc:chgData name="Mitchell, John" userId="9aa59251-68a6-4e56-a485-8ce8279c7d15" providerId="ADAL" clId="{F071A9DF-52C4-6A42-94B8-EDE3704A212D}" dt="2020-09-20T16:06:56.418" v="1" actId="2696"/>
        <pc:sldMkLst>
          <pc:docMk/>
          <pc:sldMk cId="2005943019" sldId="329"/>
        </pc:sldMkLst>
      </pc:sldChg>
      <pc:sldChg chg="del">
        <pc:chgData name="Mitchell, John" userId="9aa59251-68a6-4e56-a485-8ce8279c7d15" providerId="ADAL" clId="{F071A9DF-52C4-6A42-94B8-EDE3704A212D}" dt="2020-09-20T16:06:57.311" v="38" actId="2696"/>
        <pc:sldMkLst>
          <pc:docMk/>
          <pc:sldMk cId="3466364046" sldId="330"/>
        </pc:sldMkLst>
      </pc:sldChg>
      <pc:sldChg chg="del">
        <pc:chgData name="Mitchell, John" userId="9aa59251-68a6-4e56-a485-8ce8279c7d15" providerId="ADAL" clId="{F071A9DF-52C4-6A42-94B8-EDE3704A212D}" dt="2020-09-20T16:06:57.725" v="62" actId="2696"/>
        <pc:sldMkLst>
          <pc:docMk/>
          <pc:sldMk cId="4115418073" sldId="331"/>
        </pc:sldMkLst>
      </pc:sldChg>
      <pc:sldChg chg="del">
        <pc:chgData name="Mitchell, John" userId="9aa59251-68a6-4e56-a485-8ce8279c7d15" providerId="ADAL" clId="{F071A9DF-52C4-6A42-94B8-EDE3704A212D}" dt="2020-09-20T16:06:57.298" v="37" actId="2696"/>
        <pc:sldMkLst>
          <pc:docMk/>
          <pc:sldMk cId="3005573319" sldId="332"/>
        </pc:sldMkLst>
      </pc:sldChg>
      <pc:sldChg chg="del">
        <pc:chgData name="Mitchell, John" userId="9aa59251-68a6-4e56-a485-8ce8279c7d15" providerId="ADAL" clId="{F071A9DF-52C4-6A42-94B8-EDE3704A212D}" dt="2020-09-20T16:06:56.895" v="18" actId="2696"/>
        <pc:sldMkLst>
          <pc:docMk/>
          <pc:sldMk cId="1477950161" sldId="334"/>
        </pc:sldMkLst>
      </pc:sldChg>
      <pc:sldChg chg="del">
        <pc:chgData name="Mitchell, John" userId="9aa59251-68a6-4e56-a485-8ce8279c7d15" providerId="ADAL" clId="{F071A9DF-52C4-6A42-94B8-EDE3704A212D}" dt="2020-09-20T16:06:57.491" v="50" actId="2696"/>
        <pc:sldMkLst>
          <pc:docMk/>
          <pc:sldMk cId="1203884881" sldId="335"/>
        </pc:sldMkLst>
      </pc:sldChg>
      <pc:sldChg chg="del">
        <pc:chgData name="Mitchell, John" userId="9aa59251-68a6-4e56-a485-8ce8279c7d15" providerId="ADAL" clId="{F071A9DF-52C4-6A42-94B8-EDE3704A212D}" dt="2020-09-20T16:06:56.979" v="22" actId="2696"/>
        <pc:sldMkLst>
          <pc:docMk/>
          <pc:sldMk cId="1792340679" sldId="337"/>
        </pc:sldMkLst>
      </pc:sldChg>
      <pc:sldChg chg="del">
        <pc:chgData name="Mitchell, John" userId="9aa59251-68a6-4e56-a485-8ce8279c7d15" providerId="ADAL" clId="{F071A9DF-52C4-6A42-94B8-EDE3704A212D}" dt="2020-09-20T16:06:57.320" v="39" actId="2696"/>
        <pc:sldMkLst>
          <pc:docMk/>
          <pc:sldMk cId="703390090" sldId="338"/>
        </pc:sldMkLst>
      </pc:sldChg>
      <pc:sldChg chg="del">
        <pc:chgData name="Mitchell, John" userId="9aa59251-68a6-4e56-a485-8ce8279c7d15" providerId="ADAL" clId="{F071A9DF-52C4-6A42-94B8-EDE3704A212D}" dt="2020-09-20T16:06:56.931" v="19" actId="2696"/>
        <pc:sldMkLst>
          <pc:docMk/>
          <pc:sldMk cId="1525845476" sldId="344"/>
        </pc:sldMkLst>
      </pc:sldChg>
      <pc:sldChg chg="del">
        <pc:chgData name="Mitchell, John" userId="9aa59251-68a6-4e56-a485-8ce8279c7d15" providerId="ADAL" clId="{F071A9DF-52C4-6A42-94B8-EDE3704A212D}" dt="2020-09-20T16:06:56.999" v="23" actId="2696"/>
        <pc:sldMkLst>
          <pc:docMk/>
          <pc:sldMk cId="4112715682" sldId="347"/>
        </pc:sldMkLst>
      </pc:sldChg>
      <pc:sldChg chg="del">
        <pc:chgData name="Mitchell, John" userId="9aa59251-68a6-4e56-a485-8ce8279c7d15" providerId="ADAL" clId="{F071A9DF-52C4-6A42-94B8-EDE3704A212D}" dt="2020-09-20T16:06:56.958" v="21" actId="2696"/>
        <pc:sldMkLst>
          <pc:docMk/>
          <pc:sldMk cId="3109325650" sldId="348"/>
        </pc:sldMkLst>
      </pc:sldChg>
      <pc:sldChg chg="del">
        <pc:chgData name="Mitchell, John" userId="9aa59251-68a6-4e56-a485-8ce8279c7d15" providerId="ADAL" clId="{F071A9DF-52C4-6A42-94B8-EDE3704A212D}" dt="2020-09-20T16:06:56.459" v="3" actId="2696"/>
        <pc:sldMkLst>
          <pc:docMk/>
          <pc:sldMk cId="2050606646" sldId="350"/>
        </pc:sldMkLst>
      </pc:sldChg>
      <pc:sldChg chg="del">
        <pc:chgData name="Mitchell, John" userId="9aa59251-68a6-4e56-a485-8ce8279c7d15" providerId="ADAL" clId="{F071A9DF-52C4-6A42-94B8-EDE3704A212D}" dt="2020-09-20T16:06:56.767" v="13" actId="2696"/>
        <pc:sldMkLst>
          <pc:docMk/>
          <pc:sldMk cId="123064526" sldId="351"/>
        </pc:sldMkLst>
      </pc:sldChg>
      <pc:sldChg chg="del">
        <pc:chgData name="Mitchell, John" userId="9aa59251-68a6-4e56-a485-8ce8279c7d15" providerId="ADAL" clId="{F071A9DF-52C4-6A42-94B8-EDE3704A212D}" dt="2020-09-20T16:06:57.575" v="54" actId="2696"/>
        <pc:sldMkLst>
          <pc:docMk/>
          <pc:sldMk cId="1535390754" sldId="352"/>
        </pc:sldMkLst>
      </pc:sldChg>
      <pc:sldChg chg="del">
        <pc:chgData name="Mitchell, John" userId="9aa59251-68a6-4e56-a485-8ce8279c7d15" providerId="ADAL" clId="{F071A9DF-52C4-6A42-94B8-EDE3704A212D}" dt="2020-09-20T16:06:57.255" v="34" actId="2696"/>
        <pc:sldMkLst>
          <pc:docMk/>
          <pc:sldMk cId="3990138144" sldId="353"/>
        </pc:sldMkLst>
      </pc:sldChg>
      <pc:sldChg chg="del">
        <pc:chgData name="Mitchell, John" userId="9aa59251-68a6-4e56-a485-8ce8279c7d15" providerId="ADAL" clId="{F071A9DF-52C4-6A42-94B8-EDE3704A212D}" dt="2020-09-20T16:06:57.343" v="40" actId="2696"/>
        <pc:sldMkLst>
          <pc:docMk/>
          <pc:sldMk cId="2507322941" sldId="354"/>
        </pc:sldMkLst>
      </pc:sldChg>
      <pc:sldChg chg="del">
        <pc:chgData name="Mitchell, John" userId="9aa59251-68a6-4e56-a485-8ce8279c7d15" providerId="ADAL" clId="{F071A9DF-52C4-6A42-94B8-EDE3704A212D}" dt="2020-09-20T16:06:56.548" v="7" actId="2696"/>
        <pc:sldMkLst>
          <pc:docMk/>
          <pc:sldMk cId="851817188" sldId="355"/>
        </pc:sldMkLst>
      </pc:sldChg>
      <pc:sldChg chg="del">
        <pc:chgData name="Mitchell, John" userId="9aa59251-68a6-4e56-a485-8ce8279c7d15" providerId="ADAL" clId="{F071A9DF-52C4-6A42-94B8-EDE3704A212D}" dt="2020-09-20T16:06:57.945" v="70" actId="2696"/>
        <pc:sldMkLst>
          <pc:docMk/>
          <pc:sldMk cId="1570570350" sldId="356"/>
        </pc:sldMkLst>
      </pc:sldChg>
      <pc:sldChg chg="del">
        <pc:chgData name="Mitchell, John" userId="9aa59251-68a6-4e56-a485-8ce8279c7d15" providerId="ADAL" clId="{F071A9DF-52C4-6A42-94B8-EDE3704A212D}" dt="2020-09-20T16:06:57.169" v="29" actId="2696"/>
        <pc:sldMkLst>
          <pc:docMk/>
          <pc:sldMk cId="2488814502" sldId="357"/>
        </pc:sldMkLst>
      </pc:sldChg>
      <pc:sldChg chg="del">
        <pc:chgData name="Mitchell, John" userId="9aa59251-68a6-4e56-a485-8ce8279c7d15" providerId="ADAL" clId="{F071A9DF-52C4-6A42-94B8-EDE3704A212D}" dt="2020-09-20T16:06:56.400" v="0" actId="2696"/>
        <pc:sldMkLst>
          <pc:docMk/>
          <pc:sldMk cId="1911402361" sldId="358"/>
        </pc:sldMkLst>
      </pc:sldChg>
      <pc:sldChg chg="del">
        <pc:chgData name="Mitchell, John" userId="9aa59251-68a6-4e56-a485-8ce8279c7d15" providerId="ADAL" clId="{F071A9DF-52C4-6A42-94B8-EDE3704A212D}" dt="2020-09-20T16:06:57.206" v="31" actId="2696"/>
        <pc:sldMkLst>
          <pc:docMk/>
          <pc:sldMk cId="901220748" sldId="359"/>
        </pc:sldMkLst>
      </pc:sldChg>
      <pc:sldChg chg="del">
        <pc:chgData name="Mitchell, John" userId="9aa59251-68a6-4e56-a485-8ce8279c7d15" providerId="ADAL" clId="{F071A9DF-52C4-6A42-94B8-EDE3704A212D}" dt="2020-09-20T16:06:57.710" v="61" actId="2696"/>
        <pc:sldMkLst>
          <pc:docMk/>
          <pc:sldMk cId="2747012963" sldId="360"/>
        </pc:sldMkLst>
      </pc:sldChg>
      <pc:sldChg chg="del">
        <pc:chgData name="Mitchell, John" userId="9aa59251-68a6-4e56-a485-8ce8279c7d15" providerId="ADAL" clId="{F071A9DF-52C4-6A42-94B8-EDE3704A212D}" dt="2020-09-20T16:06:57.351" v="41" actId="2696"/>
        <pc:sldMkLst>
          <pc:docMk/>
          <pc:sldMk cId="1262958336" sldId="361"/>
        </pc:sldMkLst>
      </pc:sldChg>
      <pc:sldChg chg="del">
        <pc:chgData name="Mitchell, John" userId="9aa59251-68a6-4e56-a485-8ce8279c7d15" providerId="ADAL" clId="{F071A9DF-52C4-6A42-94B8-EDE3704A212D}" dt="2020-09-20T16:06:57.888" v="67" actId="2696"/>
        <pc:sldMkLst>
          <pc:docMk/>
          <pc:sldMk cId="4174051353" sldId="362"/>
        </pc:sldMkLst>
      </pc:sldChg>
      <pc:sldChg chg="del">
        <pc:chgData name="Mitchell, John" userId="9aa59251-68a6-4e56-a485-8ce8279c7d15" providerId="ADAL" clId="{F071A9DF-52C4-6A42-94B8-EDE3704A212D}" dt="2020-09-20T16:06:57.458" v="48" actId="2696"/>
        <pc:sldMkLst>
          <pc:docMk/>
          <pc:sldMk cId="1843158352" sldId="363"/>
        </pc:sldMkLst>
      </pc:sldChg>
      <pc:sldChg chg="del">
        <pc:chgData name="Mitchell, John" userId="9aa59251-68a6-4e56-a485-8ce8279c7d15" providerId="ADAL" clId="{F071A9DF-52C4-6A42-94B8-EDE3704A212D}" dt="2020-09-20T16:06:57.284" v="36" actId="2696"/>
        <pc:sldMkLst>
          <pc:docMk/>
          <pc:sldMk cId="1561540102" sldId="364"/>
        </pc:sldMkLst>
      </pc:sldChg>
      <pc:sldChg chg="del">
        <pc:chgData name="Mitchell, John" userId="9aa59251-68a6-4e56-a485-8ce8279c7d15" providerId="ADAL" clId="{F071A9DF-52C4-6A42-94B8-EDE3704A212D}" dt="2020-09-20T16:06:56.752" v="12" actId="2696"/>
        <pc:sldMkLst>
          <pc:docMk/>
          <pc:sldMk cId="3889654059" sldId="365"/>
        </pc:sldMkLst>
      </pc:sldChg>
      <pc:sldChg chg="del">
        <pc:chgData name="Mitchell, John" userId="9aa59251-68a6-4e56-a485-8ce8279c7d15" providerId="ADAL" clId="{F071A9DF-52C4-6A42-94B8-EDE3704A212D}" dt="2020-09-20T16:06:57.467" v="49" actId="2696"/>
        <pc:sldMkLst>
          <pc:docMk/>
          <pc:sldMk cId="1639268684" sldId="366"/>
        </pc:sldMkLst>
      </pc:sldChg>
      <pc:sldChg chg="del">
        <pc:chgData name="Mitchell, John" userId="9aa59251-68a6-4e56-a485-8ce8279c7d15" providerId="ADAL" clId="{F071A9DF-52C4-6A42-94B8-EDE3704A212D}" dt="2020-09-20T16:06:57.067" v="27" actId="2696"/>
        <pc:sldMkLst>
          <pc:docMk/>
          <pc:sldMk cId="61398863" sldId="368"/>
        </pc:sldMkLst>
      </pc:sldChg>
      <pc:sldChg chg="del">
        <pc:chgData name="Mitchell, John" userId="9aa59251-68a6-4e56-a485-8ce8279c7d15" providerId="ADAL" clId="{F071A9DF-52C4-6A42-94B8-EDE3704A212D}" dt="2020-09-20T16:06:57.053" v="26" actId="2696"/>
        <pc:sldMkLst>
          <pc:docMk/>
          <pc:sldMk cId="2137084288" sldId="369"/>
        </pc:sldMkLst>
      </pc:sldChg>
      <pc:sldChg chg="del">
        <pc:chgData name="Mitchell, John" userId="9aa59251-68a6-4e56-a485-8ce8279c7d15" providerId="ADAL" clId="{F071A9DF-52C4-6A42-94B8-EDE3704A212D}" dt="2020-09-20T16:06:57.183" v="30" actId="2696"/>
        <pc:sldMkLst>
          <pc:docMk/>
          <pc:sldMk cId="3411467155" sldId="370"/>
        </pc:sldMkLst>
      </pc:sldChg>
      <pc:sldChg chg="del">
        <pc:chgData name="Mitchell, John" userId="9aa59251-68a6-4e56-a485-8ce8279c7d15" providerId="ADAL" clId="{F071A9DF-52C4-6A42-94B8-EDE3704A212D}" dt="2020-09-20T16:06:57.035" v="25" actId="2696"/>
        <pc:sldMkLst>
          <pc:docMk/>
          <pc:sldMk cId="2503555030" sldId="371"/>
        </pc:sldMkLst>
      </pc:sldChg>
      <pc:sldChg chg="del">
        <pc:chgData name="Mitchell, John" userId="9aa59251-68a6-4e56-a485-8ce8279c7d15" providerId="ADAL" clId="{F071A9DF-52C4-6A42-94B8-EDE3704A212D}" dt="2020-09-20T16:06:57.734" v="63" actId="2696"/>
        <pc:sldMkLst>
          <pc:docMk/>
          <pc:sldMk cId="733219853" sldId="372"/>
        </pc:sldMkLst>
      </pc:sldChg>
      <pc:sldChg chg="del">
        <pc:chgData name="Mitchell, John" userId="9aa59251-68a6-4e56-a485-8ce8279c7d15" providerId="ADAL" clId="{F071A9DF-52C4-6A42-94B8-EDE3704A212D}" dt="2020-09-20T16:06:57.594" v="56" actId="2696"/>
        <pc:sldMkLst>
          <pc:docMk/>
          <pc:sldMk cId="861661023" sldId="373"/>
        </pc:sldMkLst>
      </pc:sldChg>
      <pc:sldChg chg="del">
        <pc:chgData name="Mitchell, John" userId="9aa59251-68a6-4e56-a485-8ce8279c7d15" providerId="ADAL" clId="{F071A9DF-52C4-6A42-94B8-EDE3704A212D}" dt="2020-09-20T16:06:56.943" v="20" actId="2696"/>
        <pc:sldMkLst>
          <pc:docMk/>
          <pc:sldMk cId="1922717828" sldId="374"/>
        </pc:sldMkLst>
      </pc:sldChg>
      <pc:sldChg chg="del">
        <pc:chgData name="Mitchell, John" userId="9aa59251-68a6-4e56-a485-8ce8279c7d15" providerId="ADAL" clId="{F071A9DF-52C4-6A42-94B8-EDE3704A212D}" dt="2020-09-20T16:06:57.013" v="24" actId="2696"/>
        <pc:sldMkLst>
          <pc:docMk/>
          <pc:sldMk cId="1023679884" sldId="376"/>
        </pc:sldMkLst>
      </pc:sldChg>
      <pc:sldChg chg="del">
        <pc:chgData name="Mitchell, John" userId="9aa59251-68a6-4e56-a485-8ce8279c7d15" providerId="ADAL" clId="{F071A9DF-52C4-6A42-94B8-EDE3704A212D}" dt="2020-09-20T16:06:57.271" v="35" actId="2696"/>
        <pc:sldMkLst>
          <pc:docMk/>
          <pc:sldMk cId="1389746163" sldId="377"/>
        </pc:sldMkLst>
      </pc:sldChg>
      <pc:sldChg chg="del">
        <pc:chgData name="Mitchell, John" userId="9aa59251-68a6-4e56-a485-8ce8279c7d15" providerId="ADAL" clId="{F071A9DF-52C4-6A42-94B8-EDE3704A212D}" dt="2020-09-20T16:06:57.447" v="47" actId="2696"/>
        <pc:sldMkLst>
          <pc:docMk/>
          <pc:sldMk cId="1461251027" sldId="378"/>
        </pc:sldMkLst>
      </pc:sldChg>
      <pc:sldChg chg="del">
        <pc:chgData name="Mitchell, John" userId="9aa59251-68a6-4e56-a485-8ce8279c7d15" providerId="ADAL" clId="{F071A9DF-52C4-6A42-94B8-EDE3704A212D}" dt="2020-09-20T16:06:57.999" v="72" actId="2696"/>
        <pc:sldMkLst>
          <pc:docMk/>
          <pc:sldMk cId="3983625027" sldId="379"/>
        </pc:sldMkLst>
      </pc:sldChg>
      <pc:sldChg chg="del">
        <pc:chgData name="Mitchell, John" userId="9aa59251-68a6-4e56-a485-8ce8279c7d15" providerId="ADAL" clId="{F071A9DF-52C4-6A42-94B8-EDE3704A212D}" dt="2020-09-20T16:06:57.387" v="43" actId="2696"/>
        <pc:sldMkLst>
          <pc:docMk/>
          <pc:sldMk cId="2839967567" sldId="380"/>
        </pc:sldMkLst>
      </pc:sldChg>
      <pc:sldChg chg="del">
        <pc:chgData name="Mitchell, John" userId="9aa59251-68a6-4e56-a485-8ce8279c7d15" providerId="ADAL" clId="{F071A9DF-52C4-6A42-94B8-EDE3704A212D}" dt="2020-09-20T16:06:57.080" v="28" actId="2696"/>
        <pc:sldMkLst>
          <pc:docMk/>
          <pc:sldMk cId="2116867842" sldId="381"/>
        </pc:sldMkLst>
      </pc:sldChg>
      <pc:sldChg chg="del">
        <pc:chgData name="Mitchell, John" userId="9aa59251-68a6-4e56-a485-8ce8279c7d15" providerId="ADAL" clId="{F071A9DF-52C4-6A42-94B8-EDE3704A212D}" dt="2020-09-20T16:06:57.914" v="69" actId="2696"/>
        <pc:sldMkLst>
          <pc:docMk/>
          <pc:sldMk cId="142886933" sldId="382"/>
        </pc:sldMkLst>
      </pc:sldChg>
      <pc:sldChg chg="del">
        <pc:chgData name="Mitchell, John" userId="9aa59251-68a6-4e56-a485-8ce8279c7d15" providerId="ADAL" clId="{F071A9DF-52C4-6A42-94B8-EDE3704A212D}" dt="2020-09-20T16:06:57.219" v="32" actId="2696"/>
        <pc:sldMkLst>
          <pc:docMk/>
          <pc:sldMk cId="3017327084" sldId="383"/>
        </pc:sldMkLst>
      </pc:sldChg>
      <pc:sldChg chg="del">
        <pc:chgData name="Mitchell, John" userId="9aa59251-68a6-4e56-a485-8ce8279c7d15" providerId="ADAL" clId="{F071A9DF-52C4-6A42-94B8-EDE3704A212D}" dt="2020-09-20T16:06:57.437" v="46" actId="2696"/>
        <pc:sldMkLst>
          <pc:docMk/>
          <pc:sldMk cId="3884412476" sldId="384"/>
        </pc:sldMkLst>
      </pc:sldChg>
      <pc:sldChg chg="del">
        <pc:chgData name="Mitchell, John" userId="9aa59251-68a6-4e56-a485-8ce8279c7d15" providerId="ADAL" clId="{F071A9DF-52C4-6A42-94B8-EDE3704A212D}" dt="2020-09-20T16:06:57.565" v="53" actId="2696"/>
        <pc:sldMkLst>
          <pc:docMk/>
          <pc:sldMk cId="1314142849" sldId="385"/>
        </pc:sldMkLst>
      </pc:sldChg>
      <pc:sldChg chg="del">
        <pc:chgData name="Mitchell, John" userId="9aa59251-68a6-4e56-a485-8ce8279c7d15" providerId="ADAL" clId="{F071A9DF-52C4-6A42-94B8-EDE3704A212D}" dt="2020-09-20T16:06:56.511" v="5" actId="2696"/>
        <pc:sldMkLst>
          <pc:docMk/>
          <pc:sldMk cId="4184602777" sldId="386"/>
        </pc:sldMkLst>
      </pc:sldChg>
      <pc:sldChg chg="del">
        <pc:chgData name="Mitchell, John" userId="9aa59251-68a6-4e56-a485-8ce8279c7d15" providerId="ADAL" clId="{F071A9DF-52C4-6A42-94B8-EDE3704A212D}" dt="2020-09-20T16:06:57.585" v="55" actId="2696"/>
        <pc:sldMkLst>
          <pc:docMk/>
          <pc:sldMk cId="2055839847" sldId="3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DB1A07C-986A-4D2D-B876-0E4AF2010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1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740BD3D-1B5B-4E83-BAE4-39438CA54D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5A94F-A45D-44FF-A0F5-B597BBBEE1D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arkRed10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6" y="148432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6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2AEB-D241-4E02-AA8E-FE8C8C7CA6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71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8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3D842-1900-4033-82EF-7E7FFE7D08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7C683-D181-4BD6-8E99-A8736399D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6EA2-E9AA-48D5-AB76-9728DB43C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D82C5-0B59-4EC8-B03E-B047986A0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9117-504B-4B66-90F0-C3D4136663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391A-BE01-4640-B63D-8B0465F5D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B0D6-B416-48D5-873E-C8E56E8FA2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9E74-E42B-40CF-B0BC-ECD14C888A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C2AE-86E7-4421-81DD-72D59A676B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A594-3CC1-463C-A487-C0BCC02F2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F606-FD7F-4BA6-AD59-D9535479D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F7B9-02AF-4C51-9CFC-E71D99204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91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EC3E8-DF28-4A23-ACE2-5D0AE9AE9A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485" name="Picture 5" descr="DarkRed9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UCL Engineering logo_basic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6237312"/>
            <a:ext cx="2232248" cy="5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package" Target="../embeddings/Microsoft_Word_Document2.docx"/><Relationship Id="rId7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420954"/>
            <a:ext cx="8496300" cy="1368425"/>
          </a:xfrm>
        </p:spPr>
        <p:txBody>
          <a:bodyPr/>
          <a:lstStyle/>
          <a:p>
            <a:pPr algn="ctr" eaLnBrk="1" hangingPunct="1"/>
            <a:r>
              <a:rPr lang="en-GB" sz="4400"/>
              <a:t>The Fourier Transform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96" y="4941888"/>
            <a:ext cx="8340725" cy="1511300"/>
          </a:xfrm>
        </p:spPr>
        <p:txBody>
          <a:bodyPr/>
          <a:lstStyle/>
          <a:p>
            <a:pPr eaLnBrk="1" hangingPunct="1"/>
            <a:r>
              <a:rPr lang="en-GB" sz="1800"/>
              <a:t>Prof John Mitchell</a:t>
            </a:r>
          </a:p>
          <a:p>
            <a:pPr eaLnBrk="1" hangingPunct="1"/>
            <a:r>
              <a:rPr lang="en-GB" sz="1800"/>
              <a:t>Department of Electronic &amp; Electrical Engineering</a:t>
            </a:r>
          </a:p>
          <a:p>
            <a:pPr eaLnBrk="1" hangingPunct="1"/>
            <a:r>
              <a:rPr lang="en-GB" sz="1800"/>
              <a:t>University College London</a:t>
            </a:r>
          </a:p>
          <a:p>
            <a:pPr eaLnBrk="1" hangingPunct="1"/>
            <a:r>
              <a:rPr lang="en-GB" sz="1800"/>
              <a:t>Email: j.mitchell@ucl.ac.uk</a:t>
            </a:r>
          </a:p>
        </p:txBody>
      </p:sp>
      <p:pic>
        <p:nvPicPr>
          <p:cNvPr id="5" name="Picture 4" descr="UCL Engineering logo_basi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6" y="5949280"/>
            <a:ext cx="2930128" cy="7647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489950" cy="3457575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The forward and inverse transforms relate a time signal x(t) and its (Fourier) spectrum X(f)</a:t>
            </a:r>
          </a:p>
          <a:p>
            <a:pPr eaLnBrk="1" hangingPunct="1"/>
            <a:r>
              <a:rPr lang="en-GB">
                <a:latin typeface="Arial" charset="0"/>
              </a:rPr>
              <a:t>Commonly </a:t>
            </a:r>
            <a:r>
              <a:rPr lang="en-GB" i="1">
                <a:latin typeface="Arial" charset="0"/>
              </a:rPr>
              <a:t>x(t)</a:t>
            </a:r>
            <a:r>
              <a:rPr lang="en-GB">
                <a:latin typeface="Arial" charset="0"/>
              </a:rPr>
              <a:t> is real and </a:t>
            </a:r>
            <a:r>
              <a:rPr lang="en-GB" i="1">
                <a:latin typeface="Arial" charset="0"/>
              </a:rPr>
              <a:t>X(f)</a:t>
            </a:r>
            <a:r>
              <a:rPr lang="en-GB">
                <a:latin typeface="Arial" charset="0"/>
              </a:rPr>
              <a:t> complex, although in general both </a:t>
            </a:r>
            <a:r>
              <a:rPr lang="en-GB" i="1">
                <a:latin typeface="Arial" charset="0"/>
              </a:rPr>
              <a:t>x(t)</a:t>
            </a:r>
            <a:r>
              <a:rPr lang="en-GB">
                <a:latin typeface="Arial" charset="0"/>
              </a:rPr>
              <a:t> and </a:t>
            </a:r>
            <a:r>
              <a:rPr lang="en-GB" i="1">
                <a:latin typeface="Arial" charset="0"/>
              </a:rPr>
              <a:t>X(f)</a:t>
            </a:r>
            <a:r>
              <a:rPr lang="en-GB">
                <a:latin typeface="Arial" charset="0"/>
              </a:rPr>
              <a:t> may be complex.</a:t>
            </a:r>
          </a:p>
          <a:p>
            <a:pPr eaLnBrk="1" hangingPunct="1"/>
            <a:r>
              <a:rPr lang="en-GB">
                <a:latin typeface="Arial" charset="0"/>
              </a:rPr>
              <a:t>Note the use of</a:t>
            </a:r>
            <a:r>
              <a:rPr lang="en-GB" i="1">
                <a:latin typeface="Arial" charset="0"/>
              </a:rPr>
              <a:t> f</a:t>
            </a:r>
            <a:r>
              <a:rPr lang="en-GB">
                <a:latin typeface="Arial" charset="0"/>
              </a:rPr>
              <a:t> as the frequency variable, rather than </a:t>
            </a:r>
            <a:r>
              <a:rPr lang="en-GB" i="1">
                <a:latin typeface="Symbol" charset="0"/>
              </a:rPr>
              <a:t></a:t>
            </a:r>
            <a:r>
              <a:rPr lang="en-GB" i="1">
                <a:latin typeface="Arial" charset="0"/>
              </a:rPr>
              <a:t>=2</a:t>
            </a:r>
            <a:r>
              <a:rPr lang="en-GB" i="1">
                <a:latin typeface="Symbol" charset="0"/>
              </a:rPr>
              <a:t></a:t>
            </a:r>
            <a:r>
              <a:rPr lang="en-GB" i="1">
                <a:latin typeface="Arial" charset="0"/>
              </a:rPr>
              <a:t>f</a:t>
            </a:r>
          </a:p>
          <a:p>
            <a:pPr eaLnBrk="1" hangingPunct="1"/>
            <a:r>
              <a:rPr lang="en-GB">
                <a:latin typeface="Arial" charset="0"/>
              </a:rPr>
              <a:t>Produce a continuous spectrum as they have no well-defined period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4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1F2C0-EE13-774A-A8C4-8E0845EEE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40" y="4038600"/>
            <a:ext cx="4203700" cy="2819400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Fourier Series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991" y="1556792"/>
            <a:ext cx="8490438" cy="3457575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A periodic signal is one that repeats at equal intervals of </a:t>
            </a:r>
            <a:r>
              <a:rPr lang="en-GB" i="1">
                <a:latin typeface="Arial" charset="0"/>
              </a:rPr>
              <a:t>T</a:t>
            </a:r>
            <a:r>
              <a:rPr lang="en-GB">
                <a:latin typeface="Arial" charset="0"/>
              </a:rPr>
              <a:t>. Formally we can say that:</a:t>
            </a:r>
          </a:p>
          <a:p>
            <a:pPr eaLnBrk="1" hangingPunct="1">
              <a:buFontTx/>
              <a:buNone/>
            </a:pPr>
            <a:endParaRPr lang="en-GB">
              <a:latin typeface="Arial" charset="0"/>
            </a:endParaRPr>
          </a:p>
          <a:p>
            <a:pPr eaLnBrk="1" hangingPunct="1"/>
            <a:endParaRPr lang="en-GB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GB">
                <a:latin typeface="Arial" charset="0"/>
              </a:rPr>
              <a:t>where </a:t>
            </a:r>
            <a:r>
              <a:rPr lang="en-GB" i="1">
                <a:latin typeface="Arial" charset="0"/>
              </a:rPr>
              <a:t>n</a:t>
            </a:r>
            <a:r>
              <a:rPr lang="en-GB">
                <a:latin typeface="Arial" charset="0"/>
              </a:rPr>
              <a:t> is any integer</a:t>
            </a:r>
          </a:p>
          <a:p>
            <a:pPr eaLnBrk="1" hangingPunct="1">
              <a:buFontTx/>
              <a:buNone/>
            </a:pPr>
            <a:endParaRPr lang="en-GB">
              <a:latin typeface="Arial" charset="0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8249D5-0B05-A54A-8D23-F31A609F6148}" type="slidenum">
              <a:rPr lang="en-GB" sz="1400"/>
              <a:pPr eaLnBrk="1" hangingPunct="1"/>
              <a:t>2</a:t>
            </a:fld>
            <a:endParaRPr lang="en-GB" sz="140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B25F98-7641-FA4C-84A0-838617A0D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718601"/>
            <a:ext cx="3429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8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the square pulse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5" name="Picture 4" descr="Macintosh HD:Users:johnmitchell:Desktop:Screen Shot 2014-11-17 at 08.42.58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r="20109" b="34301"/>
          <a:stretch/>
        </p:blipFill>
        <p:spPr bwMode="auto">
          <a:xfrm>
            <a:off x="1567780" y="1700808"/>
            <a:ext cx="5524500" cy="22234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03650" y="386105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		-½		½		1</a:t>
            </a:r>
          </a:p>
          <a:p>
            <a:r>
              <a:rPr lang="en-US"/>
              <a:t>			T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47664" y="4509120"/>
            <a:ext cx="55446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79712" y="5085184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>
                <a:latin typeface="Times New Roman"/>
                <a:cs typeface="Times New Roman"/>
              </a:rPr>
              <a:t>F</a:t>
            </a:r>
            <a:r>
              <a:rPr lang="en-US" sz="4000">
                <a:latin typeface="Times New Roman"/>
                <a:cs typeface="Times New Roman"/>
              </a:rPr>
              <a:t>(</a:t>
            </a:r>
            <a:r>
              <a:rPr lang="en-US" sz="4000" i="1">
                <a:latin typeface="Times New Roman"/>
                <a:cs typeface="Times New Roman"/>
              </a:rPr>
              <a:t>nω</a:t>
            </a:r>
            <a:r>
              <a:rPr lang="en-US" sz="4000" i="1" baseline="-25000">
                <a:latin typeface="Times New Roman"/>
                <a:cs typeface="Times New Roman"/>
              </a:rPr>
              <a:t>0</a:t>
            </a:r>
            <a:r>
              <a:rPr lang="en-US" sz="4000">
                <a:latin typeface="Times New Roman"/>
                <a:cs typeface="Times New Roman"/>
              </a:rPr>
              <a:t>)</a:t>
            </a:r>
            <a:r>
              <a:rPr lang="en-US" sz="4000" i="1">
                <a:latin typeface="Times New Roman"/>
                <a:cs typeface="Times New Roman"/>
              </a:rPr>
              <a:t>= </a:t>
            </a:r>
            <a:r>
              <a:rPr lang="en-US" sz="4000" err="1">
                <a:latin typeface="Times New Roman"/>
                <a:cs typeface="Times New Roman"/>
              </a:rPr>
              <a:t>Sinc</a:t>
            </a:r>
            <a:r>
              <a:rPr lang="en-US" sz="4000">
                <a:latin typeface="Times New Roman"/>
                <a:cs typeface="Times New Roman"/>
              </a:rPr>
              <a:t> (</a:t>
            </a:r>
            <a:r>
              <a:rPr lang="en-US" sz="4000" i="1">
                <a:latin typeface="Times New Roman"/>
                <a:cs typeface="Times New Roman"/>
              </a:rPr>
              <a:t>n/T</a:t>
            </a:r>
            <a:r>
              <a:rPr lang="en-US" sz="400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32240" y="184482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/>
              <a:t>rect</a:t>
            </a:r>
            <a:r>
              <a:rPr lang="en-US" sz="320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28629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t="3814"/>
          <a:stretch>
            <a:fillRect/>
          </a:stretch>
        </p:blipFill>
        <p:spPr bwMode="auto">
          <a:xfrm>
            <a:off x="-108518" y="1844829"/>
            <a:ext cx="9252520" cy="388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534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T=4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t="3814"/>
          <a:stretch>
            <a:fillRect/>
          </a:stretch>
        </p:blipFill>
        <p:spPr bwMode="auto">
          <a:xfrm>
            <a:off x="-72008" y="1772816"/>
            <a:ext cx="932452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966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720"/>
            <a:ext cx="8489950" cy="1296988"/>
          </a:xfrm>
        </p:spPr>
        <p:txBody>
          <a:bodyPr/>
          <a:lstStyle/>
          <a:p>
            <a:r>
              <a:rPr lang="en-US"/>
              <a:t>T=8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t="3814"/>
          <a:stretch>
            <a:fillRect/>
          </a:stretch>
        </p:blipFill>
        <p:spPr bwMode="auto">
          <a:xfrm>
            <a:off x="-180528" y="1628805"/>
            <a:ext cx="946854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412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648742"/>
          </a:xfrm>
        </p:spPr>
        <p:txBody>
          <a:bodyPr/>
          <a:lstStyle/>
          <a:p>
            <a:r>
              <a:rPr lang="en-US"/>
              <a:t>What happens as T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∞</a:t>
            </a:r>
            <a:r>
              <a:rPr lang="en-US">
                <a:ea typeface="Wingdings"/>
                <a:cs typeface="Wingdings"/>
                <a:sym typeface="Wingdings"/>
              </a:rPr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20"/>
            <a:ext cx="8489950" cy="3457575"/>
          </a:xfrm>
        </p:spPr>
        <p:txBody>
          <a:bodyPr/>
          <a:lstStyle/>
          <a:p>
            <a:r>
              <a:rPr lang="en-US"/>
              <a:t>The spacing between frequency components gets smaller.</a:t>
            </a:r>
          </a:p>
          <a:p>
            <a:r>
              <a:rPr lang="en-US"/>
              <a:t>When T=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∞</a:t>
            </a:r>
            <a:r>
              <a:rPr lang="en-US"/>
              <a:t> then the spectrum becomes a continuum. </a:t>
            </a:r>
          </a:p>
          <a:p>
            <a:r>
              <a:rPr lang="en-GB"/>
              <a:t>Note: the shape of the curve seems to be independent of </a:t>
            </a:r>
            <a:r>
              <a:rPr lang="en-GB" i="1"/>
              <a:t>T</a:t>
            </a:r>
            <a:r>
              <a:rPr lang="en-GB"/>
              <a:t> </a:t>
            </a:r>
          </a:p>
          <a:p>
            <a:r>
              <a:rPr lang="en-GB"/>
              <a:t>we can replace </a:t>
            </a:r>
            <a:r>
              <a:rPr lang="en-GB" i="1"/>
              <a:t>nω</a:t>
            </a:r>
            <a:r>
              <a:rPr lang="en-GB" i="1" baseline="-25000"/>
              <a:t>0</a:t>
            </a:r>
            <a:r>
              <a:rPr lang="en-GB"/>
              <a:t> by a continuous variable </a:t>
            </a:r>
            <a:r>
              <a:rPr lang="en-GB" i="1" err="1"/>
              <a:t>ω</a:t>
            </a:r>
            <a:r>
              <a:rPr lang="en-GB"/>
              <a:t> and the summation by integration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9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Fourier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48411"/>
              </p:ext>
            </p:extLst>
          </p:nvPr>
        </p:nvGraphicFramePr>
        <p:xfrm>
          <a:off x="-2196752" y="3140968"/>
          <a:ext cx="1335919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6184900" imgH="533400" progId="Word.Document.12">
                  <p:embed/>
                </p:oleObj>
              </mc:Choice>
              <mc:Fallback>
                <p:oleObj name="Document" r:id="rId3" imgW="6184900" imgH="5334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196752" y="3140968"/>
                        <a:ext cx="13359198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297457"/>
              </p:ext>
            </p:extLst>
          </p:nvPr>
        </p:nvGraphicFramePr>
        <p:xfrm>
          <a:off x="-2196752" y="1700808"/>
          <a:ext cx="1335919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6184900" imgH="533400" progId="Word.Document.12">
                  <p:embed/>
                </p:oleObj>
              </mc:Choice>
              <mc:Fallback>
                <p:oleObj name="Document" r:id="rId5" imgW="6184900" imgH="533400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196752" y="1700808"/>
                        <a:ext cx="13359198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52" y="472514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We denote </a:t>
            </a:r>
            <a:r>
              <a:rPr lang="en-GB" i="1"/>
              <a:t>F</a:t>
            </a:r>
            <a:r>
              <a:rPr lang="en-GB"/>
              <a:t> and </a:t>
            </a:r>
            <a:r>
              <a:rPr lang="en-GB" i="1"/>
              <a:t>F</a:t>
            </a:r>
            <a:r>
              <a:rPr lang="en-GB" i="1" baseline="30000"/>
              <a:t>-1</a:t>
            </a:r>
            <a:r>
              <a:rPr lang="en-GB" baseline="30000"/>
              <a:t> </a:t>
            </a:r>
            <a:r>
              <a:rPr lang="en-GB"/>
              <a:t>as the </a:t>
            </a:r>
            <a:r>
              <a:rPr lang="en-GB" b="1"/>
              <a:t>Fourier transform</a:t>
            </a:r>
            <a:r>
              <a:rPr lang="en-GB"/>
              <a:t> and the </a:t>
            </a:r>
            <a:r>
              <a:rPr lang="en-GB" b="1"/>
              <a:t>inverse Fourier transform</a:t>
            </a:r>
            <a:r>
              <a:rPr lang="en-GB"/>
              <a:t> respectively. Notice that Fourier transform and the inverse Fourier transform are similar in form, albeit with the exception of the </a:t>
            </a:r>
            <a:r>
              <a:rPr lang="en-GB" i="1"/>
              <a:t>2π</a:t>
            </a:r>
            <a:r>
              <a:rPr lang="en-GB"/>
              <a:t> scale factor and the different sign in the complex exponential.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However, we like to work with </a:t>
            </a:r>
            <a:r>
              <a:rPr lang="en-US" i="1"/>
              <a:t>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64170"/>
              </p:ext>
            </p:extLst>
          </p:nvPr>
        </p:nvGraphicFramePr>
        <p:xfrm>
          <a:off x="-3060848" y="1628800"/>
          <a:ext cx="1502909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3" imgW="6184900" imgH="533400" progId="Word.Document.12">
                  <p:embed/>
                </p:oleObj>
              </mc:Choice>
              <mc:Fallback>
                <p:oleObj name="Document" r:id="rId3" imgW="6184900" imgH="5334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060848" y="1628800"/>
                        <a:ext cx="1502909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568897"/>
              </p:ext>
            </p:extLst>
          </p:nvPr>
        </p:nvGraphicFramePr>
        <p:xfrm>
          <a:off x="-3112282" y="3645024"/>
          <a:ext cx="1502909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5" imgW="6184900" imgH="533400" progId="Word.Document.12">
                  <p:embed/>
                </p:oleObj>
              </mc:Choice>
              <mc:Fallback>
                <p:oleObj name="Document" r:id="rId5" imgW="6184900" imgH="5334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112282" y="3645024"/>
                        <a:ext cx="1502909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5567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Fourier Transform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395305"/>
              </p:ext>
            </p:extLst>
          </p:nvPr>
        </p:nvGraphicFramePr>
        <p:xfrm>
          <a:off x="-1620688" y="5301208"/>
          <a:ext cx="1280713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7" imgW="5270500" imgH="355600" progId="Word.Document.12">
                  <p:embed/>
                </p:oleObj>
              </mc:Choice>
              <mc:Fallback>
                <p:oleObj name="Document" r:id="rId7" imgW="5270500" imgH="3556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620688" y="5301208"/>
                        <a:ext cx="1280713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33569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Inverse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8516345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7FA1AC"/>
      </a:accent1>
      <a:accent2>
        <a:srgbClr val="C88BA9"/>
      </a:accent2>
      <a:accent3>
        <a:srgbClr val="FFFFFF"/>
      </a:accent3>
      <a:accent4>
        <a:srgbClr val="000000"/>
      </a:accent4>
      <a:accent5>
        <a:srgbClr val="C0CDD2"/>
      </a:accent5>
      <a:accent6>
        <a:srgbClr val="B57D99"/>
      </a:accent6>
      <a:hlink>
        <a:srgbClr val="4B4620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7FA1AC"/>
        </a:accent1>
        <a:accent2>
          <a:srgbClr val="C88BA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B57D99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</Template>
  <TotalTime>0</TotalTime>
  <Words>303</Words>
  <Application>Microsoft Macintosh PowerPoint</Application>
  <PresentationFormat>On-screen Show (4:3)</PresentationFormat>
  <Paragraphs>43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Custom Design</vt:lpstr>
      <vt:lpstr>Document</vt:lpstr>
      <vt:lpstr>The Fourier Transform</vt:lpstr>
      <vt:lpstr>Fourier Series</vt:lpstr>
      <vt:lpstr>Consider the square pulse again</vt:lpstr>
      <vt:lpstr>T=2</vt:lpstr>
      <vt:lpstr>T=4</vt:lpstr>
      <vt:lpstr>T=8</vt:lpstr>
      <vt:lpstr>What happens as T ∞?</vt:lpstr>
      <vt:lpstr>The Fourier Transform</vt:lpstr>
      <vt:lpstr>However, we like to work with f</vt:lpstr>
      <vt:lpstr>Definitions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E719  Communications Systems</dc:title>
  <dc:creator>jmitchel</dc:creator>
  <cp:lastModifiedBy>Mitchell, John</cp:lastModifiedBy>
  <cp:revision>1</cp:revision>
  <cp:lastPrinted>2020-09-17T13:38:00Z</cp:lastPrinted>
  <dcterms:created xsi:type="dcterms:W3CDTF">2002-10-07T19:14:42Z</dcterms:created>
  <dcterms:modified xsi:type="dcterms:W3CDTF">2020-09-20T16:07:00Z</dcterms:modified>
</cp:coreProperties>
</file>