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380" r:id="rId2"/>
    <p:sldId id="306" r:id="rId3"/>
    <p:sldId id="381" r:id="rId4"/>
    <p:sldId id="382" r:id="rId5"/>
    <p:sldId id="362" r:id="rId6"/>
    <p:sldId id="348" r:id="rId7"/>
    <p:sldId id="350" r:id="rId8"/>
    <p:sldId id="351" r:id="rId9"/>
    <p:sldId id="352" r:id="rId10"/>
    <p:sldId id="353" r:id="rId11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chell, John" userId="9aa59251-68a6-4e56-a485-8ce8279c7d15" providerId="ADAL" clId="{2656FB7B-CC51-8948-AE0E-442DC5B19594}"/>
    <pc:docChg chg="delSld">
      <pc:chgData name="Mitchell, John" userId="9aa59251-68a6-4e56-a485-8ce8279c7d15" providerId="ADAL" clId="{2656FB7B-CC51-8948-AE0E-442DC5B19594}" dt="2020-09-20T16:12:05.959" v="72" actId="2696"/>
      <pc:docMkLst>
        <pc:docMk/>
      </pc:docMkLst>
      <pc:sldChg chg="del">
        <pc:chgData name="Mitchell, John" userId="9aa59251-68a6-4e56-a485-8ce8279c7d15" providerId="ADAL" clId="{2656FB7B-CC51-8948-AE0E-442DC5B19594}" dt="2020-09-20T16:11:53.967" v="26" actId="2696"/>
        <pc:sldMkLst>
          <pc:docMk/>
          <pc:sldMk cId="0" sldId="256"/>
        </pc:sldMkLst>
      </pc:sldChg>
      <pc:sldChg chg="del">
        <pc:chgData name="Mitchell, John" userId="9aa59251-68a6-4e56-a485-8ce8279c7d15" providerId="ADAL" clId="{2656FB7B-CC51-8948-AE0E-442DC5B19594}" dt="2020-09-20T16:11:54.221" v="33" actId="2696"/>
        <pc:sldMkLst>
          <pc:docMk/>
          <pc:sldMk cId="1286298814" sldId="263"/>
        </pc:sldMkLst>
      </pc:sldChg>
      <pc:sldChg chg="del">
        <pc:chgData name="Mitchell, John" userId="9aa59251-68a6-4e56-a485-8ce8279c7d15" providerId="ADAL" clId="{2656FB7B-CC51-8948-AE0E-442DC5B19594}" dt="2020-09-20T16:11:53.934" v="24" actId="2696"/>
        <pc:sldMkLst>
          <pc:docMk/>
          <pc:sldMk cId="3735342945" sldId="273"/>
        </pc:sldMkLst>
      </pc:sldChg>
      <pc:sldChg chg="del">
        <pc:chgData name="Mitchell, John" userId="9aa59251-68a6-4e56-a485-8ce8279c7d15" providerId="ADAL" clId="{2656FB7B-CC51-8948-AE0E-442DC5B19594}" dt="2020-09-20T16:11:53.353" v="2" actId="2696"/>
        <pc:sldMkLst>
          <pc:docMk/>
          <pc:sldMk cId="1570087471" sldId="276"/>
        </pc:sldMkLst>
      </pc:sldChg>
      <pc:sldChg chg="del">
        <pc:chgData name="Mitchell, John" userId="9aa59251-68a6-4e56-a485-8ce8279c7d15" providerId="ADAL" clId="{2656FB7B-CC51-8948-AE0E-442DC5B19594}" dt="2020-09-20T16:11:53.549" v="8" actId="2696"/>
        <pc:sldMkLst>
          <pc:docMk/>
          <pc:sldMk cId="3489667815" sldId="292"/>
        </pc:sldMkLst>
      </pc:sldChg>
      <pc:sldChg chg="del">
        <pc:chgData name="Mitchell, John" userId="9aa59251-68a6-4e56-a485-8ce8279c7d15" providerId="ADAL" clId="{2656FB7B-CC51-8948-AE0E-442DC5B19594}" dt="2020-09-20T16:11:54.284" v="37" actId="2696"/>
        <pc:sldMkLst>
          <pc:docMk/>
          <pc:sldMk cId="2584122532" sldId="293"/>
        </pc:sldMkLst>
      </pc:sldChg>
      <pc:sldChg chg="del">
        <pc:chgData name="Mitchell, John" userId="9aa59251-68a6-4e56-a485-8ce8279c7d15" providerId="ADAL" clId="{2656FB7B-CC51-8948-AE0E-442DC5B19594}" dt="2020-09-20T16:11:54.400" v="43" actId="2696"/>
        <pc:sldMkLst>
          <pc:docMk/>
          <pc:sldMk cId="412792172" sldId="294"/>
        </pc:sldMkLst>
      </pc:sldChg>
      <pc:sldChg chg="del">
        <pc:chgData name="Mitchell, John" userId="9aa59251-68a6-4e56-a485-8ce8279c7d15" providerId="ADAL" clId="{2656FB7B-CC51-8948-AE0E-442DC5B19594}" dt="2020-09-20T16:11:53.900" v="22" actId="2696"/>
        <pc:sldMkLst>
          <pc:docMk/>
          <pc:sldMk cId="3310498341" sldId="295"/>
        </pc:sldMkLst>
      </pc:sldChg>
      <pc:sldChg chg="del">
        <pc:chgData name="Mitchell, John" userId="9aa59251-68a6-4e56-a485-8ce8279c7d15" providerId="ADAL" clId="{2656FB7B-CC51-8948-AE0E-442DC5B19594}" dt="2020-09-20T16:11:53.507" v="6" actId="2696"/>
        <pc:sldMkLst>
          <pc:docMk/>
          <pc:sldMk cId="2851634506" sldId="296"/>
        </pc:sldMkLst>
      </pc:sldChg>
      <pc:sldChg chg="del">
        <pc:chgData name="Mitchell, John" userId="9aa59251-68a6-4e56-a485-8ce8279c7d15" providerId="ADAL" clId="{2656FB7B-CC51-8948-AE0E-442DC5B19594}" dt="2020-09-20T16:11:53.407" v="3" actId="2696"/>
        <pc:sldMkLst>
          <pc:docMk/>
          <pc:sldMk cId="3537761117" sldId="297"/>
        </pc:sldMkLst>
      </pc:sldChg>
      <pc:sldChg chg="del">
        <pc:chgData name="Mitchell, John" userId="9aa59251-68a6-4e56-a485-8ce8279c7d15" providerId="ADAL" clId="{2656FB7B-CC51-8948-AE0E-442DC5B19594}" dt="2020-09-20T16:11:53.733" v="16" actId="2696"/>
        <pc:sldMkLst>
          <pc:docMk/>
          <pc:sldMk cId="1464730112" sldId="298"/>
        </pc:sldMkLst>
      </pc:sldChg>
      <pc:sldChg chg="del">
        <pc:chgData name="Mitchell, John" userId="9aa59251-68a6-4e56-a485-8ce8279c7d15" providerId="ADAL" clId="{2656FB7B-CC51-8948-AE0E-442DC5B19594}" dt="2020-09-20T16:11:53.292" v="0" actId="2696"/>
        <pc:sldMkLst>
          <pc:docMk/>
          <pc:sldMk cId="3551020959" sldId="303"/>
        </pc:sldMkLst>
      </pc:sldChg>
      <pc:sldChg chg="del">
        <pc:chgData name="Mitchell, John" userId="9aa59251-68a6-4e56-a485-8ce8279c7d15" providerId="ADAL" clId="{2656FB7B-CC51-8948-AE0E-442DC5B19594}" dt="2020-09-20T16:12:05.820" v="69" actId="2696"/>
        <pc:sldMkLst>
          <pc:docMk/>
          <pc:sldMk cId="1388896039" sldId="304"/>
        </pc:sldMkLst>
      </pc:sldChg>
      <pc:sldChg chg="del">
        <pc:chgData name="Mitchell, John" userId="9aa59251-68a6-4e56-a485-8ce8279c7d15" providerId="ADAL" clId="{2656FB7B-CC51-8948-AE0E-442DC5B19594}" dt="2020-09-20T16:12:05.330" v="44" actId="2696"/>
        <pc:sldMkLst>
          <pc:docMk/>
          <pc:sldMk cId="2652255318" sldId="305"/>
        </pc:sldMkLst>
      </pc:sldChg>
      <pc:sldChg chg="del">
        <pc:chgData name="Mitchell, John" userId="9aa59251-68a6-4e56-a485-8ce8279c7d15" providerId="ADAL" clId="{2656FB7B-CC51-8948-AE0E-442DC5B19594}" dt="2020-09-20T16:12:05.839" v="70" actId="2696"/>
        <pc:sldMkLst>
          <pc:docMk/>
          <pc:sldMk cId="2327018476" sldId="307"/>
        </pc:sldMkLst>
      </pc:sldChg>
      <pc:sldChg chg="del">
        <pc:chgData name="Mitchell, John" userId="9aa59251-68a6-4e56-a485-8ce8279c7d15" providerId="ADAL" clId="{2656FB7B-CC51-8948-AE0E-442DC5B19594}" dt="2020-09-20T16:12:05.521" v="56" actId="2696"/>
        <pc:sldMkLst>
          <pc:docMk/>
          <pc:sldMk cId="827664235" sldId="308"/>
        </pc:sldMkLst>
      </pc:sldChg>
      <pc:sldChg chg="del">
        <pc:chgData name="Mitchell, John" userId="9aa59251-68a6-4e56-a485-8ce8279c7d15" providerId="ADAL" clId="{2656FB7B-CC51-8948-AE0E-442DC5B19594}" dt="2020-09-20T16:12:05.501" v="55" actId="2696"/>
        <pc:sldMkLst>
          <pc:docMk/>
          <pc:sldMk cId="360386140" sldId="309"/>
        </pc:sldMkLst>
      </pc:sldChg>
      <pc:sldChg chg="del">
        <pc:chgData name="Mitchell, John" userId="9aa59251-68a6-4e56-a485-8ce8279c7d15" providerId="ADAL" clId="{2656FB7B-CC51-8948-AE0E-442DC5B19594}" dt="2020-09-20T16:12:05.684" v="66" actId="2696"/>
        <pc:sldMkLst>
          <pc:docMk/>
          <pc:sldMk cId="1977214223" sldId="310"/>
        </pc:sldMkLst>
      </pc:sldChg>
      <pc:sldChg chg="del">
        <pc:chgData name="Mitchell, John" userId="9aa59251-68a6-4e56-a485-8ce8279c7d15" providerId="ADAL" clId="{2656FB7B-CC51-8948-AE0E-442DC5B19594}" dt="2020-09-20T16:12:05.462" v="51" actId="2696"/>
        <pc:sldMkLst>
          <pc:docMk/>
          <pc:sldMk cId="3338547388" sldId="311"/>
        </pc:sldMkLst>
      </pc:sldChg>
      <pc:sldChg chg="del">
        <pc:chgData name="Mitchell, John" userId="9aa59251-68a6-4e56-a485-8ce8279c7d15" providerId="ADAL" clId="{2656FB7B-CC51-8948-AE0E-442DC5B19594}" dt="2020-09-20T16:12:05.575" v="59" actId="2696"/>
        <pc:sldMkLst>
          <pc:docMk/>
          <pc:sldMk cId="2215078838" sldId="312"/>
        </pc:sldMkLst>
      </pc:sldChg>
      <pc:sldChg chg="del">
        <pc:chgData name="Mitchell, John" userId="9aa59251-68a6-4e56-a485-8ce8279c7d15" providerId="ADAL" clId="{2656FB7B-CC51-8948-AE0E-442DC5B19594}" dt="2020-09-20T16:12:05.615" v="62" actId="2696"/>
        <pc:sldMkLst>
          <pc:docMk/>
          <pc:sldMk cId="1842785842" sldId="313"/>
        </pc:sldMkLst>
      </pc:sldChg>
      <pc:sldChg chg="del">
        <pc:chgData name="Mitchell, John" userId="9aa59251-68a6-4e56-a485-8ce8279c7d15" providerId="ADAL" clId="{2656FB7B-CC51-8948-AE0E-442DC5B19594}" dt="2020-09-20T16:12:05.372" v="46" actId="2696"/>
        <pc:sldMkLst>
          <pc:docMk/>
          <pc:sldMk cId="4183805719" sldId="315"/>
        </pc:sldMkLst>
      </pc:sldChg>
      <pc:sldChg chg="del">
        <pc:chgData name="Mitchell, John" userId="9aa59251-68a6-4e56-a485-8ce8279c7d15" providerId="ADAL" clId="{2656FB7B-CC51-8948-AE0E-442DC5B19594}" dt="2020-09-20T16:11:53.801" v="19" actId="2696"/>
        <pc:sldMkLst>
          <pc:docMk/>
          <pc:sldMk cId="1759425164" sldId="317"/>
        </pc:sldMkLst>
      </pc:sldChg>
      <pc:sldChg chg="del">
        <pc:chgData name="Mitchell, John" userId="9aa59251-68a6-4e56-a485-8ce8279c7d15" providerId="ADAL" clId="{2656FB7B-CC51-8948-AE0E-442DC5B19594}" dt="2020-09-20T16:11:54.250" v="35" actId="2696"/>
        <pc:sldMkLst>
          <pc:docMk/>
          <pc:sldMk cId="3262023717" sldId="318"/>
        </pc:sldMkLst>
      </pc:sldChg>
      <pc:sldChg chg="del">
        <pc:chgData name="Mitchell, John" userId="9aa59251-68a6-4e56-a485-8ce8279c7d15" providerId="ADAL" clId="{2656FB7B-CC51-8948-AE0E-442DC5B19594}" dt="2020-09-20T16:11:53.441" v="4" actId="2696"/>
        <pc:sldMkLst>
          <pc:docMk/>
          <pc:sldMk cId="3583116328" sldId="319"/>
        </pc:sldMkLst>
      </pc:sldChg>
      <pc:sldChg chg="del">
        <pc:chgData name="Mitchell, John" userId="9aa59251-68a6-4e56-a485-8ce8279c7d15" providerId="ADAL" clId="{2656FB7B-CC51-8948-AE0E-442DC5B19594}" dt="2020-09-20T16:11:53.327" v="1" actId="2696"/>
        <pc:sldMkLst>
          <pc:docMk/>
          <pc:sldMk cId="3238973557" sldId="320"/>
        </pc:sldMkLst>
      </pc:sldChg>
      <pc:sldChg chg="del">
        <pc:chgData name="Mitchell, John" userId="9aa59251-68a6-4e56-a485-8ce8279c7d15" providerId="ADAL" clId="{2656FB7B-CC51-8948-AE0E-442DC5B19594}" dt="2020-09-20T16:11:54.353" v="40" actId="2696"/>
        <pc:sldMkLst>
          <pc:docMk/>
          <pc:sldMk cId="1967298193" sldId="321"/>
        </pc:sldMkLst>
      </pc:sldChg>
      <pc:sldChg chg="del">
        <pc:chgData name="Mitchell, John" userId="9aa59251-68a6-4e56-a485-8ce8279c7d15" providerId="ADAL" clId="{2656FB7B-CC51-8948-AE0E-442DC5B19594}" dt="2020-09-20T16:12:05.399" v="47" actId="2696"/>
        <pc:sldMkLst>
          <pc:docMk/>
          <pc:sldMk cId="3524386803" sldId="322"/>
        </pc:sldMkLst>
      </pc:sldChg>
      <pc:sldChg chg="del">
        <pc:chgData name="Mitchell, John" userId="9aa59251-68a6-4e56-a485-8ce8279c7d15" providerId="ADAL" clId="{2656FB7B-CC51-8948-AE0E-442DC5B19594}" dt="2020-09-20T16:11:53.716" v="15" actId="2696"/>
        <pc:sldMkLst>
          <pc:docMk/>
          <pc:sldMk cId="943969150" sldId="323"/>
        </pc:sldMkLst>
      </pc:sldChg>
      <pc:sldChg chg="del">
        <pc:chgData name="Mitchell, John" userId="9aa59251-68a6-4e56-a485-8ce8279c7d15" providerId="ADAL" clId="{2656FB7B-CC51-8948-AE0E-442DC5B19594}" dt="2020-09-20T16:11:53.783" v="18" actId="2696"/>
        <pc:sldMkLst>
          <pc:docMk/>
          <pc:sldMk cId="3480492131" sldId="324"/>
        </pc:sldMkLst>
      </pc:sldChg>
      <pc:sldChg chg="del">
        <pc:chgData name="Mitchell, John" userId="9aa59251-68a6-4e56-a485-8ce8279c7d15" providerId="ADAL" clId="{2656FB7B-CC51-8948-AE0E-442DC5B19594}" dt="2020-09-20T16:11:53.654" v="12" actId="2696"/>
        <pc:sldMkLst>
          <pc:docMk/>
          <pc:sldMk cId="1855779345" sldId="325"/>
        </pc:sldMkLst>
      </pc:sldChg>
      <pc:sldChg chg="del">
        <pc:chgData name="Mitchell, John" userId="9aa59251-68a6-4e56-a485-8ce8279c7d15" providerId="ADAL" clId="{2656FB7B-CC51-8948-AE0E-442DC5B19594}" dt="2020-09-20T16:11:53.823" v="20" actId="2696"/>
        <pc:sldMkLst>
          <pc:docMk/>
          <pc:sldMk cId="4241447864" sldId="326"/>
        </pc:sldMkLst>
      </pc:sldChg>
      <pc:sldChg chg="del">
        <pc:chgData name="Mitchell, John" userId="9aa59251-68a6-4e56-a485-8ce8279c7d15" providerId="ADAL" clId="{2656FB7B-CC51-8948-AE0E-442DC5B19594}" dt="2020-09-20T16:11:53.858" v="21" actId="2696"/>
        <pc:sldMkLst>
          <pc:docMk/>
          <pc:sldMk cId="689321597" sldId="327"/>
        </pc:sldMkLst>
      </pc:sldChg>
      <pc:sldChg chg="del">
        <pc:chgData name="Mitchell, John" userId="9aa59251-68a6-4e56-a485-8ce8279c7d15" providerId="ADAL" clId="{2656FB7B-CC51-8948-AE0E-442DC5B19594}" dt="2020-09-20T16:11:54" v="28" actId="2696"/>
        <pc:sldMkLst>
          <pc:docMk/>
          <pc:sldMk cId="3515968662" sldId="328"/>
        </pc:sldMkLst>
      </pc:sldChg>
      <pc:sldChg chg="del">
        <pc:chgData name="Mitchell, John" userId="9aa59251-68a6-4e56-a485-8ce8279c7d15" providerId="ADAL" clId="{2656FB7B-CC51-8948-AE0E-442DC5B19594}" dt="2020-09-20T16:11:53.916" v="23" actId="2696"/>
        <pc:sldMkLst>
          <pc:docMk/>
          <pc:sldMk cId="2005943019" sldId="329"/>
        </pc:sldMkLst>
      </pc:sldChg>
      <pc:sldChg chg="del">
        <pc:chgData name="Mitchell, John" userId="9aa59251-68a6-4e56-a485-8ce8279c7d15" providerId="ADAL" clId="{2656FB7B-CC51-8948-AE0E-442DC5B19594}" dt="2020-09-20T16:11:53.948" v="25" actId="2696"/>
        <pc:sldMkLst>
          <pc:docMk/>
          <pc:sldMk cId="3466364046" sldId="330"/>
        </pc:sldMkLst>
      </pc:sldChg>
      <pc:sldChg chg="del">
        <pc:chgData name="Mitchell, John" userId="9aa59251-68a6-4e56-a485-8ce8279c7d15" providerId="ADAL" clId="{2656FB7B-CC51-8948-AE0E-442DC5B19594}" dt="2020-09-20T16:11:53.983" v="27" actId="2696"/>
        <pc:sldMkLst>
          <pc:docMk/>
          <pc:sldMk cId="4115418073" sldId="331"/>
        </pc:sldMkLst>
      </pc:sldChg>
      <pc:sldChg chg="del">
        <pc:chgData name="Mitchell, John" userId="9aa59251-68a6-4e56-a485-8ce8279c7d15" providerId="ADAL" clId="{2656FB7B-CC51-8948-AE0E-442DC5B19594}" dt="2020-09-20T16:11:53.456" v="5" actId="2696"/>
        <pc:sldMkLst>
          <pc:docMk/>
          <pc:sldMk cId="3005573319" sldId="332"/>
        </pc:sldMkLst>
      </pc:sldChg>
      <pc:sldChg chg="del">
        <pc:chgData name="Mitchell, John" userId="9aa59251-68a6-4e56-a485-8ce8279c7d15" providerId="ADAL" clId="{2656FB7B-CC51-8948-AE0E-442DC5B19594}" dt="2020-09-20T16:11:54.057" v="30" actId="2696"/>
        <pc:sldMkLst>
          <pc:docMk/>
          <pc:sldMk cId="3747745338" sldId="333"/>
        </pc:sldMkLst>
      </pc:sldChg>
      <pc:sldChg chg="del">
        <pc:chgData name="Mitchell, John" userId="9aa59251-68a6-4e56-a485-8ce8279c7d15" providerId="ADAL" clId="{2656FB7B-CC51-8948-AE0E-442DC5B19594}" dt="2020-09-20T16:11:54.036" v="29" actId="2696"/>
        <pc:sldMkLst>
          <pc:docMk/>
          <pc:sldMk cId="1477950161" sldId="334"/>
        </pc:sldMkLst>
      </pc:sldChg>
      <pc:sldChg chg="del">
        <pc:chgData name="Mitchell, John" userId="9aa59251-68a6-4e56-a485-8ce8279c7d15" providerId="ADAL" clId="{2656FB7B-CC51-8948-AE0E-442DC5B19594}" dt="2020-09-20T16:11:54.328" v="39" actId="2696"/>
        <pc:sldMkLst>
          <pc:docMk/>
          <pc:sldMk cId="1203884881" sldId="335"/>
        </pc:sldMkLst>
      </pc:sldChg>
      <pc:sldChg chg="del">
        <pc:chgData name="Mitchell, John" userId="9aa59251-68a6-4e56-a485-8ce8279c7d15" providerId="ADAL" clId="{2656FB7B-CC51-8948-AE0E-442DC5B19594}" dt="2020-09-20T16:12:05.440" v="49" actId="2696"/>
        <pc:sldMkLst>
          <pc:docMk/>
          <pc:sldMk cId="1792340679" sldId="337"/>
        </pc:sldMkLst>
      </pc:sldChg>
      <pc:sldChg chg="del">
        <pc:chgData name="Mitchell, John" userId="9aa59251-68a6-4e56-a485-8ce8279c7d15" providerId="ADAL" clId="{2656FB7B-CC51-8948-AE0E-442DC5B19594}" dt="2020-09-20T16:12:05.866" v="71" actId="2696"/>
        <pc:sldMkLst>
          <pc:docMk/>
          <pc:sldMk cId="703390090" sldId="338"/>
        </pc:sldMkLst>
      </pc:sldChg>
      <pc:sldChg chg="del">
        <pc:chgData name="Mitchell, John" userId="9aa59251-68a6-4e56-a485-8ce8279c7d15" providerId="ADAL" clId="{2656FB7B-CC51-8948-AE0E-442DC5B19594}" dt="2020-09-20T16:11:53.592" v="9" actId="2696"/>
        <pc:sldMkLst>
          <pc:docMk/>
          <pc:sldMk cId="1525845476" sldId="344"/>
        </pc:sldMkLst>
      </pc:sldChg>
      <pc:sldChg chg="del">
        <pc:chgData name="Mitchell, John" userId="9aa59251-68a6-4e56-a485-8ce8279c7d15" providerId="ADAL" clId="{2656FB7B-CC51-8948-AE0E-442DC5B19594}" dt="2020-09-20T16:12:05.592" v="60" actId="2696"/>
        <pc:sldMkLst>
          <pc:docMk/>
          <pc:sldMk cId="4112715682" sldId="347"/>
        </pc:sldMkLst>
      </pc:sldChg>
      <pc:sldChg chg="del">
        <pc:chgData name="Mitchell, John" userId="9aa59251-68a6-4e56-a485-8ce8279c7d15" providerId="ADAL" clId="{2656FB7B-CC51-8948-AE0E-442DC5B19594}" dt="2020-09-20T16:12:05.544" v="57" actId="2696"/>
        <pc:sldMkLst>
          <pc:docMk/>
          <pc:sldMk cId="2507322941" sldId="354"/>
        </pc:sldMkLst>
      </pc:sldChg>
      <pc:sldChg chg="del">
        <pc:chgData name="Mitchell, John" userId="9aa59251-68a6-4e56-a485-8ce8279c7d15" providerId="ADAL" clId="{2656FB7B-CC51-8948-AE0E-442DC5B19594}" dt="2020-09-20T16:12:05.565" v="58" actId="2696"/>
        <pc:sldMkLst>
          <pc:docMk/>
          <pc:sldMk cId="851817188" sldId="355"/>
        </pc:sldMkLst>
      </pc:sldChg>
      <pc:sldChg chg="del">
        <pc:chgData name="Mitchell, John" userId="9aa59251-68a6-4e56-a485-8ce8279c7d15" providerId="ADAL" clId="{2656FB7B-CC51-8948-AE0E-442DC5B19594}" dt="2020-09-20T16:12:05.417" v="48" actId="2696"/>
        <pc:sldMkLst>
          <pc:docMk/>
          <pc:sldMk cId="1570570350" sldId="356"/>
        </pc:sldMkLst>
      </pc:sldChg>
      <pc:sldChg chg="del">
        <pc:chgData name="Mitchell, John" userId="9aa59251-68a6-4e56-a485-8ce8279c7d15" providerId="ADAL" clId="{2656FB7B-CC51-8948-AE0E-442DC5B19594}" dt="2020-09-20T16:12:05.749" v="67" actId="2696"/>
        <pc:sldMkLst>
          <pc:docMk/>
          <pc:sldMk cId="2488814502" sldId="357"/>
        </pc:sldMkLst>
      </pc:sldChg>
      <pc:sldChg chg="del">
        <pc:chgData name="Mitchell, John" userId="9aa59251-68a6-4e56-a485-8ce8279c7d15" providerId="ADAL" clId="{2656FB7B-CC51-8948-AE0E-442DC5B19594}" dt="2020-09-20T16:12:05.959" v="72" actId="2696"/>
        <pc:sldMkLst>
          <pc:docMk/>
          <pc:sldMk cId="1911402361" sldId="358"/>
        </pc:sldMkLst>
      </pc:sldChg>
      <pc:sldChg chg="del">
        <pc:chgData name="Mitchell, John" userId="9aa59251-68a6-4e56-a485-8ce8279c7d15" providerId="ADAL" clId="{2656FB7B-CC51-8948-AE0E-442DC5B19594}" dt="2020-09-20T16:12:05.666" v="65" actId="2696"/>
        <pc:sldMkLst>
          <pc:docMk/>
          <pc:sldMk cId="901220748" sldId="359"/>
        </pc:sldMkLst>
      </pc:sldChg>
      <pc:sldChg chg="del">
        <pc:chgData name="Mitchell, John" userId="9aa59251-68a6-4e56-a485-8ce8279c7d15" providerId="ADAL" clId="{2656FB7B-CC51-8948-AE0E-442DC5B19594}" dt="2020-09-20T16:12:05.650" v="64" actId="2696"/>
        <pc:sldMkLst>
          <pc:docMk/>
          <pc:sldMk cId="2747012963" sldId="360"/>
        </pc:sldMkLst>
      </pc:sldChg>
      <pc:sldChg chg="del">
        <pc:chgData name="Mitchell, John" userId="9aa59251-68a6-4e56-a485-8ce8279c7d15" providerId="ADAL" clId="{2656FB7B-CC51-8948-AE0E-442DC5B19594}" dt="2020-09-20T16:12:05.449" v="50" actId="2696"/>
        <pc:sldMkLst>
          <pc:docMk/>
          <pc:sldMk cId="1262958336" sldId="361"/>
        </pc:sldMkLst>
      </pc:sldChg>
      <pc:sldChg chg="del">
        <pc:chgData name="Mitchell, John" userId="9aa59251-68a6-4e56-a485-8ce8279c7d15" providerId="ADAL" clId="{2656FB7B-CC51-8948-AE0E-442DC5B19594}" dt="2020-09-20T16:11:53.608" v="10" actId="2696"/>
        <pc:sldMkLst>
          <pc:docMk/>
          <pc:sldMk cId="1843158352" sldId="363"/>
        </pc:sldMkLst>
      </pc:sldChg>
      <pc:sldChg chg="del">
        <pc:chgData name="Mitchell, John" userId="9aa59251-68a6-4e56-a485-8ce8279c7d15" providerId="ADAL" clId="{2656FB7B-CC51-8948-AE0E-442DC5B19594}" dt="2020-09-20T16:11:53.673" v="13" actId="2696"/>
        <pc:sldMkLst>
          <pc:docMk/>
          <pc:sldMk cId="1561540102" sldId="364"/>
        </pc:sldMkLst>
      </pc:sldChg>
      <pc:sldChg chg="del">
        <pc:chgData name="Mitchell, John" userId="9aa59251-68a6-4e56-a485-8ce8279c7d15" providerId="ADAL" clId="{2656FB7B-CC51-8948-AE0E-442DC5B19594}" dt="2020-09-20T16:11:54.204" v="32" actId="2696"/>
        <pc:sldMkLst>
          <pc:docMk/>
          <pc:sldMk cId="3889654059" sldId="365"/>
        </pc:sldMkLst>
      </pc:sldChg>
      <pc:sldChg chg="del">
        <pc:chgData name="Mitchell, John" userId="9aa59251-68a6-4e56-a485-8ce8279c7d15" providerId="ADAL" clId="{2656FB7B-CC51-8948-AE0E-442DC5B19594}" dt="2020-09-20T16:12:05.483" v="53" actId="2696"/>
        <pc:sldMkLst>
          <pc:docMk/>
          <pc:sldMk cId="1639268684" sldId="366"/>
        </pc:sldMkLst>
      </pc:sldChg>
      <pc:sldChg chg="del">
        <pc:chgData name="Mitchell, John" userId="9aa59251-68a6-4e56-a485-8ce8279c7d15" providerId="ADAL" clId="{2656FB7B-CC51-8948-AE0E-442DC5B19594}" dt="2020-09-20T16:12:05.342" v="45" actId="2696"/>
        <pc:sldMkLst>
          <pc:docMk/>
          <pc:sldMk cId="61398863" sldId="368"/>
        </pc:sldMkLst>
      </pc:sldChg>
      <pc:sldChg chg="del">
        <pc:chgData name="Mitchell, John" userId="9aa59251-68a6-4e56-a485-8ce8279c7d15" providerId="ADAL" clId="{2656FB7B-CC51-8948-AE0E-442DC5B19594}" dt="2020-09-20T16:11:53.527" v="7" actId="2696"/>
        <pc:sldMkLst>
          <pc:docMk/>
          <pc:sldMk cId="2137084288" sldId="369"/>
        </pc:sldMkLst>
      </pc:sldChg>
      <pc:sldChg chg="del">
        <pc:chgData name="Mitchell, John" userId="9aa59251-68a6-4e56-a485-8ce8279c7d15" providerId="ADAL" clId="{2656FB7B-CC51-8948-AE0E-442DC5B19594}" dt="2020-09-20T16:11:54.385" v="42" actId="2696"/>
        <pc:sldMkLst>
          <pc:docMk/>
          <pc:sldMk cId="3411467155" sldId="370"/>
        </pc:sldMkLst>
      </pc:sldChg>
      <pc:sldChg chg="del">
        <pc:chgData name="Mitchell, John" userId="9aa59251-68a6-4e56-a485-8ce8279c7d15" providerId="ADAL" clId="{2656FB7B-CC51-8948-AE0E-442DC5B19594}" dt="2020-09-20T16:11:54.301" v="38" actId="2696"/>
        <pc:sldMkLst>
          <pc:docMk/>
          <pc:sldMk cId="2503555030" sldId="371"/>
        </pc:sldMkLst>
      </pc:sldChg>
      <pc:sldChg chg="del">
        <pc:chgData name="Mitchell, John" userId="9aa59251-68a6-4e56-a485-8ce8279c7d15" providerId="ADAL" clId="{2656FB7B-CC51-8948-AE0E-442DC5B19594}" dt="2020-09-20T16:11:53.754" v="17" actId="2696"/>
        <pc:sldMkLst>
          <pc:docMk/>
          <pc:sldMk cId="733219853" sldId="372"/>
        </pc:sldMkLst>
      </pc:sldChg>
      <pc:sldChg chg="del">
        <pc:chgData name="Mitchell, John" userId="9aa59251-68a6-4e56-a485-8ce8279c7d15" providerId="ADAL" clId="{2656FB7B-CC51-8948-AE0E-442DC5B19594}" dt="2020-09-20T16:11:53.630" v="11" actId="2696"/>
        <pc:sldMkLst>
          <pc:docMk/>
          <pc:sldMk cId="861661023" sldId="373"/>
        </pc:sldMkLst>
      </pc:sldChg>
      <pc:sldChg chg="del">
        <pc:chgData name="Mitchell, John" userId="9aa59251-68a6-4e56-a485-8ce8279c7d15" providerId="ADAL" clId="{2656FB7B-CC51-8948-AE0E-442DC5B19594}" dt="2020-09-20T16:12:05.604" v="61" actId="2696"/>
        <pc:sldMkLst>
          <pc:docMk/>
          <pc:sldMk cId="1922717828" sldId="374"/>
        </pc:sldMkLst>
      </pc:sldChg>
      <pc:sldChg chg="del">
        <pc:chgData name="Mitchell, John" userId="9aa59251-68a6-4e56-a485-8ce8279c7d15" providerId="ADAL" clId="{2656FB7B-CC51-8948-AE0E-442DC5B19594}" dt="2020-09-20T16:11:54.074" v="31" actId="2696"/>
        <pc:sldMkLst>
          <pc:docMk/>
          <pc:sldMk cId="1023679884" sldId="376"/>
        </pc:sldMkLst>
      </pc:sldChg>
      <pc:sldChg chg="del">
        <pc:chgData name="Mitchell, John" userId="9aa59251-68a6-4e56-a485-8ce8279c7d15" providerId="ADAL" clId="{2656FB7B-CC51-8948-AE0E-442DC5B19594}" dt="2020-09-20T16:11:54.266" v="36" actId="2696"/>
        <pc:sldMkLst>
          <pc:docMk/>
          <pc:sldMk cId="1389746163" sldId="377"/>
        </pc:sldMkLst>
      </pc:sldChg>
      <pc:sldChg chg="del">
        <pc:chgData name="Mitchell, John" userId="9aa59251-68a6-4e56-a485-8ce8279c7d15" providerId="ADAL" clId="{2656FB7B-CC51-8948-AE0E-442DC5B19594}" dt="2020-09-20T16:11:54.235" v="34" actId="2696"/>
        <pc:sldMkLst>
          <pc:docMk/>
          <pc:sldMk cId="1461251027" sldId="378"/>
        </pc:sldMkLst>
      </pc:sldChg>
      <pc:sldChg chg="del">
        <pc:chgData name="Mitchell, John" userId="9aa59251-68a6-4e56-a485-8ce8279c7d15" providerId="ADAL" clId="{2656FB7B-CC51-8948-AE0E-442DC5B19594}" dt="2020-09-20T16:11:54.368" v="41" actId="2696"/>
        <pc:sldMkLst>
          <pc:docMk/>
          <pc:sldMk cId="3983625027" sldId="379"/>
        </pc:sldMkLst>
      </pc:sldChg>
      <pc:sldChg chg="del">
        <pc:chgData name="Mitchell, John" userId="9aa59251-68a6-4e56-a485-8ce8279c7d15" providerId="ADAL" clId="{2656FB7B-CC51-8948-AE0E-442DC5B19594}" dt="2020-09-20T16:12:05.473" v="52" actId="2696"/>
        <pc:sldMkLst>
          <pc:docMk/>
          <pc:sldMk cId="3017327084" sldId="383"/>
        </pc:sldMkLst>
      </pc:sldChg>
      <pc:sldChg chg="del">
        <pc:chgData name="Mitchell, John" userId="9aa59251-68a6-4e56-a485-8ce8279c7d15" providerId="ADAL" clId="{2656FB7B-CC51-8948-AE0E-442DC5B19594}" dt="2020-09-20T16:12:05.778" v="68" actId="2696"/>
        <pc:sldMkLst>
          <pc:docMk/>
          <pc:sldMk cId="3884412476" sldId="384"/>
        </pc:sldMkLst>
      </pc:sldChg>
      <pc:sldChg chg="del">
        <pc:chgData name="Mitchell, John" userId="9aa59251-68a6-4e56-a485-8ce8279c7d15" providerId="ADAL" clId="{2656FB7B-CC51-8948-AE0E-442DC5B19594}" dt="2020-09-20T16:12:05.494" v="54" actId="2696"/>
        <pc:sldMkLst>
          <pc:docMk/>
          <pc:sldMk cId="1314142849" sldId="385"/>
        </pc:sldMkLst>
      </pc:sldChg>
      <pc:sldChg chg="del">
        <pc:chgData name="Mitchell, John" userId="9aa59251-68a6-4e56-a485-8ce8279c7d15" providerId="ADAL" clId="{2656FB7B-CC51-8948-AE0E-442DC5B19594}" dt="2020-09-20T16:11:53.688" v="14" actId="2696"/>
        <pc:sldMkLst>
          <pc:docMk/>
          <pc:sldMk cId="4184602777" sldId="386"/>
        </pc:sldMkLst>
      </pc:sldChg>
      <pc:sldChg chg="del">
        <pc:chgData name="Mitchell, John" userId="9aa59251-68a6-4e56-a485-8ce8279c7d15" providerId="ADAL" clId="{2656FB7B-CC51-8948-AE0E-442DC5B19594}" dt="2020-09-20T16:12:05.634" v="63" actId="2696"/>
        <pc:sldMkLst>
          <pc:docMk/>
          <pc:sldMk cId="2055839847" sldId="38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6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6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7DB1A07C-986A-4D2D-B876-0E4AF20103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314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6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8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6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740BD3D-1B5B-4E83-BAE4-39438CA54D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94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DarkRed10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6" y="1484329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6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12AEB-D241-4E02-AA8E-FE8C8C7CA6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71" y="908050"/>
            <a:ext cx="2122487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8" y="908050"/>
            <a:ext cx="6215063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3D842-1900-4033-82EF-7E7FFE7D08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296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83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7C683-D181-4BD6-8E99-A8736399D7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296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1383" y="2708275"/>
            <a:ext cx="4168775" cy="1652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1383" y="4513279"/>
            <a:ext cx="4168775" cy="165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96EA2-E9AA-48D5-AB76-9728DB43CD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296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1383" y="2708275"/>
            <a:ext cx="4168775" cy="1652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1383" y="4513279"/>
            <a:ext cx="4168775" cy="165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D82C5-0B59-4EC8-B03E-B047986A03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79117-504B-4B66-90F0-C3D4136663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6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0391A-BE01-4640-B63D-8B0465F5D0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83" y="2708291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FB0D6-B416-48D5-873E-C8E56E8FA2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69E74-E42B-40CF-B0BC-ECD14C888A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8C2AE-86E7-4421-81DD-72D59A676B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BA594-3CC1-463C-A487-C0BCC02F21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6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4F606-FD7F-4BA6-AD59-D9535479D0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DF7B9-02AF-4C51-9CFC-E71D992042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91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63EC3E8-DF28-4A23-ACE2-5D0AE9AE9A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20485" name="Picture 5" descr="DarkRed90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UCL Engineering logo_basic.jpg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0" y="6237312"/>
            <a:ext cx="2232248" cy="582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D07CD-DD78-2A44-96A4-360A3F8EFE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7C732-0796-F749-B759-0991DB74FE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4050" y="908050"/>
            <a:ext cx="8489950" cy="1296988"/>
          </a:xfrm>
        </p:spPr>
        <p:txBody>
          <a:bodyPr/>
          <a:lstStyle/>
          <a:p>
            <a:r>
              <a:rPr lang="en-US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2839967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pic>
        <p:nvPicPr>
          <p:cNvPr id="3" name="Picture 2" descr="scalea=1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64704"/>
            <a:ext cx="70485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3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89950" cy="3457575"/>
          </a:xfrm>
        </p:spPr>
        <p:txBody>
          <a:bodyPr/>
          <a:lstStyle/>
          <a:p>
            <a:r>
              <a:rPr lang="en-US"/>
              <a:t>What is the Fourier Transform of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at</a:t>
            </a:r>
            <a:r>
              <a:rPr lang="en-US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Line 17"/>
          <p:cNvSpPr>
            <a:spLocks noChangeShapeType="1"/>
          </p:cNvSpPr>
          <p:nvPr/>
        </p:nvSpPr>
        <p:spPr bwMode="auto">
          <a:xfrm>
            <a:off x="4518298" y="2436366"/>
            <a:ext cx="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8"/>
          <p:cNvSpPr>
            <a:spLocks noChangeShapeType="1"/>
          </p:cNvSpPr>
          <p:nvPr/>
        </p:nvSpPr>
        <p:spPr bwMode="auto">
          <a:xfrm>
            <a:off x="1763688" y="3573016"/>
            <a:ext cx="5230936" cy="131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2128918" y="2708920"/>
            <a:ext cx="1056" cy="863600"/>
            <a:chOff x="876" y="1384"/>
            <a:chExt cx="1056" cy="544"/>
          </a:xfrm>
        </p:grpSpPr>
        <p:sp>
          <p:nvSpPr>
            <p:cNvPr id="8" name="Line 19"/>
            <p:cNvSpPr>
              <a:spLocks noChangeShapeType="1"/>
            </p:cNvSpPr>
            <p:nvPr/>
          </p:nvSpPr>
          <p:spPr bwMode="auto">
            <a:xfrm flipV="1">
              <a:off x="876" y="1384"/>
              <a:ext cx="0" cy="544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20"/>
            <p:cNvSpPr>
              <a:spLocks noChangeShapeType="1"/>
            </p:cNvSpPr>
            <p:nvPr/>
          </p:nvSpPr>
          <p:spPr bwMode="auto">
            <a:xfrm>
              <a:off x="884" y="1392"/>
              <a:ext cx="1040" cy="0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1932" y="1400"/>
              <a:ext cx="0" cy="512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34"/>
          <p:cNvSpPr>
            <a:spLocks noChangeArrowheads="1"/>
          </p:cNvSpPr>
          <p:nvPr/>
        </p:nvSpPr>
        <p:spPr bwMode="auto">
          <a:xfrm>
            <a:off x="7164288" y="3284984"/>
            <a:ext cx="2794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4" tIns="44443" rIns="90474" bIns="44443">
            <a:spAutoFit/>
          </a:bodyPr>
          <a:lstStyle/>
          <a:p>
            <a:pPr eaLnBrk="0" hangingPunct="0"/>
            <a:r>
              <a:rPr lang="en-GB" sz="2800" i="1">
                <a:latin typeface="Times New Roman" charset="0"/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3968" y="23488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11760" y="35730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-1/2	              1/2</a:t>
            </a: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4499992" y="4293096"/>
            <a:ext cx="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1745382" y="5429746"/>
            <a:ext cx="5230936" cy="131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-1183673" y="4565650"/>
            <a:ext cx="1056" cy="863600"/>
            <a:chOff x="876" y="1384"/>
            <a:chExt cx="1056" cy="544"/>
          </a:xfrm>
        </p:grpSpPr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876" y="1384"/>
              <a:ext cx="0" cy="544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884" y="1392"/>
              <a:ext cx="1040" cy="0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1932" y="1400"/>
              <a:ext cx="0" cy="512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7145982" y="5141714"/>
            <a:ext cx="2794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4" tIns="44443" rIns="90474" bIns="44443">
            <a:spAutoFit/>
          </a:bodyPr>
          <a:lstStyle/>
          <a:p>
            <a:pPr eaLnBrk="0" hangingPunct="0"/>
            <a:r>
              <a:rPr lang="en-GB" sz="2800" i="1">
                <a:latin typeface="Times New Roman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65662" y="420561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75656" y="542974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-1/2a              			    1/2a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B42A61-7182-9144-B4EB-5EB0B70549A6}"/>
              </a:ext>
            </a:extLst>
          </p:cNvPr>
          <p:cNvSpPr/>
          <p:nvPr/>
        </p:nvSpPr>
        <p:spPr>
          <a:xfrm>
            <a:off x="5800930" y="249194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CAF4D3-AEEC-804D-809B-FEF496F990D4}"/>
              </a:ext>
            </a:extLst>
          </p:cNvPr>
          <p:cNvSpPr/>
          <p:nvPr/>
        </p:nvSpPr>
        <p:spPr>
          <a:xfrm>
            <a:off x="5766861" y="4151627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at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629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ABD8-9841-3245-8F60-DD6E416A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BA925-4E38-494F-AB11-07E8A8341C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86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E0063D-E7E8-8A4E-A94F-16E38C2C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97F19-8ED5-4B4C-B3AB-9E77DF362D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8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620688"/>
            <a:ext cx="8489950" cy="1296988"/>
          </a:xfrm>
        </p:spPr>
        <p:txBody>
          <a:bodyPr/>
          <a:lstStyle/>
          <a:p>
            <a:r>
              <a:rPr lang="en-US"/>
              <a:t>Dilation of a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8C2AE-86E7-4421-81DD-72D59A676BDE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859911"/>
              </p:ext>
            </p:extLst>
          </p:nvPr>
        </p:nvGraphicFramePr>
        <p:xfrm>
          <a:off x="2771800" y="620688"/>
          <a:ext cx="61849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3" imgW="6184900" imgH="1752600" progId="Word.Document.12">
                  <p:embed/>
                </p:oleObj>
              </mc:Choice>
              <mc:Fallback>
                <p:oleObj name="Document" r:id="rId3" imgW="6184900" imgH="1752600" progId="Word.Documen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800" y="620688"/>
                        <a:ext cx="6184900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59832" y="1358488"/>
                <a:ext cx="93610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3200" b="0" i="0" smtClean="0">
                          <a:latin typeface="Cambria Math" charset="0"/>
                        </a:rPr>
                        <m:t>rect</m:t>
                      </m:r>
                      <m:r>
                        <a:rPr lang="en-GB" sz="3200" b="0" i="1" smtClean="0">
                          <a:latin typeface="Cambria Math" charset="0"/>
                        </a:rPr>
                        <m:t>(</m:t>
                      </m:r>
                      <m:r>
                        <a:rPr lang="en-GB" sz="3200" b="0" i="1" smtClean="0">
                          <a:latin typeface="Cambria Math" charset="0"/>
                        </a:rPr>
                        <m:t>𝑡</m:t>
                      </m:r>
                      <m:r>
                        <a:rPr lang="en-GB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358488"/>
                <a:ext cx="936104" cy="492443"/>
              </a:xfrm>
              <a:prstGeom prst="rect">
                <a:avLst/>
              </a:prstGeom>
              <a:blipFill>
                <a:blip r:embed="rId5"/>
                <a:stretch>
                  <a:fillRect r="-2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8336" y="2708920"/>
                <a:ext cx="936104" cy="8999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3200" b="0" i="0" smtClean="0">
                          <a:latin typeface="Cambria Math" charset="0"/>
                        </a:rPr>
                        <m:t>rect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b="0" i="1" smtClean="0">
                                  <a:latin typeface="Cambria Math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GB" sz="3200" b="0" i="1" smtClean="0">
                                  <a:latin typeface="Cambria Math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GB" sz="3200" b="0" i="1" smtClean="0">
                          <a:latin typeface="Cambria Math" charset="0"/>
                        </a:rPr>
                        <m:t>?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36" y="2708920"/>
                <a:ext cx="936104" cy="899926"/>
              </a:xfrm>
              <a:prstGeom prst="rect">
                <a:avLst/>
              </a:prstGeom>
              <a:blipFill>
                <a:blip r:embed="rId6"/>
                <a:stretch>
                  <a:fillRect r="-7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05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2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Dilation or Shifting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5183"/>
              </p:ext>
            </p:extLst>
          </p:nvPr>
        </p:nvGraphicFramePr>
        <p:xfrm>
          <a:off x="-4429000" y="1772816"/>
          <a:ext cx="17517808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Document" r:id="rId3" imgW="5270500" imgH="368300" progId="Word.Document.12">
                  <p:embed/>
                </p:oleObj>
              </mc:Choice>
              <mc:Fallback>
                <p:oleObj name="Document" r:id="rId3" imgW="5270500" imgH="368300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429000" y="1772816"/>
                        <a:ext cx="17517808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060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pic>
        <p:nvPicPr>
          <p:cNvPr id="7" name="Picture 6" descr="scalea=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pic>
        <p:nvPicPr>
          <p:cNvPr id="2" name="Picture 1" descr="scalea=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64704"/>
            <a:ext cx="70485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907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5A1B31"/>
      </a:dk2>
      <a:lt2>
        <a:srgbClr val="808080"/>
      </a:lt2>
      <a:accent1>
        <a:srgbClr val="7FA1AC"/>
      </a:accent1>
      <a:accent2>
        <a:srgbClr val="C88BA9"/>
      </a:accent2>
      <a:accent3>
        <a:srgbClr val="FFFFFF"/>
      </a:accent3>
      <a:accent4>
        <a:srgbClr val="000000"/>
      </a:accent4>
      <a:accent5>
        <a:srgbClr val="C0CDD2"/>
      </a:accent5>
      <a:accent6>
        <a:srgbClr val="B57D99"/>
      </a:accent6>
      <a:hlink>
        <a:srgbClr val="4B4620"/>
      </a:hlink>
      <a:folHlink>
        <a:srgbClr val="B25D86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5A1B31"/>
        </a:dk2>
        <a:lt2>
          <a:srgbClr val="808080"/>
        </a:lt2>
        <a:accent1>
          <a:srgbClr val="7FA1AC"/>
        </a:accent1>
        <a:accent2>
          <a:srgbClr val="C88BA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B57D99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pptdkred</Template>
  <TotalTime>2</TotalTime>
  <Words>66</Words>
  <Application>Microsoft Macintosh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Times New Roman</vt:lpstr>
      <vt:lpstr>Custom Design</vt:lpstr>
      <vt:lpstr>Document</vt:lpstr>
      <vt:lpstr>Scaling</vt:lpstr>
      <vt:lpstr>Dilation</vt:lpstr>
      <vt:lpstr>Dilation</vt:lpstr>
      <vt:lpstr>Dilation</vt:lpstr>
      <vt:lpstr>Dilation of a function</vt:lpstr>
      <vt:lpstr>Dilation</vt:lpstr>
      <vt:lpstr>Dilation or Shifting property</vt:lpstr>
      <vt:lpstr>PowerPoint Presentation</vt:lpstr>
      <vt:lpstr>PowerPoint Presentation</vt:lpstr>
      <vt:lpstr>PowerPoint Presentation</vt:lpstr>
    </vt:vector>
  </TitlesOfParts>
  <Company>UCL ELECTRICAL ENGINEERING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E719  Communications Systems</dc:title>
  <dc:creator>jmitchel</dc:creator>
  <cp:lastModifiedBy>Mitchell, John</cp:lastModifiedBy>
  <cp:revision>1</cp:revision>
  <cp:lastPrinted>2020-09-17T13:38:00Z</cp:lastPrinted>
  <dcterms:created xsi:type="dcterms:W3CDTF">2002-10-07T19:14:42Z</dcterms:created>
  <dcterms:modified xsi:type="dcterms:W3CDTF">2020-09-20T16:12:07Z</dcterms:modified>
</cp:coreProperties>
</file>