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305" r:id="rId2"/>
    <p:sldId id="387" r:id="rId3"/>
    <p:sldId id="322" r:id="rId4"/>
    <p:sldId id="383" r:id="rId5"/>
    <p:sldId id="347" r:id="rId6"/>
    <p:sldId id="337" r:id="rId7"/>
    <p:sldId id="384" r:id="rId8"/>
    <p:sldId id="385" r:id="rId9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 John" userId="9aa59251-68a6-4e56-a485-8ce8279c7d15" providerId="ADAL" clId="{61CA2B2F-1D6E-2945-B7F0-7EBA08095618}"/>
    <pc:docChg chg="delSld">
      <pc:chgData name="Mitchell, John" userId="9aa59251-68a6-4e56-a485-8ce8279c7d15" providerId="ADAL" clId="{61CA2B2F-1D6E-2945-B7F0-7EBA08095618}" dt="2020-09-20T16:12:55.377" v="74" actId="2696"/>
      <pc:docMkLst>
        <pc:docMk/>
      </pc:docMkLst>
      <pc:sldChg chg="del">
        <pc:chgData name="Mitchell, John" userId="9aa59251-68a6-4e56-a485-8ce8279c7d15" providerId="ADAL" clId="{61CA2B2F-1D6E-2945-B7F0-7EBA08095618}" dt="2020-09-20T16:12:42.156" v="0" actId="2696"/>
        <pc:sldMkLst>
          <pc:docMk/>
          <pc:sldMk cId="0" sldId="256"/>
        </pc:sldMkLst>
      </pc:sldChg>
      <pc:sldChg chg="del">
        <pc:chgData name="Mitchell, John" userId="9aa59251-68a6-4e56-a485-8ce8279c7d15" providerId="ADAL" clId="{61CA2B2F-1D6E-2945-B7F0-7EBA08095618}" dt="2020-09-20T16:12:42.757" v="19" actId="2696"/>
        <pc:sldMkLst>
          <pc:docMk/>
          <pc:sldMk cId="1286298814" sldId="263"/>
        </pc:sldMkLst>
      </pc:sldChg>
      <pc:sldChg chg="del">
        <pc:chgData name="Mitchell, John" userId="9aa59251-68a6-4e56-a485-8ce8279c7d15" providerId="ADAL" clId="{61CA2B2F-1D6E-2945-B7F0-7EBA08095618}" dt="2020-09-20T16:12:43.090" v="32" actId="2696"/>
        <pc:sldMkLst>
          <pc:docMk/>
          <pc:sldMk cId="3735342945" sldId="273"/>
        </pc:sldMkLst>
      </pc:sldChg>
      <pc:sldChg chg="del">
        <pc:chgData name="Mitchell, John" userId="9aa59251-68a6-4e56-a485-8ce8279c7d15" providerId="ADAL" clId="{61CA2B2F-1D6E-2945-B7F0-7EBA08095618}" dt="2020-09-20T16:12:42.982" v="28" actId="2696"/>
        <pc:sldMkLst>
          <pc:docMk/>
          <pc:sldMk cId="1570087471" sldId="276"/>
        </pc:sldMkLst>
      </pc:sldChg>
      <pc:sldChg chg="del">
        <pc:chgData name="Mitchell, John" userId="9aa59251-68a6-4e56-a485-8ce8279c7d15" providerId="ADAL" clId="{61CA2B2F-1D6E-2945-B7F0-7EBA08095618}" dt="2020-09-20T16:12:42.177" v="1" actId="2696"/>
        <pc:sldMkLst>
          <pc:docMk/>
          <pc:sldMk cId="3489667815" sldId="292"/>
        </pc:sldMkLst>
      </pc:sldChg>
      <pc:sldChg chg="del">
        <pc:chgData name="Mitchell, John" userId="9aa59251-68a6-4e56-a485-8ce8279c7d15" providerId="ADAL" clId="{61CA2B2F-1D6E-2945-B7F0-7EBA08095618}" dt="2020-09-20T16:12:43.269" v="41" actId="2696"/>
        <pc:sldMkLst>
          <pc:docMk/>
          <pc:sldMk cId="2584122532" sldId="293"/>
        </pc:sldMkLst>
      </pc:sldChg>
      <pc:sldChg chg="del">
        <pc:chgData name="Mitchell, John" userId="9aa59251-68a6-4e56-a485-8ce8279c7d15" providerId="ADAL" clId="{61CA2B2F-1D6E-2945-B7F0-7EBA08095618}" dt="2020-09-20T16:12:43.430" v="47" actId="2696"/>
        <pc:sldMkLst>
          <pc:docMk/>
          <pc:sldMk cId="412792172" sldId="294"/>
        </pc:sldMkLst>
      </pc:sldChg>
      <pc:sldChg chg="del">
        <pc:chgData name="Mitchell, John" userId="9aa59251-68a6-4e56-a485-8ce8279c7d15" providerId="ADAL" clId="{61CA2B2F-1D6E-2945-B7F0-7EBA08095618}" dt="2020-09-20T16:12:43.569" v="53" actId="2696"/>
        <pc:sldMkLst>
          <pc:docMk/>
          <pc:sldMk cId="3310498341" sldId="295"/>
        </pc:sldMkLst>
      </pc:sldChg>
      <pc:sldChg chg="del">
        <pc:chgData name="Mitchell, John" userId="9aa59251-68a6-4e56-a485-8ce8279c7d15" providerId="ADAL" clId="{61CA2B2F-1D6E-2945-B7F0-7EBA08095618}" dt="2020-09-20T16:12:42.923" v="26" actId="2696"/>
        <pc:sldMkLst>
          <pc:docMk/>
          <pc:sldMk cId="2851634506" sldId="296"/>
        </pc:sldMkLst>
      </pc:sldChg>
      <pc:sldChg chg="del">
        <pc:chgData name="Mitchell, John" userId="9aa59251-68a6-4e56-a485-8ce8279c7d15" providerId="ADAL" clId="{61CA2B2F-1D6E-2945-B7F0-7EBA08095618}" dt="2020-09-20T16:12:42.221" v="2" actId="2696"/>
        <pc:sldMkLst>
          <pc:docMk/>
          <pc:sldMk cId="3537761117" sldId="297"/>
        </pc:sldMkLst>
      </pc:sldChg>
      <pc:sldChg chg="del">
        <pc:chgData name="Mitchell, John" userId="9aa59251-68a6-4e56-a485-8ce8279c7d15" providerId="ADAL" clId="{61CA2B2F-1D6E-2945-B7F0-7EBA08095618}" dt="2020-09-20T16:12:42.241" v="3" actId="2696"/>
        <pc:sldMkLst>
          <pc:docMk/>
          <pc:sldMk cId="1464730112" sldId="298"/>
        </pc:sldMkLst>
      </pc:sldChg>
      <pc:sldChg chg="del">
        <pc:chgData name="Mitchell, John" userId="9aa59251-68a6-4e56-a485-8ce8279c7d15" providerId="ADAL" clId="{61CA2B2F-1D6E-2945-B7F0-7EBA08095618}" dt="2020-09-20T16:12:42.390" v="6" actId="2696"/>
        <pc:sldMkLst>
          <pc:docMk/>
          <pc:sldMk cId="3551020959" sldId="303"/>
        </pc:sldMkLst>
      </pc:sldChg>
      <pc:sldChg chg="del">
        <pc:chgData name="Mitchell, John" userId="9aa59251-68a6-4e56-a485-8ce8279c7d15" providerId="ADAL" clId="{61CA2B2F-1D6E-2945-B7F0-7EBA08095618}" dt="2020-09-20T16:12:54.895" v="54" actId="2696"/>
        <pc:sldMkLst>
          <pc:docMk/>
          <pc:sldMk cId="1388896039" sldId="304"/>
        </pc:sldMkLst>
      </pc:sldChg>
      <pc:sldChg chg="del">
        <pc:chgData name="Mitchell, John" userId="9aa59251-68a6-4e56-a485-8ce8279c7d15" providerId="ADAL" clId="{61CA2B2F-1D6E-2945-B7F0-7EBA08095618}" dt="2020-09-20T16:12:43.489" v="51" actId="2696"/>
        <pc:sldMkLst>
          <pc:docMk/>
          <pc:sldMk cId="1126290682" sldId="306"/>
        </pc:sldMkLst>
      </pc:sldChg>
      <pc:sldChg chg="del">
        <pc:chgData name="Mitchell, John" userId="9aa59251-68a6-4e56-a485-8ce8279c7d15" providerId="ADAL" clId="{61CA2B2F-1D6E-2945-B7F0-7EBA08095618}" dt="2020-09-20T16:12:54.964" v="58" actId="2696"/>
        <pc:sldMkLst>
          <pc:docMk/>
          <pc:sldMk cId="2327018476" sldId="307"/>
        </pc:sldMkLst>
      </pc:sldChg>
      <pc:sldChg chg="del">
        <pc:chgData name="Mitchell, John" userId="9aa59251-68a6-4e56-a485-8ce8279c7d15" providerId="ADAL" clId="{61CA2B2F-1D6E-2945-B7F0-7EBA08095618}" dt="2020-09-20T16:12:55.327" v="72" actId="2696"/>
        <pc:sldMkLst>
          <pc:docMk/>
          <pc:sldMk cId="827664235" sldId="308"/>
        </pc:sldMkLst>
      </pc:sldChg>
      <pc:sldChg chg="del">
        <pc:chgData name="Mitchell, John" userId="9aa59251-68a6-4e56-a485-8ce8279c7d15" providerId="ADAL" clId="{61CA2B2F-1D6E-2945-B7F0-7EBA08095618}" dt="2020-09-20T16:12:55.136" v="64" actId="2696"/>
        <pc:sldMkLst>
          <pc:docMk/>
          <pc:sldMk cId="360386140" sldId="309"/>
        </pc:sldMkLst>
      </pc:sldChg>
      <pc:sldChg chg="del">
        <pc:chgData name="Mitchell, John" userId="9aa59251-68a6-4e56-a485-8ce8279c7d15" providerId="ADAL" clId="{61CA2B2F-1D6E-2945-B7F0-7EBA08095618}" dt="2020-09-20T16:12:55.128" v="63" actId="2696"/>
        <pc:sldMkLst>
          <pc:docMk/>
          <pc:sldMk cId="1977214223" sldId="310"/>
        </pc:sldMkLst>
      </pc:sldChg>
      <pc:sldChg chg="del">
        <pc:chgData name="Mitchell, John" userId="9aa59251-68a6-4e56-a485-8ce8279c7d15" providerId="ADAL" clId="{61CA2B2F-1D6E-2945-B7F0-7EBA08095618}" dt="2020-09-20T16:12:55.215" v="69" actId="2696"/>
        <pc:sldMkLst>
          <pc:docMk/>
          <pc:sldMk cId="3338547388" sldId="311"/>
        </pc:sldMkLst>
      </pc:sldChg>
      <pc:sldChg chg="del">
        <pc:chgData name="Mitchell, John" userId="9aa59251-68a6-4e56-a485-8ce8279c7d15" providerId="ADAL" clId="{61CA2B2F-1D6E-2945-B7F0-7EBA08095618}" dt="2020-09-20T16:12:55.166" v="66" actId="2696"/>
        <pc:sldMkLst>
          <pc:docMk/>
          <pc:sldMk cId="2215078838" sldId="312"/>
        </pc:sldMkLst>
      </pc:sldChg>
      <pc:sldChg chg="del">
        <pc:chgData name="Mitchell, John" userId="9aa59251-68a6-4e56-a485-8ce8279c7d15" providerId="ADAL" clId="{61CA2B2F-1D6E-2945-B7F0-7EBA08095618}" dt="2020-09-20T16:12:54.945" v="57" actId="2696"/>
        <pc:sldMkLst>
          <pc:docMk/>
          <pc:sldMk cId="1842785842" sldId="313"/>
        </pc:sldMkLst>
      </pc:sldChg>
      <pc:sldChg chg="del">
        <pc:chgData name="Mitchell, John" userId="9aa59251-68a6-4e56-a485-8ce8279c7d15" providerId="ADAL" clId="{61CA2B2F-1D6E-2945-B7F0-7EBA08095618}" dt="2020-09-20T16:12:55.356" v="73" actId="2696"/>
        <pc:sldMkLst>
          <pc:docMk/>
          <pc:sldMk cId="4183805719" sldId="315"/>
        </pc:sldMkLst>
      </pc:sldChg>
      <pc:sldChg chg="del">
        <pc:chgData name="Mitchell, John" userId="9aa59251-68a6-4e56-a485-8ce8279c7d15" providerId="ADAL" clId="{61CA2B2F-1D6E-2945-B7F0-7EBA08095618}" dt="2020-09-20T16:12:43.462" v="49" actId="2696"/>
        <pc:sldMkLst>
          <pc:docMk/>
          <pc:sldMk cId="1759425164" sldId="317"/>
        </pc:sldMkLst>
      </pc:sldChg>
      <pc:sldChg chg="del">
        <pc:chgData name="Mitchell, John" userId="9aa59251-68a6-4e56-a485-8ce8279c7d15" providerId="ADAL" clId="{61CA2B2F-1D6E-2945-B7F0-7EBA08095618}" dt="2020-09-20T16:12:43.126" v="34" actId="2696"/>
        <pc:sldMkLst>
          <pc:docMk/>
          <pc:sldMk cId="3262023717" sldId="318"/>
        </pc:sldMkLst>
      </pc:sldChg>
      <pc:sldChg chg="del">
        <pc:chgData name="Mitchell, John" userId="9aa59251-68a6-4e56-a485-8ce8279c7d15" providerId="ADAL" clId="{61CA2B2F-1D6E-2945-B7F0-7EBA08095618}" dt="2020-09-20T16:12:42.520" v="13" actId="2696"/>
        <pc:sldMkLst>
          <pc:docMk/>
          <pc:sldMk cId="3583116328" sldId="319"/>
        </pc:sldMkLst>
      </pc:sldChg>
      <pc:sldChg chg="del">
        <pc:chgData name="Mitchell, John" userId="9aa59251-68a6-4e56-a485-8ce8279c7d15" providerId="ADAL" clId="{61CA2B2F-1D6E-2945-B7F0-7EBA08095618}" dt="2020-09-20T16:12:42.564" v="15" actId="2696"/>
        <pc:sldMkLst>
          <pc:docMk/>
          <pc:sldMk cId="3238973557" sldId="320"/>
        </pc:sldMkLst>
      </pc:sldChg>
      <pc:sldChg chg="del">
        <pc:chgData name="Mitchell, John" userId="9aa59251-68a6-4e56-a485-8ce8279c7d15" providerId="ADAL" clId="{61CA2B2F-1D6E-2945-B7F0-7EBA08095618}" dt="2020-09-20T16:12:42.473" v="11" actId="2696"/>
        <pc:sldMkLst>
          <pc:docMk/>
          <pc:sldMk cId="1967298193" sldId="321"/>
        </pc:sldMkLst>
      </pc:sldChg>
      <pc:sldChg chg="del">
        <pc:chgData name="Mitchell, John" userId="9aa59251-68a6-4e56-a485-8ce8279c7d15" providerId="ADAL" clId="{61CA2B2F-1D6E-2945-B7F0-7EBA08095618}" dt="2020-09-20T16:12:42.706" v="17" actId="2696"/>
        <pc:sldMkLst>
          <pc:docMk/>
          <pc:sldMk cId="943969150" sldId="323"/>
        </pc:sldMkLst>
      </pc:sldChg>
      <pc:sldChg chg="del">
        <pc:chgData name="Mitchell, John" userId="9aa59251-68a6-4e56-a485-8ce8279c7d15" providerId="ADAL" clId="{61CA2B2F-1D6E-2945-B7F0-7EBA08095618}" dt="2020-09-20T16:12:43.315" v="43" actId="2696"/>
        <pc:sldMkLst>
          <pc:docMk/>
          <pc:sldMk cId="3480492131" sldId="324"/>
        </pc:sldMkLst>
      </pc:sldChg>
      <pc:sldChg chg="del">
        <pc:chgData name="Mitchell, John" userId="9aa59251-68a6-4e56-a485-8ce8279c7d15" providerId="ADAL" clId="{61CA2B2F-1D6E-2945-B7F0-7EBA08095618}" dt="2020-09-20T16:12:43.293" v="42" actId="2696"/>
        <pc:sldMkLst>
          <pc:docMk/>
          <pc:sldMk cId="1855779345" sldId="325"/>
        </pc:sldMkLst>
      </pc:sldChg>
      <pc:sldChg chg="del">
        <pc:chgData name="Mitchell, John" userId="9aa59251-68a6-4e56-a485-8ce8279c7d15" providerId="ADAL" clId="{61CA2B2F-1D6E-2945-B7F0-7EBA08095618}" dt="2020-09-20T16:12:43.333" v="44" actId="2696"/>
        <pc:sldMkLst>
          <pc:docMk/>
          <pc:sldMk cId="4241447864" sldId="326"/>
        </pc:sldMkLst>
      </pc:sldChg>
      <pc:sldChg chg="del">
        <pc:chgData name="Mitchell, John" userId="9aa59251-68a6-4e56-a485-8ce8279c7d15" providerId="ADAL" clId="{61CA2B2F-1D6E-2945-B7F0-7EBA08095618}" dt="2020-09-20T16:12:42.736" v="18" actId="2696"/>
        <pc:sldMkLst>
          <pc:docMk/>
          <pc:sldMk cId="689321597" sldId="327"/>
        </pc:sldMkLst>
      </pc:sldChg>
      <pc:sldChg chg="del">
        <pc:chgData name="Mitchell, John" userId="9aa59251-68a6-4e56-a485-8ce8279c7d15" providerId="ADAL" clId="{61CA2B2F-1D6E-2945-B7F0-7EBA08095618}" dt="2020-09-20T16:12:42.445" v="10" actId="2696"/>
        <pc:sldMkLst>
          <pc:docMk/>
          <pc:sldMk cId="3515968662" sldId="328"/>
        </pc:sldMkLst>
      </pc:sldChg>
      <pc:sldChg chg="del">
        <pc:chgData name="Mitchell, John" userId="9aa59251-68a6-4e56-a485-8ce8279c7d15" providerId="ADAL" clId="{61CA2B2F-1D6E-2945-B7F0-7EBA08095618}" dt="2020-09-20T16:12:42.862" v="24" actId="2696"/>
        <pc:sldMkLst>
          <pc:docMk/>
          <pc:sldMk cId="2005943019" sldId="329"/>
        </pc:sldMkLst>
      </pc:sldChg>
      <pc:sldChg chg="del">
        <pc:chgData name="Mitchell, John" userId="9aa59251-68a6-4e56-a485-8ce8279c7d15" providerId="ADAL" clId="{61CA2B2F-1D6E-2945-B7F0-7EBA08095618}" dt="2020-09-20T16:12:42.815" v="22" actId="2696"/>
        <pc:sldMkLst>
          <pc:docMk/>
          <pc:sldMk cId="3466364046" sldId="330"/>
        </pc:sldMkLst>
      </pc:sldChg>
      <pc:sldChg chg="del">
        <pc:chgData name="Mitchell, John" userId="9aa59251-68a6-4e56-a485-8ce8279c7d15" providerId="ADAL" clId="{61CA2B2F-1D6E-2945-B7F0-7EBA08095618}" dt="2020-09-20T16:12:42.997" v="29" actId="2696"/>
        <pc:sldMkLst>
          <pc:docMk/>
          <pc:sldMk cId="4115418073" sldId="331"/>
        </pc:sldMkLst>
      </pc:sldChg>
      <pc:sldChg chg="del">
        <pc:chgData name="Mitchell, John" userId="9aa59251-68a6-4e56-a485-8ce8279c7d15" providerId="ADAL" clId="{61CA2B2F-1D6E-2945-B7F0-7EBA08095618}" dt="2020-09-20T16:12:42.840" v="23" actId="2696"/>
        <pc:sldMkLst>
          <pc:docMk/>
          <pc:sldMk cId="3005573319" sldId="332"/>
        </pc:sldMkLst>
      </pc:sldChg>
      <pc:sldChg chg="del">
        <pc:chgData name="Mitchell, John" userId="9aa59251-68a6-4e56-a485-8ce8279c7d15" providerId="ADAL" clId="{61CA2B2F-1D6E-2945-B7F0-7EBA08095618}" dt="2020-09-20T16:12:43.108" v="33" actId="2696"/>
        <pc:sldMkLst>
          <pc:docMk/>
          <pc:sldMk cId="3747745338" sldId="333"/>
        </pc:sldMkLst>
      </pc:sldChg>
      <pc:sldChg chg="del">
        <pc:chgData name="Mitchell, John" userId="9aa59251-68a6-4e56-a485-8ce8279c7d15" providerId="ADAL" clId="{61CA2B2F-1D6E-2945-B7F0-7EBA08095618}" dt="2020-09-20T16:12:43.045" v="31" actId="2696"/>
        <pc:sldMkLst>
          <pc:docMk/>
          <pc:sldMk cId="1477950161" sldId="334"/>
        </pc:sldMkLst>
      </pc:sldChg>
      <pc:sldChg chg="del">
        <pc:chgData name="Mitchell, John" userId="9aa59251-68a6-4e56-a485-8ce8279c7d15" providerId="ADAL" clId="{61CA2B2F-1D6E-2945-B7F0-7EBA08095618}" dt="2020-09-20T16:12:42.796" v="21" actId="2696"/>
        <pc:sldMkLst>
          <pc:docMk/>
          <pc:sldMk cId="1203884881" sldId="335"/>
        </pc:sldMkLst>
      </pc:sldChg>
      <pc:sldChg chg="del">
        <pc:chgData name="Mitchell, John" userId="9aa59251-68a6-4e56-a485-8ce8279c7d15" providerId="ADAL" clId="{61CA2B2F-1D6E-2945-B7F0-7EBA08095618}" dt="2020-09-20T16:12:55.008" v="59" actId="2696"/>
        <pc:sldMkLst>
          <pc:docMk/>
          <pc:sldMk cId="703390090" sldId="338"/>
        </pc:sldMkLst>
      </pc:sldChg>
      <pc:sldChg chg="del">
        <pc:chgData name="Mitchell, John" userId="9aa59251-68a6-4e56-a485-8ce8279c7d15" providerId="ADAL" clId="{61CA2B2F-1D6E-2945-B7F0-7EBA08095618}" dt="2020-09-20T16:12:43.387" v="46" actId="2696"/>
        <pc:sldMkLst>
          <pc:docMk/>
          <pc:sldMk cId="1525845476" sldId="344"/>
        </pc:sldMkLst>
      </pc:sldChg>
      <pc:sldChg chg="del">
        <pc:chgData name="Mitchell, John" userId="9aa59251-68a6-4e56-a485-8ce8279c7d15" providerId="ADAL" clId="{61CA2B2F-1D6E-2945-B7F0-7EBA08095618}" dt="2020-09-20T16:12:43.504" v="52" actId="2696"/>
        <pc:sldMkLst>
          <pc:docMk/>
          <pc:sldMk cId="3109325650" sldId="348"/>
        </pc:sldMkLst>
      </pc:sldChg>
      <pc:sldChg chg="del">
        <pc:chgData name="Mitchell, John" userId="9aa59251-68a6-4e56-a485-8ce8279c7d15" providerId="ADAL" clId="{61CA2B2F-1D6E-2945-B7F0-7EBA08095618}" dt="2020-09-20T16:12:42.266" v="4" actId="2696"/>
        <pc:sldMkLst>
          <pc:docMk/>
          <pc:sldMk cId="2050606646" sldId="350"/>
        </pc:sldMkLst>
      </pc:sldChg>
      <pc:sldChg chg="del">
        <pc:chgData name="Mitchell, John" userId="9aa59251-68a6-4e56-a485-8ce8279c7d15" providerId="ADAL" clId="{61CA2B2F-1D6E-2945-B7F0-7EBA08095618}" dt="2020-09-20T16:12:43.347" v="45" actId="2696"/>
        <pc:sldMkLst>
          <pc:docMk/>
          <pc:sldMk cId="123064526" sldId="351"/>
        </pc:sldMkLst>
      </pc:sldChg>
      <pc:sldChg chg="del">
        <pc:chgData name="Mitchell, John" userId="9aa59251-68a6-4e56-a485-8ce8279c7d15" providerId="ADAL" clId="{61CA2B2F-1D6E-2945-B7F0-7EBA08095618}" dt="2020-09-20T16:12:42.877" v="25" actId="2696"/>
        <pc:sldMkLst>
          <pc:docMk/>
          <pc:sldMk cId="1535390754" sldId="352"/>
        </pc:sldMkLst>
      </pc:sldChg>
      <pc:sldChg chg="del">
        <pc:chgData name="Mitchell, John" userId="9aa59251-68a6-4e56-a485-8ce8279c7d15" providerId="ADAL" clId="{61CA2B2F-1D6E-2945-B7F0-7EBA08095618}" dt="2020-09-20T16:12:43.009" v="30" actId="2696"/>
        <pc:sldMkLst>
          <pc:docMk/>
          <pc:sldMk cId="3990138144" sldId="353"/>
        </pc:sldMkLst>
      </pc:sldChg>
      <pc:sldChg chg="del">
        <pc:chgData name="Mitchell, John" userId="9aa59251-68a6-4e56-a485-8ce8279c7d15" providerId="ADAL" clId="{61CA2B2F-1D6E-2945-B7F0-7EBA08095618}" dt="2020-09-20T16:12:55.201" v="68" actId="2696"/>
        <pc:sldMkLst>
          <pc:docMk/>
          <pc:sldMk cId="2507322941" sldId="354"/>
        </pc:sldMkLst>
      </pc:sldChg>
      <pc:sldChg chg="del">
        <pc:chgData name="Mitchell, John" userId="9aa59251-68a6-4e56-a485-8ce8279c7d15" providerId="ADAL" clId="{61CA2B2F-1D6E-2945-B7F0-7EBA08095618}" dt="2020-09-20T16:12:55.153" v="65" actId="2696"/>
        <pc:sldMkLst>
          <pc:docMk/>
          <pc:sldMk cId="851817188" sldId="355"/>
        </pc:sldMkLst>
      </pc:sldChg>
      <pc:sldChg chg="del">
        <pc:chgData name="Mitchell, John" userId="9aa59251-68a6-4e56-a485-8ce8279c7d15" providerId="ADAL" clId="{61CA2B2F-1D6E-2945-B7F0-7EBA08095618}" dt="2020-09-20T16:12:55.049" v="61" actId="2696"/>
        <pc:sldMkLst>
          <pc:docMk/>
          <pc:sldMk cId="1570570350" sldId="356"/>
        </pc:sldMkLst>
      </pc:sldChg>
      <pc:sldChg chg="del">
        <pc:chgData name="Mitchell, John" userId="9aa59251-68a6-4e56-a485-8ce8279c7d15" providerId="ADAL" clId="{61CA2B2F-1D6E-2945-B7F0-7EBA08095618}" dt="2020-09-20T16:12:55.110" v="62" actId="2696"/>
        <pc:sldMkLst>
          <pc:docMk/>
          <pc:sldMk cId="2488814502" sldId="357"/>
        </pc:sldMkLst>
      </pc:sldChg>
      <pc:sldChg chg="del">
        <pc:chgData name="Mitchell, John" userId="9aa59251-68a6-4e56-a485-8ce8279c7d15" providerId="ADAL" clId="{61CA2B2F-1D6E-2945-B7F0-7EBA08095618}" dt="2020-09-20T16:12:55.282" v="70" actId="2696"/>
        <pc:sldMkLst>
          <pc:docMk/>
          <pc:sldMk cId="1911402361" sldId="358"/>
        </pc:sldMkLst>
      </pc:sldChg>
      <pc:sldChg chg="del">
        <pc:chgData name="Mitchell, John" userId="9aa59251-68a6-4e56-a485-8ce8279c7d15" providerId="ADAL" clId="{61CA2B2F-1D6E-2945-B7F0-7EBA08095618}" dt="2020-09-20T16:12:55.030" v="60" actId="2696"/>
        <pc:sldMkLst>
          <pc:docMk/>
          <pc:sldMk cId="901220748" sldId="359"/>
        </pc:sldMkLst>
      </pc:sldChg>
      <pc:sldChg chg="del">
        <pc:chgData name="Mitchell, John" userId="9aa59251-68a6-4e56-a485-8ce8279c7d15" providerId="ADAL" clId="{61CA2B2F-1D6E-2945-B7F0-7EBA08095618}" dt="2020-09-20T16:12:55.307" v="71" actId="2696"/>
        <pc:sldMkLst>
          <pc:docMk/>
          <pc:sldMk cId="2747012963" sldId="360"/>
        </pc:sldMkLst>
      </pc:sldChg>
      <pc:sldChg chg="del">
        <pc:chgData name="Mitchell, John" userId="9aa59251-68a6-4e56-a485-8ce8279c7d15" providerId="ADAL" clId="{61CA2B2F-1D6E-2945-B7F0-7EBA08095618}" dt="2020-09-20T16:12:55.177" v="67" actId="2696"/>
        <pc:sldMkLst>
          <pc:docMk/>
          <pc:sldMk cId="1262958336" sldId="361"/>
        </pc:sldMkLst>
      </pc:sldChg>
      <pc:sldChg chg="del">
        <pc:chgData name="Mitchell, John" userId="9aa59251-68a6-4e56-a485-8ce8279c7d15" providerId="ADAL" clId="{61CA2B2F-1D6E-2945-B7F0-7EBA08095618}" dt="2020-09-20T16:12:42.377" v="5" actId="2696"/>
        <pc:sldMkLst>
          <pc:docMk/>
          <pc:sldMk cId="4174051353" sldId="362"/>
        </pc:sldMkLst>
      </pc:sldChg>
      <pc:sldChg chg="del">
        <pc:chgData name="Mitchell, John" userId="9aa59251-68a6-4e56-a485-8ce8279c7d15" providerId="ADAL" clId="{61CA2B2F-1D6E-2945-B7F0-7EBA08095618}" dt="2020-09-20T16:12:43.446" v="48" actId="2696"/>
        <pc:sldMkLst>
          <pc:docMk/>
          <pc:sldMk cId="1843158352" sldId="363"/>
        </pc:sldMkLst>
      </pc:sldChg>
      <pc:sldChg chg="del">
        <pc:chgData name="Mitchell, John" userId="9aa59251-68a6-4e56-a485-8ce8279c7d15" providerId="ADAL" clId="{61CA2B2F-1D6E-2945-B7F0-7EBA08095618}" dt="2020-09-20T16:12:42.940" v="27" actId="2696"/>
        <pc:sldMkLst>
          <pc:docMk/>
          <pc:sldMk cId="1561540102" sldId="364"/>
        </pc:sldMkLst>
      </pc:sldChg>
      <pc:sldChg chg="del">
        <pc:chgData name="Mitchell, John" userId="9aa59251-68a6-4e56-a485-8ce8279c7d15" providerId="ADAL" clId="{61CA2B2F-1D6E-2945-B7F0-7EBA08095618}" dt="2020-09-20T16:12:42.681" v="16" actId="2696"/>
        <pc:sldMkLst>
          <pc:docMk/>
          <pc:sldMk cId="3889654059" sldId="365"/>
        </pc:sldMkLst>
      </pc:sldChg>
      <pc:sldChg chg="del">
        <pc:chgData name="Mitchell, John" userId="9aa59251-68a6-4e56-a485-8ce8279c7d15" providerId="ADAL" clId="{61CA2B2F-1D6E-2945-B7F0-7EBA08095618}" dt="2020-09-20T16:12:55.377" v="74" actId="2696"/>
        <pc:sldMkLst>
          <pc:docMk/>
          <pc:sldMk cId="1639268684" sldId="366"/>
        </pc:sldMkLst>
      </pc:sldChg>
      <pc:sldChg chg="del">
        <pc:chgData name="Mitchell, John" userId="9aa59251-68a6-4e56-a485-8ce8279c7d15" providerId="ADAL" clId="{61CA2B2F-1D6E-2945-B7F0-7EBA08095618}" dt="2020-09-20T16:12:54.933" v="56" actId="2696"/>
        <pc:sldMkLst>
          <pc:docMk/>
          <pc:sldMk cId="61398863" sldId="368"/>
        </pc:sldMkLst>
      </pc:sldChg>
      <pc:sldChg chg="del">
        <pc:chgData name="Mitchell, John" userId="9aa59251-68a6-4e56-a485-8ce8279c7d15" providerId="ADAL" clId="{61CA2B2F-1D6E-2945-B7F0-7EBA08095618}" dt="2020-09-20T16:12:43.219" v="40" actId="2696"/>
        <pc:sldMkLst>
          <pc:docMk/>
          <pc:sldMk cId="2137084288" sldId="369"/>
        </pc:sldMkLst>
      </pc:sldChg>
      <pc:sldChg chg="del">
        <pc:chgData name="Mitchell, John" userId="9aa59251-68a6-4e56-a485-8ce8279c7d15" providerId="ADAL" clId="{61CA2B2F-1D6E-2945-B7F0-7EBA08095618}" dt="2020-09-20T16:12:42.406" v="7" actId="2696"/>
        <pc:sldMkLst>
          <pc:docMk/>
          <pc:sldMk cId="3411467155" sldId="370"/>
        </pc:sldMkLst>
      </pc:sldChg>
      <pc:sldChg chg="del">
        <pc:chgData name="Mitchell, John" userId="9aa59251-68a6-4e56-a485-8ce8279c7d15" providerId="ADAL" clId="{61CA2B2F-1D6E-2945-B7F0-7EBA08095618}" dt="2020-09-20T16:12:43.173" v="37" actId="2696"/>
        <pc:sldMkLst>
          <pc:docMk/>
          <pc:sldMk cId="2503555030" sldId="371"/>
        </pc:sldMkLst>
      </pc:sldChg>
      <pc:sldChg chg="del">
        <pc:chgData name="Mitchell, John" userId="9aa59251-68a6-4e56-a485-8ce8279c7d15" providerId="ADAL" clId="{61CA2B2F-1D6E-2945-B7F0-7EBA08095618}" dt="2020-09-20T16:12:43.142" v="35" actId="2696"/>
        <pc:sldMkLst>
          <pc:docMk/>
          <pc:sldMk cId="733219853" sldId="372"/>
        </pc:sldMkLst>
      </pc:sldChg>
      <pc:sldChg chg="del">
        <pc:chgData name="Mitchell, John" userId="9aa59251-68a6-4e56-a485-8ce8279c7d15" providerId="ADAL" clId="{61CA2B2F-1D6E-2945-B7F0-7EBA08095618}" dt="2020-09-20T16:12:43.474" v="50" actId="2696"/>
        <pc:sldMkLst>
          <pc:docMk/>
          <pc:sldMk cId="861661023" sldId="373"/>
        </pc:sldMkLst>
      </pc:sldChg>
      <pc:sldChg chg="del">
        <pc:chgData name="Mitchell, John" userId="9aa59251-68a6-4e56-a485-8ce8279c7d15" providerId="ADAL" clId="{61CA2B2F-1D6E-2945-B7F0-7EBA08095618}" dt="2020-09-20T16:12:54.920" v="55" actId="2696"/>
        <pc:sldMkLst>
          <pc:docMk/>
          <pc:sldMk cId="1922717828" sldId="374"/>
        </pc:sldMkLst>
      </pc:sldChg>
      <pc:sldChg chg="del">
        <pc:chgData name="Mitchell, John" userId="9aa59251-68a6-4e56-a485-8ce8279c7d15" providerId="ADAL" clId="{61CA2B2F-1D6E-2945-B7F0-7EBA08095618}" dt="2020-09-20T16:12:42.768" v="20" actId="2696"/>
        <pc:sldMkLst>
          <pc:docMk/>
          <pc:sldMk cId="1023679884" sldId="376"/>
        </pc:sldMkLst>
      </pc:sldChg>
      <pc:sldChg chg="del">
        <pc:chgData name="Mitchell, John" userId="9aa59251-68a6-4e56-a485-8ce8279c7d15" providerId="ADAL" clId="{61CA2B2F-1D6E-2945-B7F0-7EBA08095618}" dt="2020-09-20T16:12:42.419" v="8" actId="2696"/>
        <pc:sldMkLst>
          <pc:docMk/>
          <pc:sldMk cId="1389746163" sldId="377"/>
        </pc:sldMkLst>
      </pc:sldChg>
      <pc:sldChg chg="del">
        <pc:chgData name="Mitchell, John" userId="9aa59251-68a6-4e56-a485-8ce8279c7d15" providerId="ADAL" clId="{61CA2B2F-1D6E-2945-B7F0-7EBA08095618}" dt="2020-09-20T16:12:43.205" v="39" actId="2696"/>
        <pc:sldMkLst>
          <pc:docMk/>
          <pc:sldMk cId="1461251027" sldId="378"/>
        </pc:sldMkLst>
      </pc:sldChg>
      <pc:sldChg chg="del">
        <pc:chgData name="Mitchell, John" userId="9aa59251-68a6-4e56-a485-8ce8279c7d15" providerId="ADAL" clId="{61CA2B2F-1D6E-2945-B7F0-7EBA08095618}" dt="2020-09-20T16:12:43.189" v="38" actId="2696"/>
        <pc:sldMkLst>
          <pc:docMk/>
          <pc:sldMk cId="3983625027" sldId="379"/>
        </pc:sldMkLst>
      </pc:sldChg>
      <pc:sldChg chg="del">
        <pc:chgData name="Mitchell, John" userId="9aa59251-68a6-4e56-a485-8ce8279c7d15" providerId="ADAL" clId="{61CA2B2F-1D6E-2945-B7F0-7EBA08095618}" dt="2020-09-20T16:12:42.535" v="14" actId="2696"/>
        <pc:sldMkLst>
          <pc:docMk/>
          <pc:sldMk cId="2839967567" sldId="380"/>
        </pc:sldMkLst>
      </pc:sldChg>
      <pc:sldChg chg="del">
        <pc:chgData name="Mitchell, John" userId="9aa59251-68a6-4e56-a485-8ce8279c7d15" providerId="ADAL" clId="{61CA2B2F-1D6E-2945-B7F0-7EBA08095618}" dt="2020-09-20T16:12:42.491" v="12" actId="2696"/>
        <pc:sldMkLst>
          <pc:docMk/>
          <pc:sldMk cId="2116867842" sldId="381"/>
        </pc:sldMkLst>
      </pc:sldChg>
      <pc:sldChg chg="del">
        <pc:chgData name="Mitchell, John" userId="9aa59251-68a6-4e56-a485-8ce8279c7d15" providerId="ADAL" clId="{61CA2B2F-1D6E-2945-B7F0-7EBA08095618}" dt="2020-09-20T16:12:43.156" v="36" actId="2696"/>
        <pc:sldMkLst>
          <pc:docMk/>
          <pc:sldMk cId="142886933" sldId="382"/>
        </pc:sldMkLst>
      </pc:sldChg>
      <pc:sldChg chg="del">
        <pc:chgData name="Mitchell, John" userId="9aa59251-68a6-4e56-a485-8ce8279c7d15" providerId="ADAL" clId="{61CA2B2F-1D6E-2945-B7F0-7EBA08095618}" dt="2020-09-20T16:12:42.432" v="9" actId="2696"/>
        <pc:sldMkLst>
          <pc:docMk/>
          <pc:sldMk cId="4184602777" sldId="38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B1A07C-986A-4D2D-B876-0E4AF2010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740BD3D-1B5B-4E83-BAE4-39438CA54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rkRed1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6" y="148432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6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2AEB-D241-4E02-AA8E-FE8C8C7CA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71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8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D842-1900-4033-82EF-7E7FFE7D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C683-D181-4BD6-8E99-A8736399D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EA2-E9AA-48D5-AB76-9728DB43C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82C5-0B59-4EC8-B03E-B047986A0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117-504B-4B66-90F0-C3D413666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391A-BE01-4640-B63D-8B0465F5D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B0D6-B416-48D5-873E-C8E56E8FA2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9E74-E42B-40CF-B0BC-ECD14C888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C2AE-86E7-4421-81DD-72D59A676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594-3CC1-463C-A487-C0BCC02F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606-FD7F-4BA6-AD59-D9535479D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F7B9-02AF-4C51-9CFC-E71D99204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91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EC3E8-DF28-4A23-ACE2-5D0AE9AE9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485" name="Picture 5" descr="DarkRed9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CL Engineering logo_basic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6237312"/>
            <a:ext cx="2232248" cy="5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00809"/>
            <a:ext cx="8489950" cy="4465054"/>
          </a:xfrm>
        </p:spPr>
        <p:txBody>
          <a:bodyPr/>
          <a:lstStyle/>
          <a:p>
            <a:r>
              <a:rPr lang="en-GB"/>
              <a:t>What is the Fourier transform of </a:t>
            </a:r>
            <a:r>
              <a:rPr lang="en-GB" i="1"/>
              <a:t>g(t-</a:t>
            </a:r>
            <a:r>
              <a:rPr lang="en-GB" i="1" err="1"/>
              <a:t>τ</a:t>
            </a:r>
            <a:r>
              <a:rPr lang="en-GB" i="1"/>
              <a:t>)</a:t>
            </a:r>
            <a:r>
              <a:rPr lang="en-GB"/>
              <a:t>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2DFB-9059-7D47-A135-D8CAC3609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3" y="633214"/>
            <a:ext cx="8489950" cy="1296988"/>
          </a:xfrm>
        </p:spPr>
        <p:txBody>
          <a:bodyPr/>
          <a:lstStyle/>
          <a:p>
            <a:r>
              <a:rPr lang="en-US"/>
              <a:t>Shifting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-2700808" y="3501008"/>
          <a:ext cx="14474733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270500" imgH="812800" progId="Word.Document.12">
                  <p:embed/>
                </p:oleObj>
              </mc:Choice>
              <mc:Fallback>
                <p:oleObj name="Document" r:id="rId3" imgW="5270500" imgH="8128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700808" y="3501008"/>
                        <a:ext cx="14474733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5"/>
          <p:cNvSpPr>
            <a:spLocks noChangeShapeType="1"/>
          </p:cNvSpPr>
          <p:nvPr/>
        </p:nvSpPr>
        <p:spPr bwMode="auto">
          <a:xfrm>
            <a:off x="2093268" y="1701676"/>
            <a:ext cx="0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83568" y="3065339"/>
            <a:ext cx="2655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2885356" y="2165226"/>
            <a:ext cx="0" cy="889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288693" y="1301162"/>
            <a:ext cx="1157124" cy="52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Symbol" charset="0"/>
              </a:rPr>
              <a:t></a:t>
            </a:r>
            <a:r>
              <a:rPr lang="en-GB" sz="2800" i="1">
                <a:latin typeface="Times New Roman" charset="0"/>
              </a:rPr>
              <a:t>(f-F)</a:t>
            </a:r>
          </a:p>
        </p:txBody>
      </p:sp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3310880" y="2589089"/>
            <a:ext cx="2698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500" i="1">
                <a:latin typeface="Times New Roman" charset="0"/>
              </a:rPr>
              <a:t>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1840" y="609329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same is true for all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316" y="3071690"/>
            <a:ext cx="42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243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5732-C738-1E45-B173-0B4797AC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A4212-E8D5-F84A-A511-7D9BB5D3A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C2AE-86E7-4421-81DD-72D59A676BD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2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C2AE-86E7-4421-81DD-72D59A676BD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432286"/>
              </p:ext>
            </p:extLst>
          </p:nvPr>
        </p:nvGraphicFramePr>
        <p:xfrm>
          <a:off x="-7309320" y="1772816"/>
          <a:ext cx="23762640" cy="108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3" imgW="5270500" imgH="241300" progId="Word.Document.12">
                  <p:embed/>
                </p:oleObj>
              </mc:Choice>
              <mc:Fallback>
                <p:oleObj name="Document" r:id="rId3" imgW="5270500" imgH="2413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309320" y="1772816"/>
                        <a:ext cx="23762640" cy="1087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7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4399930" y="838994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3085480" y="1975644"/>
            <a:ext cx="5230936" cy="131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3929118" y="1124744"/>
            <a:ext cx="1056" cy="863600"/>
            <a:chOff x="876" y="1384"/>
            <a:chExt cx="1056" cy="544"/>
          </a:xfrm>
        </p:grpSpPr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V="1">
              <a:off x="876" y="1384"/>
              <a:ext cx="0" cy="5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884" y="1392"/>
              <a:ext cx="1040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932" y="1400"/>
              <a:ext cx="0" cy="512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8316416" y="1628800"/>
            <a:ext cx="279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Times New Roman" charset="0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9888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T/2	          3T/2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9952" y="9087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-3060848" y="2564904"/>
          <a:ext cx="1502909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3" imgW="6184900" imgH="533400" progId="Word.Document.12">
                  <p:embed/>
                </p:oleObj>
              </mc:Choice>
              <mc:Fallback>
                <p:oleObj name="Document" r:id="rId3" imgW="6184900" imgH="533400" progId="Word.Documen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060848" y="2564904"/>
                        <a:ext cx="1502909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34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845A-6A2F-4249-812E-8CC348A0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and Dilation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C32B6-993B-434B-B80F-E60EC230F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C2AE-86E7-4421-81DD-72D59A676BD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41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DB99-9F21-8940-A755-760D63A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and Dilation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73F0-39BC-0544-B432-DC0094E13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C2AE-86E7-4421-81DD-72D59A676BDE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428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</Template>
  <TotalTime>3</TotalTime>
  <Words>55</Words>
  <Application>Microsoft Macintosh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Custom Design</vt:lpstr>
      <vt:lpstr>Document</vt:lpstr>
      <vt:lpstr>Time-shift</vt:lpstr>
      <vt:lpstr>PowerPoint Presentation</vt:lpstr>
      <vt:lpstr>Shifting a function</vt:lpstr>
      <vt:lpstr>PowerPoint Presentation</vt:lpstr>
      <vt:lpstr>Time-shift</vt:lpstr>
      <vt:lpstr>Exercise </vt:lpstr>
      <vt:lpstr>Shifting and Dilation</vt:lpstr>
      <vt:lpstr>Shifting and Dilation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E719  Communications Systems</dc:title>
  <dc:creator>jmitchel</dc:creator>
  <cp:lastModifiedBy>Mitchell, John</cp:lastModifiedBy>
  <cp:revision>1</cp:revision>
  <cp:lastPrinted>2020-09-17T13:38:00Z</cp:lastPrinted>
  <dcterms:created xsi:type="dcterms:W3CDTF">2002-10-07T19:14:42Z</dcterms:created>
  <dcterms:modified xsi:type="dcterms:W3CDTF">2020-09-20T16:12:59Z</dcterms:modified>
</cp:coreProperties>
</file>