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370" r:id="rId2"/>
    <p:sldId id="297" r:id="rId3"/>
    <p:sldId id="298" r:id="rId4"/>
    <p:sldId id="369" r:id="rId5"/>
    <p:sldId id="317" r:id="rId6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 John" userId="9aa59251-68a6-4e56-a485-8ce8279c7d15" providerId="ADAL" clId="{7038F18F-DD75-7440-A913-24F1C0386720}"/>
    <pc:docChg chg="delSld">
      <pc:chgData name="Mitchell, John" userId="9aa59251-68a6-4e56-a485-8ce8279c7d15" providerId="ADAL" clId="{7038F18F-DD75-7440-A913-24F1C0386720}" dt="2020-09-20T16:07:46.466" v="77" actId="2696"/>
      <pc:docMkLst>
        <pc:docMk/>
      </pc:docMkLst>
      <pc:sldChg chg="del">
        <pc:chgData name="Mitchell, John" userId="9aa59251-68a6-4e56-a485-8ce8279c7d15" providerId="ADAL" clId="{7038F18F-DD75-7440-A913-24F1C0386720}" dt="2020-09-20T16:07:34.868" v="7" actId="2696"/>
        <pc:sldMkLst>
          <pc:docMk/>
          <pc:sldMk cId="0" sldId="256"/>
        </pc:sldMkLst>
      </pc:sldChg>
      <pc:sldChg chg="del">
        <pc:chgData name="Mitchell, John" userId="9aa59251-68a6-4e56-a485-8ce8279c7d15" providerId="ADAL" clId="{7038F18F-DD75-7440-A913-24F1C0386720}" dt="2020-09-20T16:07:34.821" v="5" actId="2696"/>
        <pc:sldMkLst>
          <pc:docMk/>
          <pc:sldMk cId="1286298814" sldId="263"/>
        </pc:sldMkLst>
      </pc:sldChg>
      <pc:sldChg chg="del">
        <pc:chgData name="Mitchell, John" userId="9aa59251-68a6-4e56-a485-8ce8279c7d15" providerId="ADAL" clId="{7038F18F-DD75-7440-A913-24F1C0386720}" dt="2020-09-20T16:07:34.846" v="6" actId="2696"/>
        <pc:sldMkLst>
          <pc:docMk/>
          <pc:sldMk cId="3735342945" sldId="273"/>
        </pc:sldMkLst>
      </pc:sldChg>
      <pc:sldChg chg="del">
        <pc:chgData name="Mitchell, John" userId="9aa59251-68a6-4e56-a485-8ce8279c7d15" providerId="ADAL" clId="{7038F18F-DD75-7440-A913-24F1C0386720}" dt="2020-09-20T16:07:34.722" v="1" actId="2696"/>
        <pc:sldMkLst>
          <pc:docMk/>
          <pc:sldMk cId="1570087471" sldId="276"/>
        </pc:sldMkLst>
      </pc:sldChg>
      <pc:sldChg chg="del">
        <pc:chgData name="Mitchell, John" userId="9aa59251-68a6-4e56-a485-8ce8279c7d15" providerId="ADAL" clId="{7038F18F-DD75-7440-A913-24F1C0386720}" dt="2020-09-20T16:07:34.802" v="4" actId="2696"/>
        <pc:sldMkLst>
          <pc:docMk/>
          <pc:sldMk cId="3489667815" sldId="292"/>
        </pc:sldMkLst>
      </pc:sldChg>
      <pc:sldChg chg="del">
        <pc:chgData name="Mitchell, John" userId="9aa59251-68a6-4e56-a485-8ce8279c7d15" providerId="ADAL" clId="{7038F18F-DD75-7440-A913-24F1C0386720}" dt="2020-09-20T16:07:34.887" v="8" actId="2696"/>
        <pc:sldMkLst>
          <pc:docMk/>
          <pc:sldMk cId="2584122532" sldId="293"/>
        </pc:sldMkLst>
      </pc:sldChg>
      <pc:sldChg chg="del">
        <pc:chgData name="Mitchell, John" userId="9aa59251-68a6-4e56-a485-8ce8279c7d15" providerId="ADAL" clId="{7038F18F-DD75-7440-A913-24F1C0386720}" dt="2020-09-20T16:07:34.743" v="2" actId="2696"/>
        <pc:sldMkLst>
          <pc:docMk/>
          <pc:sldMk cId="412792172" sldId="294"/>
        </pc:sldMkLst>
      </pc:sldChg>
      <pc:sldChg chg="del">
        <pc:chgData name="Mitchell, John" userId="9aa59251-68a6-4e56-a485-8ce8279c7d15" providerId="ADAL" clId="{7038F18F-DD75-7440-A913-24F1C0386720}" dt="2020-09-20T16:07:34.781" v="3" actId="2696"/>
        <pc:sldMkLst>
          <pc:docMk/>
          <pc:sldMk cId="3310498341" sldId="295"/>
        </pc:sldMkLst>
      </pc:sldChg>
      <pc:sldChg chg="del">
        <pc:chgData name="Mitchell, John" userId="9aa59251-68a6-4e56-a485-8ce8279c7d15" providerId="ADAL" clId="{7038F18F-DD75-7440-A913-24F1C0386720}" dt="2020-09-20T16:07:34.931" v="9" actId="2696"/>
        <pc:sldMkLst>
          <pc:docMk/>
          <pc:sldMk cId="2851634506" sldId="296"/>
        </pc:sldMkLst>
      </pc:sldChg>
      <pc:sldChg chg="del">
        <pc:chgData name="Mitchell, John" userId="9aa59251-68a6-4e56-a485-8ce8279c7d15" providerId="ADAL" clId="{7038F18F-DD75-7440-A913-24F1C0386720}" dt="2020-09-20T16:07:45.479" v="26" actId="2696"/>
        <pc:sldMkLst>
          <pc:docMk/>
          <pc:sldMk cId="3551020959" sldId="303"/>
        </pc:sldMkLst>
      </pc:sldChg>
      <pc:sldChg chg="del">
        <pc:chgData name="Mitchell, John" userId="9aa59251-68a6-4e56-a485-8ce8279c7d15" providerId="ADAL" clId="{7038F18F-DD75-7440-A913-24F1C0386720}" dt="2020-09-20T16:07:45.978" v="52" actId="2696"/>
        <pc:sldMkLst>
          <pc:docMk/>
          <pc:sldMk cId="1388896039" sldId="304"/>
        </pc:sldMkLst>
      </pc:sldChg>
      <pc:sldChg chg="del">
        <pc:chgData name="Mitchell, John" userId="9aa59251-68a6-4e56-a485-8ce8279c7d15" providerId="ADAL" clId="{7038F18F-DD75-7440-A913-24F1C0386720}" dt="2020-09-20T16:07:45.677" v="36" actId="2696"/>
        <pc:sldMkLst>
          <pc:docMk/>
          <pc:sldMk cId="2652255318" sldId="305"/>
        </pc:sldMkLst>
      </pc:sldChg>
      <pc:sldChg chg="del">
        <pc:chgData name="Mitchell, John" userId="9aa59251-68a6-4e56-a485-8ce8279c7d15" providerId="ADAL" clId="{7038F18F-DD75-7440-A913-24F1C0386720}" dt="2020-09-20T16:07:45.344" v="19" actId="2696"/>
        <pc:sldMkLst>
          <pc:docMk/>
          <pc:sldMk cId="1126290682" sldId="306"/>
        </pc:sldMkLst>
      </pc:sldChg>
      <pc:sldChg chg="del">
        <pc:chgData name="Mitchell, John" userId="9aa59251-68a6-4e56-a485-8ce8279c7d15" providerId="ADAL" clId="{7038F18F-DD75-7440-A913-24F1C0386720}" dt="2020-09-20T16:07:46.379" v="72" actId="2696"/>
        <pc:sldMkLst>
          <pc:docMk/>
          <pc:sldMk cId="2327018476" sldId="307"/>
        </pc:sldMkLst>
      </pc:sldChg>
      <pc:sldChg chg="del">
        <pc:chgData name="Mitchell, John" userId="9aa59251-68a6-4e56-a485-8ce8279c7d15" providerId="ADAL" clId="{7038F18F-DD75-7440-A913-24F1C0386720}" dt="2020-09-20T16:07:46.109" v="60" actId="2696"/>
        <pc:sldMkLst>
          <pc:docMk/>
          <pc:sldMk cId="827664235" sldId="308"/>
        </pc:sldMkLst>
      </pc:sldChg>
      <pc:sldChg chg="del">
        <pc:chgData name="Mitchell, John" userId="9aa59251-68a6-4e56-a485-8ce8279c7d15" providerId="ADAL" clId="{7038F18F-DD75-7440-A913-24F1C0386720}" dt="2020-09-20T16:07:46.449" v="76" actId="2696"/>
        <pc:sldMkLst>
          <pc:docMk/>
          <pc:sldMk cId="360386140" sldId="309"/>
        </pc:sldMkLst>
      </pc:sldChg>
      <pc:sldChg chg="del">
        <pc:chgData name="Mitchell, John" userId="9aa59251-68a6-4e56-a485-8ce8279c7d15" providerId="ADAL" clId="{7038F18F-DD75-7440-A913-24F1C0386720}" dt="2020-09-20T16:07:45.709" v="38" actId="2696"/>
        <pc:sldMkLst>
          <pc:docMk/>
          <pc:sldMk cId="1977214223" sldId="310"/>
        </pc:sldMkLst>
      </pc:sldChg>
      <pc:sldChg chg="del">
        <pc:chgData name="Mitchell, John" userId="9aa59251-68a6-4e56-a485-8ce8279c7d15" providerId="ADAL" clId="{7038F18F-DD75-7440-A913-24F1C0386720}" dt="2020-09-20T16:07:45.031" v="11" actId="2696"/>
        <pc:sldMkLst>
          <pc:docMk/>
          <pc:sldMk cId="3338547388" sldId="311"/>
        </pc:sldMkLst>
      </pc:sldChg>
      <pc:sldChg chg="del">
        <pc:chgData name="Mitchell, John" userId="9aa59251-68a6-4e56-a485-8ce8279c7d15" providerId="ADAL" clId="{7038F18F-DD75-7440-A913-24F1C0386720}" dt="2020-09-20T16:07:45.750" v="40" actId="2696"/>
        <pc:sldMkLst>
          <pc:docMk/>
          <pc:sldMk cId="2215078838" sldId="312"/>
        </pc:sldMkLst>
      </pc:sldChg>
      <pc:sldChg chg="del">
        <pc:chgData name="Mitchell, John" userId="9aa59251-68a6-4e56-a485-8ce8279c7d15" providerId="ADAL" clId="{7038F18F-DD75-7440-A913-24F1C0386720}" dt="2020-09-20T16:07:45.922" v="49" actId="2696"/>
        <pc:sldMkLst>
          <pc:docMk/>
          <pc:sldMk cId="1842785842" sldId="313"/>
        </pc:sldMkLst>
      </pc:sldChg>
      <pc:sldChg chg="del">
        <pc:chgData name="Mitchell, John" userId="9aa59251-68a6-4e56-a485-8ce8279c7d15" providerId="ADAL" clId="{7038F18F-DD75-7440-A913-24F1C0386720}" dt="2020-09-20T16:07:45.376" v="20" actId="2696"/>
        <pc:sldMkLst>
          <pc:docMk/>
          <pc:sldMk cId="4183805719" sldId="315"/>
        </pc:sldMkLst>
      </pc:sldChg>
      <pc:sldChg chg="del">
        <pc:chgData name="Mitchell, John" userId="9aa59251-68a6-4e56-a485-8ce8279c7d15" providerId="ADAL" clId="{7038F18F-DD75-7440-A913-24F1C0386720}" dt="2020-09-20T16:07:45.019" v="10" actId="2696"/>
        <pc:sldMkLst>
          <pc:docMk/>
          <pc:sldMk cId="3262023717" sldId="318"/>
        </pc:sldMkLst>
      </pc:sldChg>
      <pc:sldChg chg="del">
        <pc:chgData name="Mitchell, John" userId="9aa59251-68a6-4e56-a485-8ce8279c7d15" providerId="ADAL" clId="{7038F18F-DD75-7440-A913-24F1C0386720}" dt="2020-09-20T16:07:45.577" v="30" actId="2696"/>
        <pc:sldMkLst>
          <pc:docMk/>
          <pc:sldMk cId="3583116328" sldId="319"/>
        </pc:sldMkLst>
      </pc:sldChg>
      <pc:sldChg chg="del">
        <pc:chgData name="Mitchell, John" userId="9aa59251-68a6-4e56-a485-8ce8279c7d15" providerId="ADAL" clId="{7038F18F-DD75-7440-A913-24F1C0386720}" dt="2020-09-20T16:07:45.447" v="24" actId="2696"/>
        <pc:sldMkLst>
          <pc:docMk/>
          <pc:sldMk cId="3238973557" sldId="320"/>
        </pc:sldMkLst>
      </pc:sldChg>
      <pc:sldChg chg="del">
        <pc:chgData name="Mitchell, John" userId="9aa59251-68a6-4e56-a485-8ce8279c7d15" providerId="ADAL" clId="{7038F18F-DD75-7440-A913-24F1C0386720}" dt="2020-09-20T16:07:45.543" v="29" actId="2696"/>
        <pc:sldMkLst>
          <pc:docMk/>
          <pc:sldMk cId="1967298193" sldId="321"/>
        </pc:sldMkLst>
      </pc:sldChg>
      <pc:sldChg chg="del">
        <pc:chgData name="Mitchell, John" userId="9aa59251-68a6-4e56-a485-8ce8279c7d15" providerId="ADAL" clId="{7038F18F-DD75-7440-A913-24F1C0386720}" dt="2020-09-20T16:07:45.627" v="32" actId="2696"/>
        <pc:sldMkLst>
          <pc:docMk/>
          <pc:sldMk cId="3524386803" sldId="322"/>
        </pc:sldMkLst>
      </pc:sldChg>
      <pc:sldChg chg="del">
        <pc:chgData name="Mitchell, John" userId="9aa59251-68a6-4e56-a485-8ce8279c7d15" providerId="ADAL" clId="{7038F18F-DD75-7440-A913-24F1C0386720}" dt="2020-09-20T16:07:45.158" v="15" actId="2696"/>
        <pc:sldMkLst>
          <pc:docMk/>
          <pc:sldMk cId="943969150" sldId="323"/>
        </pc:sldMkLst>
      </pc:sldChg>
      <pc:sldChg chg="del">
        <pc:chgData name="Mitchell, John" userId="9aa59251-68a6-4e56-a485-8ce8279c7d15" providerId="ADAL" clId="{7038F18F-DD75-7440-A913-24F1C0386720}" dt="2020-09-20T16:07:45.502" v="27" actId="2696"/>
        <pc:sldMkLst>
          <pc:docMk/>
          <pc:sldMk cId="3480492131" sldId="324"/>
        </pc:sldMkLst>
      </pc:sldChg>
      <pc:sldChg chg="del">
        <pc:chgData name="Mitchell, John" userId="9aa59251-68a6-4e56-a485-8ce8279c7d15" providerId="ADAL" clId="{7038F18F-DD75-7440-A913-24F1C0386720}" dt="2020-09-20T16:07:46.359" v="71" actId="2696"/>
        <pc:sldMkLst>
          <pc:docMk/>
          <pc:sldMk cId="1855779345" sldId="325"/>
        </pc:sldMkLst>
      </pc:sldChg>
      <pc:sldChg chg="del">
        <pc:chgData name="Mitchell, John" userId="9aa59251-68a6-4e56-a485-8ce8279c7d15" providerId="ADAL" clId="{7038F18F-DD75-7440-A913-24F1C0386720}" dt="2020-09-20T16:07:45.598" v="31" actId="2696"/>
        <pc:sldMkLst>
          <pc:docMk/>
          <pc:sldMk cId="4241447864" sldId="326"/>
        </pc:sldMkLst>
      </pc:sldChg>
      <pc:sldChg chg="del">
        <pc:chgData name="Mitchell, John" userId="9aa59251-68a6-4e56-a485-8ce8279c7d15" providerId="ADAL" clId="{7038F18F-DD75-7440-A913-24F1C0386720}" dt="2020-09-20T16:07:45.739" v="39" actId="2696"/>
        <pc:sldMkLst>
          <pc:docMk/>
          <pc:sldMk cId="689321597" sldId="327"/>
        </pc:sldMkLst>
      </pc:sldChg>
      <pc:sldChg chg="del">
        <pc:chgData name="Mitchell, John" userId="9aa59251-68a6-4e56-a485-8ce8279c7d15" providerId="ADAL" clId="{7038F18F-DD75-7440-A913-24F1C0386720}" dt="2020-09-20T16:07:46.309" v="68" actId="2696"/>
        <pc:sldMkLst>
          <pc:docMk/>
          <pc:sldMk cId="3515968662" sldId="328"/>
        </pc:sldMkLst>
      </pc:sldChg>
      <pc:sldChg chg="del">
        <pc:chgData name="Mitchell, John" userId="9aa59251-68a6-4e56-a485-8ce8279c7d15" providerId="ADAL" clId="{7038F18F-DD75-7440-A913-24F1C0386720}" dt="2020-09-20T16:07:45.902" v="47" actId="2696"/>
        <pc:sldMkLst>
          <pc:docMk/>
          <pc:sldMk cId="2005943019" sldId="329"/>
        </pc:sldMkLst>
      </pc:sldChg>
      <pc:sldChg chg="del">
        <pc:chgData name="Mitchell, John" userId="9aa59251-68a6-4e56-a485-8ce8279c7d15" providerId="ADAL" clId="{7038F18F-DD75-7440-A913-24F1C0386720}" dt="2020-09-20T16:07:46.347" v="70" actId="2696"/>
        <pc:sldMkLst>
          <pc:docMk/>
          <pc:sldMk cId="3466364046" sldId="330"/>
        </pc:sldMkLst>
      </pc:sldChg>
      <pc:sldChg chg="del">
        <pc:chgData name="Mitchell, John" userId="9aa59251-68a6-4e56-a485-8ce8279c7d15" providerId="ADAL" clId="{7038F18F-DD75-7440-A913-24F1C0386720}" dt="2020-09-20T16:07:46.010" v="55" actId="2696"/>
        <pc:sldMkLst>
          <pc:docMk/>
          <pc:sldMk cId="4115418073" sldId="331"/>
        </pc:sldMkLst>
      </pc:sldChg>
      <pc:sldChg chg="del">
        <pc:chgData name="Mitchell, John" userId="9aa59251-68a6-4e56-a485-8ce8279c7d15" providerId="ADAL" clId="{7038F18F-DD75-7440-A913-24F1C0386720}" dt="2020-09-20T16:07:46.121" v="61" actId="2696"/>
        <pc:sldMkLst>
          <pc:docMk/>
          <pc:sldMk cId="3005573319" sldId="332"/>
        </pc:sldMkLst>
      </pc:sldChg>
      <pc:sldChg chg="del">
        <pc:chgData name="Mitchell, John" userId="9aa59251-68a6-4e56-a485-8ce8279c7d15" providerId="ADAL" clId="{7038F18F-DD75-7440-A913-24F1C0386720}" dt="2020-09-20T16:07:34.699" v="0" actId="2696"/>
        <pc:sldMkLst>
          <pc:docMk/>
          <pc:sldMk cId="3747745338" sldId="333"/>
        </pc:sldMkLst>
      </pc:sldChg>
      <pc:sldChg chg="del">
        <pc:chgData name="Mitchell, John" userId="9aa59251-68a6-4e56-a485-8ce8279c7d15" providerId="ADAL" clId="{7038F18F-DD75-7440-A913-24F1C0386720}" dt="2020-09-20T16:07:45.196" v="16" actId="2696"/>
        <pc:sldMkLst>
          <pc:docMk/>
          <pc:sldMk cId="1477950161" sldId="334"/>
        </pc:sldMkLst>
      </pc:sldChg>
      <pc:sldChg chg="del">
        <pc:chgData name="Mitchell, John" userId="9aa59251-68a6-4e56-a485-8ce8279c7d15" providerId="ADAL" clId="{7038F18F-DD75-7440-A913-24F1C0386720}" dt="2020-09-20T16:07:46.070" v="58" actId="2696"/>
        <pc:sldMkLst>
          <pc:docMk/>
          <pc:sldMk cId="1203884881" sldId="335"/>
        </pc:sldMkLst>
      </pc:sldChg>
      <pc:sldChg chg="del">
        <pc:chgData name="Mitchell, John" userId="9aa59251-68a6-4e56-a485-8ce8279c7d15" providerId="ADAL" clId="{7038F18F-DD75-7440-A913-24F1C0386720}" dt="2020-09-20T16:07:46.045" v="57" actId="2696"/>
        <pc:sldMkLst>
          <pc:docMk/>
          <pc:sldMk cId="1792340679" sldId="337"/>
        </pc:sldMkLst>
      </pc:sldChg>
      <pc:sldChg chg="del">
        <pc:chgData name="Mitchell, John" userId="9aa59251-68a6-4e56-a485-8ce8279c7d15" providerId="ADAL" clId="{7038F18F-DD75-7440-A913-24F1C0386720}" dt="2020-09-20T16:07:46.022" v="56" actId="2696"/>
        <pc:sldMkLst>
          <pc:docMk/>
          <pc:sldMk cId="703390090" sldId="338"/>
        </pc:sldMkLst>
      </pc:sldChg>
      <pc:sldChg chg="del">
        <pc:chgData name="Mitchell, John" userId="9aa59251-68a6-4e56-a485-8ce8279c7d15" providerId="ADAL" clId="{7038F18F-DD75-7440-A913-24F1C0386720}" dt="2020-09-20T16:07:46.443" v="75" actId="2696"/>
        <pc:sldMkLst>
          <pc:docMk/>
          <pc:sldMk cId="1525845476" sldId="344"/>
        </pc:sldMkLst>
      </pc:sldChg>
      <pc:sldChg chg="del">
        <pc:chgData name="Mitchell, John" userId="9aa59251-68a6-4e56-a485-8ce8279c7d15" providerId="ADAL" clId="{7038F18F-DD75-7440-A913-24F1C0386720}" dt="2020-09-20T16:07:45.131" v="14" actId="2696"/>
        <pc:sldMkLst>
          <pc:docMk/>
          <pc:sldMk cId="4112715682" sldId="347"/>
        </pc:sldMkLst>
      </pc:sldChg>
      <pc:sldChg chg="del">
        <pc:chgData name="Mitchell, John" userId="9aa59251-68a6-4e56-a485-8ce8279c7d15" providerId="ADAL" clId="{7038F18F-DD75-7440-A913-24F1C0386720}" dt="2020-09-20T16:07:46.279" v="66" actId="2696"/>
        <pc:sldMkLst>
          <pc:docMk/>
          <pc:sldMk cId="3109325650" sldId="348"/>
        </pc:sldMkLst>
      </pc:sldChg>
      <pc:sldChg chg="del">
        <pc:chgData name="Mitchell, John" userId="9aa59251-68a6-4e56-a485-8ce8279c7d15" providerId="ADAL" clId="{7038F18F-DD75-7440-A913-24F1C0386720}" dt="2020-09-20T16:07:45.771" v="41" actId="2696"/>
        <pc:sldMkLst>
          <pc:docMk/>
          <pc:sldMk cId="2050606646" sldId="350"/>
        </pc:sldMkLst>
      </pc:sldChg>
      <pc:sldChg chg="del">
        <pc:chgData name="Mitchell, John" userId="9aa59251-68a6-4e56-a485-8ce8279c7d15" providerId="ADAL" clId="{7038F18F-DD75-7440-A913-24F1C0386720}" dt="2020-09-20T16:07:45.656" v="34" actId="2696"/>
        <pc:sldMkLst>
          <pc:docMk/>
          <pc:sldMk cId="123064526" sldId="351"/>
        </pc:sldMkLst>
      </pc:sldChg>
      <pc:sldChg chg="del">
        <pc:chgData name="Mitchell, John" userId="9aa59251-68a6-4e56-a485-8ce8279c7d15" providerId="ADAL" clId="{7038F18F-DD75-7440-A913-24F1C0386720}" dt="2020-09-20T16:07:45.911" v="48" actId="2696"/>
        <pc:sldMkLst>
          <pc:docMk/>
          <pc:sldMk cId="1535390754" sldId="352"/>
        </pc:sldMkLst>
      </pc:sldChg>
      <pc:sldChg chg="del">
        <pc:chgData name="Mitchell, John" userId="9aa59251-68a6-4e56-a485-8ce8279c7d15" providerId="ADAL" clId="{7038F18F-DD75-7440-A913-24F1C0386720}" dt="2020-09-20T16:07:45.389" v="21" actId="2696"/>
        <pc:sldMkLst>
          <pc:docMk/>
          <pc:sldMk cId="3990138144" sldId="353"/>
        </pc:sldMkLst>
      </pc:sldChg>
      <pc:sldChg chg="del">
        <pc:chgData name="Mitchell, John" userId="9aa59251-68a6-4e56-a485-8ce8279c7d15" providerId="ADAL" clId="{7038F18F-DD75-7440-A913-24F1C0386720}" dt="2020-09-20T16:07:45.954" v="51" actId="2696"/>
        <pc:sldMkLst>
          <pc:docMk/>
          <pc:sldMk cId="2507322941" sldId="354"/>
        </pc:sldMkLst>
      </pc:sldChg>
      <pc:sldChg chg="del">
        <pc:chgData name="Mitchell, John" userId="9aa59251-68a6-4e56-a485-8ce8279c7d15" providerId="ADAL" clId="{7038F18F-DD75-7440-A913-24F1C0386720}" dt="2020-09-20T16:07:45.466" v="25" actId="2696"/>
        <pc:sldMkLst>
          <pc:docMk/>
          <pc:sldMk cId="851817188" sldId="355"/>
        </pc:sldMkLst>
      </pc:sldChg>
      <pc:sldChg chg="del">
        <pc:chgData name="Mitchell, John" userId="9aa59251-68a6-4e56-a485-8ce8279c7d15" providerId="ADAL" clId="{7038F18F-DD75-7440-A913-24F1C0386720}" dt="2020-09-20T16:07:45.642" v="33" actId="2696"/>
        <pc:sldMkLst>
          <pc:docMk/>
          <pc:sldMk cId="1570570350" sldId="356"/>
        </pc:sldMkLst>
      </pc:sldChg>
      <pc:sldChg chg="del">
        <pc:chgData name="Mitchell, John" userId="9aa59251-68a6-4e56-a485-8ce8279c7d15" providerId="ADAL" clId="{7038F18F-DD75-7440-A913-24F1C0386720}" dt="2020-09-20T16:07:45.838" v="42" actId="2696"/>
        <pc:sldMkLst>
          <pc:docMk/>
          <pc:sldMk cId="2488814502" sldId="357"/>
        </pc:sldMkLst>
      </pc:sldChg>
      <pc:sldChg chg="del">
        <pc:chgData name="Mitchell, John" userId="9aa59251-68a6-4e56-a485-8ce8279c7d15" providerId="ADAL" clId="{7038F18F-DD75-7440-A913-24F1C0386720}" dt="2020-09-20T16:07:45.111" v="13" actId="2696"/>
        <pc:sldMkLst>
          <pc:docMk/>
          <pc:sldMk cId="1911402361" sldId="358"/>
        </pc:sldMkLst>
      </pc:sldChg>
      <pc:sldChg chg="del">
        <pc:chgData name="Mitchell, John" userId="9aa59251-68a6-4e56-a485-8ce8279c7d15" providerId="ADAL" clId="{7038F18F-DD75-7440-A913-24F1C0386720}" dt="2020-09-20T16:07:45.877" v="45" actId="2696"/>
        <pc:sldMkLst>
          <pc:docMk/>
          <pc:sldMk cId="901220748" sldId="359"/>
        </pc:sldMkLst>
      </pc:sldChg>
      <pc:sldChg chg="del">
        <pc:chgData name="Mitchell, John" userId="9aa59251-68a6-4e56-a485-8ce8279c7d15" providerId="ADAL" clId="{7038F18F-DD75-7440-A913-24F1C0386720}" dt="2020-09-20T16:07:45.519" v="28" actId="2696"/>
        <pc:sldMkLst>
          <pc:docMk/>
          <pc:sldMk cId="2747012963" sldId="360"/>
        </pc:sldMkLst>
      </pc:sldChg>
      <pc:sldChg chg="del">
        <pc:chgData name="Mitchell, John" userId="9aa59251-68a6-4e56-a485-8ce8279c7d15" providerId="ADAL" clId="{7038F18F-DD75-7440-A913-24F1C0386720}" dt="2020-09-20T16:07:45.860" v="44" actId="2696"/>
        <pc:sldMkLst>
          <pc:docMk/>
          <pc:sldMk cId="1262958336" sldId="361"/>
        </pc:sldMkLst>
      </pc:sldChg>
      <pc:sldChg chg="del">
        <pc:chgData name="Mitchell, John" userId="9aa59251-68a6-4e56-a485-8ce8279c7d15" providerId="ADAL" clId="{7038F18F-DD75-7440-A913-24F1C0386720}" dt="2020-09-20T16:07:46.247" v="62" actId="2696"/>
        <pc:sldMkLst>
          <pc:docMk/>
          <pc:sldMk cId="4174051353" sldId="362"/>
        </pc:sldMkLst>
      </pc:sldChg>
      <pc:sldChg chg="del">
        <pc:chgData name="Mitchell, John" userId="9aa59251-68a6-4e56-a485-8ce8279c7d15" providerId="ADAL" clId="{7038F18F-DD75-7440-A913-24F1C0386720}" dt="2020-09-20T16:07:45.933" v="50" actId="2696"/>
        <pc:sldMkLst>
          <pc:docMk/>
          <pc:sldMk cId="1843158352" sldId="363"/>
        </pc:sldMkLst>
      </pc:sldChg>
      <pc:sldChg chg="del">
        <pc:chgData name="Mitchell, John" userId="9aa59251-68a6-4e56-a485-8ce8279c7d15" providerId="ADAL" clId="{7038F18F-DD75-7440-A913-24F1C0386720}" dt="2020-09-20T16:07:45.047" v="12" actId="2696"/>
        <pc:sldMkLst>
          <pc:docMk/>
          <pc:sldMk cId="1561540102" sldId="364"/>
        </pc:sldMkLst>
      </pc:sldChg>
      <pc:sldChg chg="del">
        <pc:chgData name="Mitchell, John" userId="9aa59251-68a6-4e56-a485-8ce8279c7d15" providerId="ADAL" clId="{7038F18F-DD75-7440-A913-24F1C0386720}" dt="2020-09-20T16:07:45.318" v="17" actId="2696"/>
        <pc:sldMkLst>
          <pc:docMk/>
          <pc:sldMk cId="3889654059" sldId="365"/>
        </pc:sldMkLst>
      </pc:sldChg>
      <pc:sldChg chg="del">
        <pc:chgData name="Mitchell, John" userId="9aa59251-68a6-4e56-a485-8ce8279c7d15" providerId="ADAL" clId="{7038F18F-DD75-7440-A913-24F1C0386720}" dt="2020-09-20T16:07:45.397" v="22" actId="2696"/>
        <pc:sldMkLst>
          <pc:docMk/>
          <pc:sldMk cId="1639268684" sldId="366"/>
        </pc:sldMkLst>
      </pc:sldChg>
      <pc:sldChg chg="del">
        <pc:chgData name="Mitchell, John" userId="9aa59251-68a6-4e56-a485-8ce8279c7d15" providerId="ADAL" clId="{7038F18F-DD75-7440-A913-24F1C0386720}" dt="2020-09-20T16:07:46.399" v="74" actId="2696"/>
        <pc:sldMkLst>
          <pc:docMk/>
          <pc:sldMk cId="61398863" sldId="368"/>
        </pc:sldMkLst>
      </pc:sldChg>
      <pc:sldChg chg="del">
        <pc:chgData name="Mitchell, John" userId="9aa59251-68a6-4e56-a485-8ce8279c7d15" providerId="ADAL" clId="{7038F18F-DD75-7440-A913-24F1C0386720}" dt="2020-09-20T16:07:46.094" v="59" actId="2696"/>
        <pc:sldMkLst>
          <pc:docMk/>
          <pc:sldMk cId="2503555030" sldId="371"/>
        </pc:sldMkLst>
      </pc:sldChg>
      <pc:sldChg chg="del">
        <pc:chgData name="Mitchell, John" userId="9aa59251-68a6-4e56-a485-8ce8279c7d15" providerId="ADAL" clId="{7038F18F-DD75-7440-A913-24F1C0386720}" dt="2020-09-20T16:07:45.851" v="43" actId="2696"/>
        <pc:sldMkLst>
          <pc:docMk/>
          <pc:sldMk cId="733219853" sldId="372"/>
        </pc:sldMkLst>
      </pc:sldChg>
      <pc:sldChg chg="del">
        <pc:chgData name="Mitchell, John" userId="9aa59251-68a6-4e56-a485-8ce8279c7d15" providerId="ADAL" clId="{7038F18F-DD75-7440-A913-24F1C0386720}" dt="2020-09-20T16:07:45.414" v="23" actId="2696"/>
        <pc:sldMkLst>
          <pc:docMk/>
          <pc:sldMk cId="861661023" sldId="373"/>
        </pc:sldMkLst>
      </pc:sldChg>
      <pc:sldChg chg="del">
        <pc:chgData name="Mitchell, John" userId="9aa59251-68a6-4e56-a485-8ce8279c7d15" providerId="ADAL" clId="{7038F18F-DD75-7440-A913-24F1C0386720}" dt="2020-09-20T16:07:45.988" v="53" actId="2696"/>
        <pc:sldMkLst>
          <pc:docMk/>
          <pc:sldMk cId="1922717828" sldId="374"/>
        </pc:sldMkLst>
      </pc:sldChg>
      <pc:sldChg chg="del">
        <pc:chgData name="Mitchell, John" userId="9aa59251-68a6-4e56-a485-8ce8279c7d15" providerId="ADAL" clId="{7038F18F-DD75-7440-A913-24F1C0386720}" dt="2020-09-20T16:07:45.691" v="37" actId="2696"/>
        <pc:sldMkLst>
          <pc:docMk/>
          <pc:sldMk cId="1023679884" sldId="376"/>
        </pc:sldMkLst>
      </pc:sldChg>
      <pc:sldChg chg="del">
        <pc:chgData name="Mitchell, John" userId="9aa59251-68a6-4e56-a485-8ce8279c7d15" providerId="ADAL" clId="{7038F18F-DD75-7440-A913-24F1C0386720}" dt="2020-09-20T16:07:46.290" v="67" actId="2696"/>
        <pc:sldMkLst>
          <pc:docMk/>
          <pc:sldMk cId="1389746163" sldId="377"/>
        </pc:sldMkLst>
      </pc:sldChg>
      <pc:sldChg chg="del">
        <pc:chgData name="Mitchell, John" userId="9aa59251-68a6-4e56-a485-8ce8279c7d15" providerId="ADAL" clId="{7038F18F-DD75-7440-A913-24F1C0386720}" dt="2020-09-20T16:07:45.668" v="35" actId="2696"/>
        <pc:sldMkLst>
          <pc:docMk/>
          <pc:sldMk cId="1461251027" sldId="378"/>
        </pc:sldMkLst>
      </pc:sldChg>
      <pc:sldChg chg="del">
        <pc:chgData name="Mitchell, John" userId="9aa59251-68a6-4e56-a485-8ce8279c7d15" providerId="ADAL" clId="{7038F18F-DD75-7440-A913-24F1C0386720}" dt="2020-09-20T16:07:46.386" v="73" actId="2696"/>
        <pc:sldMkLst>
          <pc:docMk/>
          <pc:sldMk cId="3983625027" sldId="379"/>
        </pc:sldMkLst>
      </pc:sldChg>
      <pc:sldChg chg="del">
        <pc:chgData name="Mitchell, John" userId="9aa59251-68a6-4e56-a485-8ce8279c7d15" providerId="ADAL" clId="{7038F18F-DD75-7440-A913-24F1C0386720}" dt="2020-09-20T16:07:46.466" v="77" actId="2696"/>
        <pc:sldMkLst>
          <pc:docMk/>
          <pc:sldMk cId="2839967567" sldId="380"/>
        </pc:sldMkLst>
      </pc:sldChg>
      <pc:sldChg chg="del">
        <pc:chgData name="Mitchell, John" userId="9aa59251-68a6-4e56-a485-8ce8279c7d15" providerId="ADAL" clId="{7038F18F-DD75-7440-A913-24F1C0386720}" dt="2020-09-20T16:07:46.254" v="63" actId="2696"/>
        <pc:sldMkLst>
          <pc:docMk/>
          <pc:sldMk cId="2116867842" sldId="381"/>
        </pc:sldMkLst>
      </pc:sldChg>
      <pc:sldChg chg="del">
        <pc:chgData name="Mitchell, John" userId="9aa59251-68a6-4e56-a485-8ce8279c7d15" providerId="ADAL" clId="{7038F18F-DD75-7440-A913-24F1C0386720}" dt="2020-09-20T16:07:45.331" v="18" actId="2696"/>
        <pc:sldMkLst>
          <pc:docMk/>
          <pc:sldMk cId="142886933" sldId="382"/>
        </pc:sldMkLst>
      </pc:sldChg>
      <pc:sldChg chg="del">
        <pc:chgData name="Mitchell, John" userId="9aa59251-68a6-4e56-a485-8ce8279c7d15" providerId="ADAL" clId="{7038F18F-DD75-7440-A913-24F1C0386720}" dt="2020-09-20T16:07:46.316" v="69" actId="2696"/>
        <pc:sldMkLst>
          <pc:docMk/>
          <pc:sldMk cId="3017327084" sldId="383"/>
        </pc:sldMkLst>
      </pc:sldChg>
      <pc:sldChg chg="del">
        <pc:chgData name="Mitchell, John" userId="9aa59251-68a6-4e56-a485-8ce8279c7d15" providerId="ADAL" clId="{7038F18F-DD75-7440-A913-24F1C0386720}" dt="2020-09-20T16:07:46.263" v="64" actId="2696"/>
        <pc:sldMkLst>
          <pc:docMk/>
          <pc:sldMk cId="3884412476" sldId="384"/>
        </pc:sldMkLst>
      </pc:sldChg>
      <pc:sldChg chg="del">
        <pc:chgData name="Mitchell, John" userId="9aa59251-68a6-4e56-a485-8ce8279c7d15" providerId="ADAL" clId="{7038F18F-DD75-7440-A913-24F1C0386720}" dt="2020-09-20T16:07:45.998" v="54" actId="2696"/>
        <pc:sldMkLst>
          <pc:docMk/>
          <pc:sldMk cId="1314142849" sldId="385"/>
        </pc:sldMkLst>
      </pc:sldChg>
      <pc:sldChg chg="del">
        <pc:chgData name="Mitchell, John" userId="9aa59251-68a6-4e56-a485-8ce8279c7d15" providerId="ADAL" clId="{7038F18F-DD75-7440-A913-24F1C0386720}" dt="2020-09-20T16:07:45.889" v="46" actId="2696"/>
        <pc:sldMkLst>
          <pc:docMk/>
          <pc:sldMk cId="4184602777" sldId="386"/>
        </pc:sldMkLst>
      </pc:sldChg>
      <pc:sldChg chg="del">
        <pc:chgData name="Mitchell, John" userId="9aa59251-68a6-4e56-a485-8ce8279c7d15" providerId="ADAL" clId="{7038F18F-DD75-7440-A913-24F1C0386720}" dt="2020-09-20T16:07:46.272" v="65" actId="2696"/>
        <pc:sldMkLst>
          <pc:docMk/>
          <pc:sldMk cId="2055839847" sldId="3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DB1A07C-986A-4D2D-B876-0E4AF2010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1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740BD3D-1B5B-4E83-BAE4-39438CA54D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arkRed10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6" y="148432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6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2AEB-D241-4E02-AA8E-FE8C8C7CA6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71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8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3D842-1900-4033-82EF-7E7FFE7D08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7C683-D181-4BD6-8E99-A8736399D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6EA2-E9AA-48D5-AB76-9728DB43C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D82C5-0B59-4EC8-B03E-B047986A0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9117-504B-4B66-90F0-C3D4136663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391A-BE01-4640-B63D-8B0465F5D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B0D6-B416-48D5-873E-C8E56E8FA2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9E74-E42B-40CF-B0BC-ECD14C888A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C2AE-86E7-4421-81DD-72D59A676B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A594-3CC1-463C-A487-C0BCC02F2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F606-FD7F-4BA6-AD59-D9535479D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F7B9-02AF-4C51-9CFC-E71D99204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91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EC3E8-DF28-4A23-ACE2-5D0AE9AE9A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485" name="Picture 5" descr="DarkRed9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UCL Engineering logo_basic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6237312"/>
            <a:ext cx="2232248" cy="5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29EC-D29F-1344-9E46-4337AAB8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– some common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7C97B-E5DB-2C4C-8E78-BA1CD742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F333-3614-5A45-81A3-D2DA218F7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0391A-BE01-4640-B63D-8B0465F5D02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6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11691"/>
              </p:ext>
            </p:extLst>
          </p:nvPr>
        </p:nvGraphicFramePr>
        <p:xfrm>
          <a:off x="-2412776" y="2780928"/>
          <a:ext cx="1357467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6184900" imgH="393700" progId="Word.Document.12">
                  <p:embed/>
                </p:oleObj>
              </mc:Choice>
              <mc:Fallback>
                <p:oleObj name="Document" r:id="rId3" imgW="6184900" imgH="3937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12776" y="2780928"/>
                        <a:ext cx="13574670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245749"/>
              </p:ext>
            </p:extLst>
          </p:nvPr>
        </p:nvGraphicFramePr>
        <p:xfrm>
          <a:off x="2699792" y="764704"/>
          <a:ext cx="6184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6184900" imgH="1752600" progId="Word.Document.12">
                  <p:embed/>
                </p:oleObj>
              </mc:Choice>
              <mc:Fallback>
                <p:oleObj name="Document" r:id="rId5" imgW="6184900" imgH="17526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764704"/>
                        <a:ext cx="61849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76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3D8B6-2CB5-7C42-849A-7A219DEF8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8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Sinc</a:t>
            </a:r>
            <a:r>
              <a:rPr lang="en-US"/>
              <a:t> Spectrum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7" name="Picture 6" descr="sin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251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7FA1AC"/>
      </a:accent1>
      <a:accent2>
        <a:srgbClr val="C88BA9"/>
      </a:accent2>
      <a:accent3>
        <a:srgbClr val="FFFFFF"/>
      </a:accent3>
      <a:accent4>
        <a:srgbClr val="000000"/>
      </a:accent4>
      <a:accent5>
        <a:srgbClr val="C0CDD2"/>
      </a:accent5>
      <a:accent6>
        <a:srgbClr val="B57D99"/>
      </a:accent6>
      <a:hlink>
        <a:srgbClr val="4B4620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7FA1AC"/>
        </a:accent1>
        <a:accent2>
          <a:srgbClr val="C88BA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B57D99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</Template>
  <TotalTime>0</TotalTime>
  <Words>14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Custom Design</vt:lpstr>
      <vt:lpstr>Document</vt:lpstr>
      <vt:lpstr>First – some common functions</vt:lpstr>
      <vt:lpstr>Examples </vt:lpstr>
      <vt:lpstr>PowerPoint Presentation</vt:lpstr>
      <vt:lpstr>PowerPoint Presentation</vt:lpstr>
      <vt:lpstr>Sinc Spectrum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E719  Communications Systems</dc:title>
  <dc:creator>jmitchel</dc:creator>
  <cp:lastModifiedBy>Mitchell, John</cp:lastModifiedBy>
  <cp:revision>1</cp:revision>
  <cp:lastPrinted>2020-09-17T13:38:00Z</cp:lastPrinted>
  <dcterms:created xsi:type="dcterms:W3CDTF">2002-10-07T19:14:42Z</dcterms:created>
  <dcterms:modified xsi:type="dcterms:W3CDTF">2020-09-20T16:07:50Z</dcterms:modified>
</cp:coreProperties>
</file>