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376" r:id="rId2"/>
    <p:sldId id="377" r:id="rId3"/>
    <p:sldId id="378" r:id="rId4"/>
    <p:sldId id="379" r:id="rId5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 John" userId="9aa59251-68a6-4e56-a485-8ce8279c7d15" providerId="ADAL" clId="{90822C9C-F08A-F841-AB80-1E27C98B2227}"/>
    <pc:docChg chg="delSld">
      <pc:chgData name="Mitchell, John" userId="9aa59251-68a6-4e56-a485-8ce8279c7d15" providerId="ADAL" clId="{90822C9C-F08A-F841-AB80-1E27C98B2227}" dt="2020-09-20T16:11:23.893" v="78" actId="2696"/>
      <pc:docMkLst>
        <pc:docMk/>
      </pc:docMkLst>
      <pc:sldChg chg="del">
        <pc:chgData name="Mitchell, John" userId="9aa59251-68a6-4e56-a485-8ce8279c7d15" providerId="ADAL" clId="{90822C9C-F08A-F841-AB80-1E27C98B2227}" dt="2020-09-20T16:11:09.009" v="13" actId="2696"/>
        <pc:sldMkLst>
          <pc:docMk/>
          <pc:sldMk cId="0" sldId="256"/>
        </pc:sldMkLst>
      </pc:sldChg>
      <pc:sldChg chg="del">
        <pc:chgData name="Mitchell, John" userId="9aa59251-68a6-4e56-a485-8ce8279c7d15" providerId="ADAL" clId="{90822C9C-F08A-F841-AB80-1E27C98B2227}" dt="2020-09-20T16:11:08.940" v="9" actId="2696"/>
        <pc:sldMkLst>
          <pc:docMk/>
          <pc:sldMk cId="1286298814" sldId="263"/>
        </pc:sldMkLst>
      </pc:sldChg>
      <pc:sldChg chg="del">
        <pc:chgData name="Mitchell, John" userId="9aa59251-68a6-4e56-a485-8ce8279c7d15" providerId="ADAL" clId="{90822C9C-F08A-F841-AB80-1E27C98B2227}" dt="2020-09-20T16:11:08.992" v="12" actId="2696"/>
        <pc:sldMkLst>
          <pc:docMk/>
          <pc:sldMk cId="3735342945" sldId="273"/>
        </pc:sldMkLst>
      </pc:sldChg>
      <pc:sldChg chg="del">
        <pc:chgData name="Mitchell, John" userId="9aa59251-68a6-4e56-a485-8ce8279c7d15" providerId="ADAL" clId="{90822C9C-F08A-F841-AB80-1E27C98B2227}" dt="2020-09-20T16:11:09.282" v="23" actId="2696"/>
        <pc:sldMkLst>
          <pc:docMk/>
          <pc:sldMk cId="1570087471" sldId="276"/>
        </pc:sldMkLst>
      </pc:sldChg>
      <pc:sldChg chg="del">
        <pc:chgData name="Mitchell, John" userId="9aa59251-68a6-4e56-a485-8ce8279c7d15" providerId="ADAL" clId="{90822C9C-F08A-F841-AB80-1E27C98B2227}" dt="2020-09-20T16:11:08.957" v="10" actId="2696"/>
        <pc:sldMkLst>
          <pc:docMk/>
          <pc:sldMk cId="3489667815" sldId="292"/>
        </pc:sldMkLst>
      </pc:sldChg>
      <pc:sldChg chg="del">
        <pc:chgData name="Mitchell, John" userId="9aa59251-68a6-4e56-a485-8ce8279c7d15" providerId="ADAL" clId="{90822C9C-F08A-F841-AB80-1E27C98B2227}" dt="2020-09-20T16:11:08.975" v="11" actId="2696"/>
        <pc:sldMkLst>
          <pc:docMk/>
          <pc:sldMk cId="2584122532" sldId="293"/>
        </pc:sldMkLst>
      </pc:sldChg>
      <pc:sldChg chg="del">
        <pc:chgData name="Mitchell, John" userId="9aa59251-68a6-4e56-a485-8ce8279c7d15" providerId="ADAL" clId="{90822C9C-F08A-F841-AB80-1E27C98B2227}" dt="2020-09-20T16:11:08.911" v="7" actId="2696"/>
        <pc:sldMkLst>
          <pc:docMk/>
          <pc:sldMk cId="412792172" sldId="294"/>
        </pc:sldMkLst>
      </pc:sldChg>
      <pc:sldChg chg="del">
        <pc:chgData name="Mitchell, John" userId="9aa59251-68a6-4e56-a485-8ce8279c7d15" providerId="ADAL" clId="{90822C9C-F08A-F841-AB80-1E27C98B2227}" dt="2020-09-20T16:11:08.895" v="6" actId="2696"/>
        <pc:sldMkLst>
          <pc:docMk/>
          <pc:sldMk cId="3310498341" sldId="295"/>
        </pc:sldMkLst>
      </pc:sldChg>
      <pc:sldChg chg="del">
        <pc:chgData name="Mitchell, John" userId="9aa59251-68a6-4e56-a485-8ce8279c7d15" providerId="ADAL" clId="{90822C9C-F08A-F841-AB80-1E27C98B2227}" dt="2020-09-20T16:11:09.069" v="15" actId="2696"/>
        <pc:sldMkLst>
          <pc:docMk/>
          <pc:sldMk cId="2851634506" sldId="296"/>
        </pc:sldMkLst>
      </pc:sldChg>
      <pc:sldChg chg="del">
        <pc:chgData name="Mitchell, John" userId="9aa59251-68a6-4e56-a485-8ce8279c7d15" providerId="ADAL" clId="{90822C9C-F08A-F841-AB80-1E27C98B2227}" dt="2020-09-20T16:11:09.222" v="20" actId="2696"/>
        <pc:sldMkLst>
          <pc:docMk/>
          <pc:sldMk cId="3537761117" sldId="297"/>
        </pc:sldMkLst>
      </pc:sldChg>
      <pc:sldChg chg="del">
        <pc:chgData name="Mitchell, John" userId="9aa59251-68a6-4e56-a485-8ce8279c7d15" providerId="ADAL" clId="{90822C9C-F08A-F841-AB80-1E27C98B2227}" dt="2020-09-20T16:11:09.489" v="35" actId="2696"/>
        <pc:sldMkLst>
          <pc:docMk/>
          <pc:sldMk cId="1464730112" sldId="298"/>
        </pc:sldMkLst>
      </pc:sldChg>
      <pc:sldChg chg="del">
        <pc:chgData name="Mitchell, John" userId="9aa59251-68a6-4e56-a485-8ce8279c7d15" providerId="ADAL" clId="{90822C9C-F08A-F841-AB80-1E27C98B2227}" dt="2020-09-20T16:11:23.022" v="39" actId="2696"/>
        <pc:sldMkLst>
          <pc:docMk/>
          <pc:sldMk cId="3551020959" sldId="303"/>
        </pc:sldMkLst>
      </pc:sldChg>
      <pc:sldChg chg="del">
        <pc:chgData name="Mitchell, John" userId="9aa59251-68a6-4e56-a485-8ce8279c7d15" providerId="ADAL" clId="{90822C9C-F08A-F841-AB80-1E27C98B2227}" dt="2020-09-20T16:11:23.297" v="54" actId="2696"/>
        <pc:sldMkLst>
          <pc:docMk/>
          <pc:sldMk cId="1388896039" sldId="304"/>
        </pc:sldMkLst>
      </pc:sldChg>
      <pc:sldChg chg="del">
        <pc:chgData name="Mitchell, John" userId="9aa59251-68a6-4e56-a485-8ce8279c7d15" providerId="ADAL" clId="{90822C9C-F08A-F841-AB80-1E27C98B2227}" dt="2020-09-20T16:11:23.798" v="75" actId="2696"/>
        <pc:sldMkLst>
          <pc:docMk/>
          <pc:sldMk cId="2652255318" sldId="305"/>
        </pc:sldMkLst>
      </pc:sldChg>
      <pc:sldChg chg="del">
        <pc:chgData name="Mitchell, John" userId="9aa59251-68a6-4e56-a485-8ce8279c7d15" providerId="ADAL" clId="{90822C9C-F08A-F841-AB80-1E27C98B2227}" dt="2020-09-20T16:11:23.789" v="74" actId="2696"/>
        <pc:sldMkLst>
          <pc:docMk/>
          <pc:sldMk cId="1126290682" sldId="306"/>
        </pc:sldMkLst>
      </pc:sldChg>
      <pc:sldChg chg="del">
        <pc:chgData name="Mitchell, John" userId="9aa59251-68a6-4e56-a485-8ce8279c7d15" providerId="ADAL" clId="{90822C9C-F08A-F841-AB80-1E27C98B2227}" dt="2020-09-20T16:11:23.105" v="45" actId="2696"/>
        <pc:sldMkLst>
          <pc:docMk/>
          <pc:sldMk cId="2327018476" sldId="307"/>
        </pc:sldMkLst>
      </pc:sldChg>
      <pc:sldChg chg="del">
        <pc:chgData name="Mitchell, John" userId="9aa59251-68a6-4e56-a485-8ce8279c7d15" providerId="ADAL" clId="{90822C9C-F08A-F841-AB80-1E27C98B2227}" dt="2020-09-20T16:11:23.614" v="65" actId="2696"/>
        <pc:sldMkLst>
          <pc:docMk/>
          <pc:sldMk cId="827664235" sldId="308"/>
        </pc:sldMkLst>
      </pc:sldChg>
      <pc:sldChg chg="del">
        <pc:chgData name="Mitchell, John" userId="9aa59251-68a6-4e56-a485-8ce8279c7d15" providerId="ADAL" clId="{90822C9C-F08A-F841-AB80-1E27C98B2227}" dt="2020-09-20T16:11:23.058" v="42" actId="2696"/>
        <pc:sldMkLst>
          <pc:docMk/>
          <pc:sldMk cId="360386140" sldId="309"/>
        </pc:sldMkLst>
      </pc:sldChg>
      <pc:sldChg chg="del">
        <pc:chgData name="Mitchell, John" userId="9aa59251-68a6-4e56-a485-8ce8279c7d15" providerId="ADAL" clId="{90822C9C-F08A-F841-AB80-1E27C98B2227}" dt="2020-09-20T16:11:23.709" v="69" actId="2696"/>
        <pc:sldMkLst>
          <pc:docMk/>
          <pc:sldMk cId="1977214223" sldId="310"/>
        </pc:sldMkLst>
      </pc:sldChg>
      <pc:sldChg chg="del">
        <pc:chgData name="Mitchell, John" userId="9aa59251-68a6-4e56-a485-8ce8279c7d15" providerId="ADAL" clId="{90822C9C-F08A-F841-AB80-1E27C98B2227}" dt="2020-09-20T16:11:23.419" v="60" actId="2696"/>
        <pc:sldMkLst>
          <pc:docMk/>
          <pc:sldMk cId="3338547388" sldId="311"/>
        </pc:sldMkLst>
      </pc:sldChg>
      <pc:sldChg chg="del">
        <pc:chgData name="Mitchell, John" userId="9aa59251-68a6-4e56-a485-8ce8279c7d15" providerId="ADAL" clId="{90822C9C-F08A-F841-AB80-1E27C98B2227}" dt="2020-09-20T16:11:23.687" v="67" actId="2696"/>
        <pc:sldMkLst>
          <pc:docMk/>
          <pc:sldMk cId="2215078838" sldId="312"/>
        </pc:sldMkLst>
      </pc:sldChg>
      <pc:sldChg chg="del">
        <pc:chgData name="Mitchell, John" userId="9aa59251-68a6-4e56-a485-8ce8279c7d15" providerId="ADAL" clId="{90822C9C-F08A-F841-AB80-1E27C98B2227}" dt="2020-09-20T16:11:23.748" v="72" actId="2696"/>
        <pc:sldMkLst>
          <pc:docMk/>
          <pc:sldMk cId="1842785842" sldId="313"/>
        </pc:sldMkLst>
      </pc:sldChg>
      <pc:sldChg chg="del">
        <pc:chgData name="Mitchell, John" userId="9aa59251-68a6-4e56-a485-8ce8279c7d15" providerId="ADAL" clId="{90822C9C-F08A-F841-AB80-1E27C98B2227}" dt="2020-09-20T16:11:23.599" v="64" actId="2696"/>
        <pc:sldMkLst>
          <pc:docMk/>
          <pc:sldMk cId="4183805719" sldId="315"/>
        </pc:sldMkLst>
      </pc:sldChg>
      <pc:sldChg chg="del">
        <pc:chgData name="Mitchell, John" userId="9aa59251-68a6-4e56-a485-8ce8279c7d15" providerId="ADAL" clId="{90822C9C-F08A-F841-AB80-1E27C98B2227}" dt="2020-09-20T16:11:08.836" v="4" actId="2696"/>
        <pc:sldMkLst>
          <pc:docMk/>
          <pc:sldMk cId="1759425164" sldId="317"/>
        </pc:sldMkLst>
      </pc:sldChg>
      <pc:sldChg chg="del">
        <pc:chgData name="Mitchell, John" userId="9aa59251-68a6-4e56-a485-8ce8279c7d15" providerId="ADAL" clId="{90822C9C-F08A-F841-AB80-1E27C98B2227}" dt="2020-09-20T16:11:09.459" v="33" actId="2696"/>
        <pc:sldMkLst>
          <pc:docMk/>
          <pc:sldMk cId="3262023717" sldId="318"/>
        </pc:sldMkLst>
      </pc:sldChg>
      <pc:sldChg chg="del">
        <pc:chgData name="Mitchell, John" userId="9aa59251-68a6-4e56-a485-8ce8279c7d15" providerId="ADAL" clId="{90822C9C-F08A-F841-AB80-1E27C98B2227}" dt="2020-09-20T16:11:09.320" v="25" actId="2696"/>
        <pc:sldMkLst>
          <pc:docMk/>
          <pc:sldMk cId="3583116328" sldId="319"/>
        </pc:sldMkLst>
      </pc:sldChg>
      <pc:sldChg chg="del">
        <pc:chgData name="Mitchell, John" userId="9aa59251-68a6-4e56-a485-8ce8279c7d15" providerId="ADAL" clId="{90822C9C-F08A-F841-AB80-1E27C98B2227}" dt="2020-09-20T16:11:09.129" v="17" actId="2696"/>
        <pc:sldMkLst>
          <pc:docMk/>
          <pc:sldMk cId="3238973557" sldId="320"/>
        </pc:sldMkLst>
      </pc:sldChg>
      <pc:sldChg chg="del">
        <pc:chgData name="Mitchell, John" userId="9aa59251-68a6-4e56-a485-8ce8279c7d15" providerId="ADAL" clId="{90822C9C-F08A-F841-AB80-1E27C98B2227}" dt="2020-09-20T16:11:09.421" v="31" actId="2696"/>
        <pc:sldMkLst>
          <pc:docMk/>
          <pc:sldMk cId="1967298193" sldId="321"/>
        </pc:sldMkLst>
      </pc:sldChg>
      <pc:sldChg chg="del">
        <pc:chgData name="Mitchell, John" userId="9aa59251-68a6-4e56-a485-8ce8279c7d15" providerId="ADAL" clId="{90822C9C-F08A-F841-AB80-1E27C98B2227}" dt="2020-09-20T16:11:23.322" v="55" actId="2696"/>
        <pc:sldMkLst>
          <pc:docMk/>
          <pc:sldMk cId="3524386803" sldId="322"/>
        </pc:sldMkLst>
      </pc:sldChg>
      <pc:sldChg chg="del">
        <pc:chgData name="Mitchell, John" userId="9aa59251-68a6-4e56-a485-8ce8279c7d15" providerId="ADAL" clId="{90822C9C-F08A-F841-AB80-1E27C98B2227}" dt="2020-09-20T16:11:09.249" v="21" actId="2696"/>
        <pc:sldMkLst>
          <pc:docMk/>
          <pc:sldMk cId="943969150" sldId="323"/>
        </pc:sldMkLst>
      </pc:sldChg>
      <pc:sldChg chg="del">
        <pc:chgData name="Mitchell, John" userId="9aa59251-68a6-4e56-a485-8ce8279c7d15" providerId="ADAL" clId="{90822C9C-F08A-F841-AB80-1E27C98B2227}" dt="2020-09-20T16:11:09.444" v="32" actId="2696"/>
        <pc:sldMkLst>
          <pc:docMk/>
          <pc:sldMk cId="3480492131" sldId="324"/>
        </pc:sldMkLst>
      </pc:sldChg>
      <pc:sldChg chg="del">
        <pc:chgData name="Mitchell, John" userId="9aa59251-68a6-4e56-a485-8ce8279c7d15" providerId="ADAL" clId="{90822C9C-F08A-F841-AB80-1E27C98B2227}" dt="2020-09-20T16:11:09.389" v="29" actId="2696"/>
        <pc:sldMkLst>
          <pc:docMk/>
          <pc:sldMk cId="1855779345" sldId="325"/>
        </pc:sldMkLst>
      </pc:sldChg>
      <pc:sldChg chg="del">
        <pc:chgData name="Mitchell, John" userId="9aa59251-68a6-4e56-a485-8ce8279c7d15" providerId="ADAL" clId="{90822C9C-F08A-F841-AB80-1E27C98B2227}" dt="2020-09-20T16:11:08.855" v="5" actId="2696"/>
        <pc:sldMkLst>
          <pc:docMk/>
          <pc:sldMk cId="4241447864" sldId="326"/>
        </pc:sldMkLst>
      </pc:sldChg>
      <pc:sldChg chg="del">
        <pc:chgData name="Mitchell, John" userId="9aa59251-68a6-4e56-a485-8ce8279c7d15" providerId="ADAL" clId="{90822C9C-F08A-F841-AB80-1E27C98B2227}" dt="2020-09-20T16:11:09.540" v="37" actId="2696"/>
        <pc:sldMkLst>
          <pc:docMk/>
          <pc:sldMk cId="689321597" sldId="327"/>
        </pc:sldMkLst>
      </pc:sldChg>
      <pc:sldChg chg="del">
        <pc:chgData name="Mitchell, John" userId="9aa59251-68a6-4e56-a485-8ce8279c7d15" providerId="ADAL" clId="{90822C9C-F08A-F841-AB80-1E27C98B2227}" dt="2020-09-20T16:11:09.264" v="22" actId="2696"/>
        <pc:sldMkLst>
          <pc:docMk/>
          <pc:sldMk cId="3515968662" sldId="328"/>
        </pc:sldMkLst>
      </pc:sldChg>
      <pc:sldChg chg="del">
        <pc:chgData name="Mitchell, John" userId="9aa59251-68a6-4e56-a485-8ce8279c7d15" providerId="ADAL" clId="{90822C9C-F08A-F841-AB80-1E27C98B2227}" dt="2020-09-20T16:11:09.400" v="30" actId="2696"/>
        <pc:sldMkLst>
          <pc:docMk/>
          <pc:sldMk cId="2005943019" sldId="329"/>
        </pc:sldMkLst>
      </pc:sldChg>
      <pc:sldChg chg="del">
        <pc:chgData name="Mitchell, John" userId="9aa59251-68a6-4e56-a485-8ce8279c7d15" providerId="ADAL" clId="{90822C9C-F08A-F841-AB80-1E27C98B2227}" dt="2020-09-20T16:11:09.142" v="18" actId="2696"/>
        <pc:sldMkLst>
          <pc:docMk/>
          <pc:sldMk cId="3466364046" sldId="330"/>
        </pc:sldMkLst>
      </pc:sldChg>
      <pc:sldChg chg="del">
        <pc:chgData name="Mitchell, John" userId="9aa59251-68a6-4e56-a485-8ce8279c7d15" providerId="ADAL" clId="{90822C9C-F08A-F841-AB80-1E27C98B2227}" dt="2020-09-20T16:11:09.293" v="24" actId="2696"/>
        <pc:sldMkLst>
          <pc:docMk/>
          <pc:sldMk cId="4115418073" sldId="331"/>
        </pc:sldMkLst>
      </pc:sldChg>
      <pc:sldChg chg="del">
        <pc:chgData name="Mitchell, John" userId="9aa59251-68a6-4e56-a485-8ce8279c7d15" providerId="ADAL" clId="{90822C9C-F08A-F841-AB80-1E27C98B2227}" dt="2020-09-20T16:11:09.352" v="27" actId="2696"/>
        <pc:sldMkLst>
          <pc:docMk/>
          <pc:sldMk cId="3005573319" sldId="332"/>
        </pc:sldMkLst>
      </pc:sldChg>
      <pc:sldChg chg="del">
        <pc:chgData name="Mitchell, John" userId="9aa59251-68a6-4e56-a485-8ce8279c7d15" providerId="ADAL" clId="{90822C9C-F08A-F841-AB80-1E27C98B2227}" dt="2020-09-20T16:11:09.370" v="28" actId="2696"/>
        <pc:sldMkLst>
          <pc:docMk/>
          <pc:sldMk cId="3747745338" sldId="333"/>
        </pc:sldMkLst>
      </pc:sldChg>
      <pc:sldChg chg="del">
        <pc:chgData name="Mitchell, John" userId="9aa59251-68a6-4e56-a485-8ce8279c7d15" providerId="ADAL" clId="{90822C9C-F08A-F841-AB80-1E27C98B2227}" dt="2020-09-20T16:11:09.100" v="16" actId="2696"/>
        <pc:sldMkLst>
          <pc:docMk/>
          <pc:sldMk cId="1477950161" sldId="334"/>
        </pc:sldMkLst>
      </pc:sldChg>
      <pc:sldChg chg="del">
        <pc:chgData name="Mitchell, John" userId="9aa59251-68a6-4e56-a485-8ce8279c7d15" providerId="ADAL" clId="{90822C9C-F08A-F841-AB80-1E27C98B2227}" dt="2020-09-20T16:11:08.807" v="2" actId="2696"/>
        <pc:sldMkLst>
          <pc:docMk/>
          <pc:sldMk cId="1203884881" sldId="335"/>
        </pc:sldMkLst>
      </pc:sldChg>
      <pc:sldChg chg="del">
        <pc:chgData name="Mitchell, John" userId="9aa59251-68a6-4e56-a485-8ce8279c7d15" providerId="ADAL" clId="{90822C9C-F08A-F841-AB80-1E27C98B2227}" dt="2020-09-20T16:11:23.269" v="53" actId="2696"/>
        <pc:sldMkLst>
          <pc:docMk/>
          <pc:sldMk cId="1792340679" sldId="337"/>
        </pc:sldMkLst>
      </pc:sldChg>
      <pc:sldChg chg="del">
        <pc:chgData name="Mitchell, John" userId="9aa59251-68a6-4e56-a485-8ce8279c7d15" providerId="ADAL" clId="{90822C9C-F08A-F841-AB80-1E27C98B2227}" dt="2020-09-20T16:11:23.736" v="71" actId="2696"/>
        <pc:sldMkLst>
          <pc:docMk/>
          <pc:sldMk cId="703390090" sldId="338"/>
        </pc:sldMkLst>
      </pc:sldChg>
      <pc:sldChg chg="del">
        <pc:chgData name="Mitchell, John" userId="9aa59251-68a6-4e56-a485-8ce8279c7d15" providerId="ADAL" clId="{90822C9C-F08A-F841-AB80-1E27C98B2227}" dt="2020-09-20T16:11:09.181" v="19" actId="2696"/>
        <pc:sldMkLst>
          <pc:docMk/>
          <pc:sldMk cId="1525845476" sldId="344"/>
        </pc:sldMkLst>
      </pc:sldChg>
      <pc:sldChg chg="del">
        <pc:chgData name="Mitchell, John" userId="9aa59251-68a6-4e56-a485-8ce8279c7d15" providerId="ADAL" clId="{90822C9C-F08A-F841-AB80-1E27C98B2227}" dt="2020-09-20T16:11:23.367" v="57" actId="2696"/>
        <pc:sldMkLst>
          <pc:docMk/>
          <pc:sldMk cId="4112715682" sldId="347"/>
        </pc:sldMkLst>
      </pc:sldChg>
      <pc:sldChg chg="del">
        <pc:chgData name="Mitchell, John" userId="9aa59251-68a6-4e56-a485-8ce8279c7d15" providerId="ADAL" clId="{90822C9C-F08A-F841-AB80-1E27C98B2227}" dt="2020-09-20T16:11:23.430" v="61" actId="2696"/>
        <pc:sldMkLst>
          <pc:docMk/>
          <pc:sldMk cId="3109325650" sldId="348"/>
        </pc:sldMkLst>
      </pc:sldChg>
      <pc:sldChg chg="del">
        <pc:chgData name="Mitchell, John" userId="9aa59251-68a6-4e56-a485-8ce8279c7d15" providerId="ADAL" clId="{90822C9C-F08A-F841-AB80-1E27C98B2227}" dt="2020-09-20T16:11:23.344" v="56" actId="2696"/>
        <pc:sldMkLst>
          <pc:docMk/>
          <pc:sldMk cId="2050606646" sldId="350"/>
        </pc:sldMkLst>
      </pc:sldChg>
      <pc:sldChg chg="del">
        <pc:chgData name="Mitchell, John" userId="9aa59251-68a6-4e56-a485-8ce8279c7d15" providerId="ADAL" clId="{90822C9C-F08A-F841-AB80-1E27C98B2227}" dt="2020-09-20T16:11:23.048" v="41" actId="2696"/>
        <pc:sldMkLst>
          <pc:docMk/>
          <pc:sldMk cId="123064526" sldId="351"/>
        </pc:sldMkLst>
      </pc:sldChg>
      <pc:sldChg chg="del">
        <pc:chgData name="Mitchell, John" userId="9aa59251-68a6-4e56-a485-8ce8279c7d15" providerId="ADAL" clId="{90822C9C-F08A-F841-AB80-1E27C98B2227}" dt="2020-09-20T16:11:23.178" v="49" actId="2696"/>
        <pc:sldMkLst>
          <pc:docMk/>
          <pc:sldMk cId="1535390754" sldId="352"/>
        </pc:sldMkLst>
      </pc:sldChg>
      <pc:sldChg chg="del">
        <pc:chgData name="Mitchell, John" userId="9aa59251-68a6-4e56-a485-8ce8279c7d15" providerId="ADAL" clId="{90822C9C-F08A-F841-AB80-1E27C98B2227}" dt="2020-09-20T16:11:23.873" v="77" actId="2696"/>
        <pc:sldMkLst>
          <pc:docMk/>
          <pc:sldMk cId="3990138144" sldId="353"/>
        </pc:sldMkLst>
      </pc:sldChg>
      <pc:sldChg chg="del">
        <pc:chgData name="Mitchell, John" userId="9aa59251-68a6-4e56-a485-8ce8279c7d15" providerId="ADAL" clId="{90822C9C-F08A-F841-AB80-1E27C98B2227}" dt="2020-09-20T16:11:23.131" v="46" actId="2696"/>
        <pc:sldMkLst>
          <pc:docMk/>
          <pc:sldMk cId="2507322941" sldId="354"/>
        </pc:sldMkLst>
      </pc:sldChg>
      <pc:sldChg chg="del">
        <pc:chgData name="Mitchell, John" userId="9aa59251-68a6-4e56-a485-8ce8279c7d15" providerId="ADAL" clId="{90822C9C-F08A-F841-AB80-1E27C98B2227}" dt="2020-09-20T16:11:23.385" v="58" actId="2696"/>
        <pc:sldMkLst>
          <pc:docMk/>
          <pc:sldMk cId="851817188" sldId="355"/>
        </pc:sldMkLst>
      </pc:sldChg>
      <pc:sldChg chg="del">
        <pc:chgData name="Mitchell, John" userId="9aa59251-68a6-4e56-a485-8ce8279c7d15" providerId="ADAL" clId="{90822C9C-F08A-F841-AB80-1E27C98B2227}" dt="2020-09-20T16:11:23.405" v="59" actId="2696"/>
        <pc:sldMkLst>
          <pc:docMk/>
          <pc:sldMk cId="1570570350" sldId="356"/>
        </pc:sldMkLst>
      </pc:sldChg>
      <pc:sldChg chg="del">
        <pc:chgData name="Mitchell, John" userId="9aa59251-68a6-4e56-a485-8ce8279c7d15" providerId="ADAL" clId="{90822C9C-F08A-F841-AB80-1E27C98B2227}" dt="2020-09-20T16:11:23.864" v="76" actId="2696"/>
        <pc:sldMkLst>
          <pc:docMk/>
          <pc:sldMk cId="2488814502" sldId="357"/>
        </pc:sldMkLst>
      </pc:sldChg>
      <pc:sldChg chg="del">
        <pc:chgData name="Mitchell, John" userId="9aa59251-68a6-4e56-a485-8ce8279c7d15" providerId="ADAL" clId="{90822C9C-F08A-F841-AB80-1E27C98B2227}" dt="2020-09-20T16:11:23.677" v="66" actId="2696"/>
        <pc:sldMkLst>
          <pc:docMk/>
          <pc:sldMk cId="1911402361" sldId="358"/>
        </pc:sldMkLst>
      </pc:sldChg>
      <pc:sldChg chg="del">
        <pc:chgData name="Mitchell, John" userId="9aa59251-68a6-4e56-a485-8ce8279c7d15" providerId="ADAL" clId="{90822C9C-F08A-F841-AB80-1E27C98B2227}" dt="2020-09-20T16:11:23.727" v="70" actId="2696"/>
        <pc:sldMkLst>
          <pc:docMk/>
          <pc:sldMk cId="901220748" sldId="359"/>
        </pc:sldMkLst>
      </pc:sldChg>
      <pc:sldChg chg="del">
        <pc:chgData name="Mitchell, John" userId="9aa59251-68a6-4e56-a485-8ce8279c7d15" providerId="ADAL" clId="{90822C9C-F08A-F841-AB80-1E27C98B2227}" dt="2020-09-20T16:11:23.152" v="47" actId="2696"/>
        <pc:sldMkLst>
          <pc:docMk/>
          <pc:sldMk cId="2747012963" sldId="360"/>
        </pc:sldMkLst>
      </pc:sldChg>
      <pc:sldChg chg="del">
        <pc:chgData name="Mitchell, John" userId="9aa59251-68a6-4e56-a485-8ce8279c7d15" providerId="ADAL" clId="{90822C9C-F08A-F841-AB80-1E27C98B2227}" dt="2020-09-20T16:11:23.165" v="48" actId="2696"/>
        <pc:sldMkLst>
          <pc:docMk/>
          <pc:sldMk cId="1262958336" sldId="361"/>
        </pc:sldMkLst>
      </pc:sldChg>
      <pc:sldChg chg="del">
        <pc:chgData name="Mitchell, John" userId="9aa59251-68a6-4e56-a485-8ce8279c7d15" providerId="ADAL" clId="{90822C9C-F08A-F841-AB80-1E27C98B2227}" dt="2020-09-20T16:11:23.557" v="62" actId="2696"/>
        <pc:sldMkLst>
          <pc:docMk/>
          <pc:sldMk cId="4174051353" sldId="362"/>
        </pc:sldMkLst>
      </pc:sldChg>
      <pc:sldChg chg="del">
        <pc:chgData name="Mitchell, John" userId="9aa59251-68a6-4e56-a485-8ce8279c7d15" providerId="ADAL" clId="{90822C9C-F08A-F841-AB80-1E27C98B2227}" dt="2020-09-20T16:11:09.021" v="14" actId="2696"/>
        <pc:sldMkLst>
          <pc:docMk/>
          <pc:sldMk cId="1843158352" sldId="363"/>
        </pc:sldMkLst>
      </pc:sldChg>
      <pc:sldChg chg="del">
        <pc:chgData name="Mitchell, John" userId="9aa59251-68a6-4e56-a485-8ce8279c7d15" providerId="ADAL" clId="{90822C9C-F08A-F841-AB80-1E27C98B2227}" dt="2020-09-20T16:11:08.779" v="1" actId="2696"/>
        <pc:sldMkLst>
          <pc:docMk/>
          <pc:sldMk cId="1561540102" sldId="364"/>
        </pc:sldMkLst>
      </pc:sldChg>
      <pc:sldChg chg="del">
        <pc:chgData name="Mitchell, John" userId="9aa59251-68a6-4e56-a485-8ce8279c7d15" providerId="ADAL" clId="{90822C9C-F08A-F841-AB80-1E27C98B2227}" dt="2020-09-20T16:11:08.767" v="0" actId="2696"/>
        <pc:sldMkLst>
          <pc:docMk/>
          <pc:sldMk cId="3889654059" sldId="365"/>
        </pc:sldMkLst>
      </pc:sldChg>
      <pc:sldChg chg="del">
        <pc:chgData name="Mitchell, John" userId="9aa59251-68a6-4e56-a485-8ce8279c7d15" providerId="ADAL" clId="{90822C9C-F08A-F841-AB80-1E27C98B2227}" dt="2020-09-20T16:11:23.189" v="50" actId="2696"/>
        <pc:sldMkLst>
          <pc:docMk/>
          <pc:sldMk cId="1639268684" sldId="366"/>
        </pc:sldMkLst>
      </pc:sldChg>
      <pc:sldChg chg="del">
        <pc:chgData name="Mitchell, John" userId="9aa59251-68a6-4e56-a485-8ce8279c7d15" providerId="ADAL" clId="{90822C9C-F08A-F841-AB80-1E27C98B2227}" dt="2020-09-20T16:11:23.034" v="40" actId="2696"/>
        <pc:sldMkLst>
          <pc:docMk/>
          <pc:sldMk cId="61398863" sldId="368"/>
        </pc:sldMkLst>
      </pc:sldChg>
      <pc:sldChg chg="del">
        <pc:chgData name="Mitchell, John" userId="9aa59251-68a6-4e56-a485-8ce8279c7d15" providerId="ADAL" clId="{90822C9C-F08A-F841-AB80-1E27C98B2227}" dt="2020-09-20T16:11:09.472" v="34" actId="2696"/>
        <pc:sldMkLst>
          <pc:docMk/>
          <pc:sldMk cId="2137084288" sldId="369"/>
        </pc:sldMkLst>
      </pc:sldChg>
      <pc:sldChg chg="del">
        <pc:chgData name="Mitchell, John" userId="9aa59251-68a6-4e56-a485-8ce8279c7d15" providerId="ADAL" clId="{90822C9C-F08A-F841-AB80-1E27C98B2227}" dt="2020-09-20T16:11:09.555" v="38" actId="2696"/>
        <pc:sldMkLst>
          <pc:docMk/>
          <pc:sldMk cId="3411467155" sldId="370"/>
        </pc:sldMkLst>
      </pc:sldChg>
      <pc:sldChg chg="del">
        <pc:chgData name="Mitchell, John" userId="9aa59251-68a6-4e56-a485-8ce8279c7d15" providerId="ADAL" clId="{90822C9C-F08A-F841-AB80-1E27C98B2227}" dt="2020-09-20T16:11:08.922" v="8" actId="2696"/>
        <pc:sldMkLst>
          <pc:docMk/>
          <pc:sldMk cId="2503555030" sldId="371"/>
        </pc:sldMkLst>
      </pc:sldChg>
      <pc:sldChg chg="del">
        <pc:chgData name="Mitchell, John" userId="9aa59251-68a6-4e56-a485-8ce8279c7d15" providerId="ADAL" clId="{90822C9C-F08A-F841-AB80-1E27C98B2227}" dt="2020-09-20T16:11:09.507" v="36" actId="2696"/>
        <pc:sldMkLst>
          <pc:docMk/>
          <pc:sldMk cId="733219853" sldId="372"/>
        </pc:sldMkLst>
      </pc:sldChg>
      <pc:sldChg chg="del">
        <pc:chgData name="Mitchell, John" userId="9aa59251-68a6-4e56-a485-8ce8279c7d15" providerId="ADAL" clId="{90822C9C-F08A-F841-AB80-1E27C98B2227}" dt="2020-09-20T16:11:09.338" v="26" actId="2696"/>
        <pc:sldMkLst>
          <pc:docMk/>
          <pc:sldMk cId="861661023" sldId="373"/>
        </pc:sldMkLst>
      </pc:sldChg>
      <pc:sldChg chg="del">
        <pc:chgData name="Mitchell, John" userId="9aa59251-68a6-4e56-a485-8ce8279c7d15" providerId="ADAL" clId="{90822C9C-F08A-F841-AB80-1E27C98B2227}" dt="2020-09-20T16:11:23.085" v="44" actId="2696"/>
        <pc:sldMkLst>
          <pc:docMk/>
          <pc:sldMk cId="1922717828" sldId="374"/>
        </pc:sldMkLst>
      </pc:sldChg>
      <pc:sldChg chg="del">
        <pc:chgData name="Mitchell, John" userId="9aa59251-68a6-4e56-a485-8ce8279c7d15" providerId="ADAL" clId="{90822C9C-F08A-F841-AB80-1E27C98B2227}" dt="2020-09-20T16:11:23.247" v="52" actId="2696"/>
        <pc:sldMkLst>
          <pc:docMk/>
          <pc:sldMk cId="2839967567" sldId="380"/>
        </pc:sldMkLst>
      </pc:sldChg>
      <pc:sldChg chg="del">
        <pc:chgData name="Mitchell, John" userId="9aa59251-68a6-4e56-a485-8ce8279c7d15" providerId="ADAL" clId="{90822C9C-F08A-F841-AB80-1E27C98B2227}" dt="2020-09-20T16:11:23.202" v="51" actId="2696"/>
        <pc:sldMkLst>
          <pc:docMk/>
          <pc:sldMk cId="2116867842" sldId="381"/>
        </pc:sldMkLst>
      </pc:sldChg>
      <pc:sldChg chg="del">
        <pc:chgData name="Mitchell, John" userId="9aa59251-68a6-4e56-a485-8ce8279c7d15" providerId="ADAL" clId="{90822C9C-F08A-F841-AB80-1E27C98B2227}" dt="2020-09-20T16:11:23.893" v="78" actId="2696"/>
        <pc:sldMkLst>
          <pc:docMk/>
          <pc:sldMk cId="142886933" sldId="382"/>
        </pc:sldMkLst>
      </pc:sldChg>
      <pc:sldChg chg="del">
        <pc:chgData name="Mitchell, John" userId="9aa59251-68a6-4e56-a485-8ce8279c7d15" providerId="ADAL" clId="{90822C9C-F08A-F841-AB80-1E27C98B2227}" dt="2020-09-20T16:11:23.696" v="68" actId="2696"/>
        <pc:sldMkLst>
          <pc:docMk/>
          <pc:sldMk cId="3017327084" sldId="383"/>
        </pc:sldMkLst>
      </pc:sldChg>
      <pc:sldChg chg="del">
        <pc:chgData name="Mitchell, John" userId="9aa59251-68a6-4e56-a485-8ce8279c7d15" providerId="ADAL" clId="{90822C9C-F08A-F841-AB80-1E27C98B2227}" dt="2020-09-20T16:11:23.567" v="63" actId="2696"/>
        <pc:sldMkLst>
          <pc:docMk/>
          <pc:sldMk cId="3884412476" sldId="384"/>
        </pc:sldMkLst>
      </pc:sldChg>
      <pc:sldChg chg="del">
        <pc:chgData name="Mitchell, John" userId="9aa59251-68a6-4e56-a485-8ce8279c7d15" providerId="ADAL" clId="{90822C9C-F08A-F841-AB80-1E27C98B2227}" dt="2020-09-20T16:11:23.762" v="73" actId="2696"/>
        <pc:sldMkLst>
          <pc:docMk/>
          <pc:sldMk cId="1314142849" sldId="385"/>
        </pc:sldMkLst>
      </pc:sldChg>
      <pc:sldChg chg="del">
        <pc:chgData name="Mitchell, John" userId="9aa59251-68a6-4e56-a485-8ce8279c7d15" providerId="ADAL" clId="{90822C9C-F08A-F841-AB80-1E27C98B2227}" dt="2020-09-20T16:11:08.821" v="3" actId="2696"/>
        <pc:sldMkLst>
          <pc:docMk/>
          <pc:sldMk cId="4184602777" sldId="386"/>
        </pc:sldMkLst>
      </pc:sldChg>
      <pc:sldChg chg="del">
        <pc:chgData name="Mitchell, John" userId="9aa59251-68a6-4e56-a485-8ce8279c7d15" providerId="ADAL" clId="{90822C9C-F08A-F841-AB80-1E27C98B2227}" dt="2020-09-20T16:11:23.072" v="43" actId="2696"/>
        <pc:sldMkLst>
          <pc:docMk/>
          <pc:sldMk cId="2055839847" sldId="3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DB1A07C-986A-4D2D-B876-0E4AF2010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1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740BD3D-1B5B-4E83-BAE4-39438CA54D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arkRed10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6" y="148432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6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2AEB-D241-4E02-AA8E-FE8C8C7CA6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71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8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3D842-1900-4033-82EF-7E7FFE7D08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7C683-D181-4BD6-8E99-A8736399D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6EA2-E9AA-48D5-AB76-9728DB43C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D82C5-0B59-4EC8-B03E-B047986A0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9117-504B-4B66-90F0-C3D4136663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391A-BE01-4640-B63D-8B0465F5D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B0D6-B416-48D5-873E-C8E56E8FA2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9E74-E42B-40CF-B0BC-ECD14C888A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C2AE-86E7-4421-81DD-72D59A676B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A594-3CC1-463C-A487-C0BCC02F2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F606-FD7F-4BA6-AD59-D9535479D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F7B9-02AF-4C51-9CFC-E71D99204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91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EC3E8-DF28-4A23-ACE2-5D0AE9AE9A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485" name="Picture 5" descr="DarkRed9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UCL Engineering logo_basic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6237312"/>
            <a:ext cx="2232248" cy="5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7506-A7D4-2448-A764-542D353B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a unit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19975-13FA-0D4E-BA31-E1DA39E0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of amplitude</a:t>
            </a:r>
          </a:p>
          <a:p>
            <a:r>
              <a:rPr lang="en-US"/>
              <a:t>Changing the width (amplitude)</a:t>
            </a:r>
          </a:p>
          <a:p>
            <a:r>
              <a:rPr lang="en-US"/>
              <a:t>Changing the time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58629-961A-9241-B04D-14D6318DB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C2AE-86E7-4421-81DD-72D59A676BDE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7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7906-5051-7E40-BDC1-2132A899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of Amplitude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CCF5-C54D-CA41-AD3D-3F41F34CA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6CB3-0B32-684D-8C2B-80327D254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74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3889-FB24-664B-9D10-D990286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of Width - Dilation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D025-4FCC-B646-9C51-45FF12DC9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25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18BE-E770-A64F-A8CB-B8B8882D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of time – time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1AA22-C85A-5442-8B7D-2146AC7AD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6250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7FA1AC"/>
      </a:accent1>
      <a:accent2>
        <a:srgbClr val="C88BA9"/>
      </a:accent2>
      <a:accent3>
        <a:srgbClr val="FFFFFF"/>
      </a:accent3>
      <a:accent4>
        <a:srgbClr val="000000"/>
      </a:accent4>
      <a:accent5>
        <a:srgbClr val="C0CDD2"/>
      </a:accent5>
      <a:accent6>
        <a:srgbClr val="B57D99"/>
      </a:accent6>
      <a:hlink>
        <a:srgbClr val="4B4620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7FA1AC"/>
        </a:accent1>
        <a:accent2>
          <a:srgbClr val="C88BA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B57D99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</Template>
  <TotalTime>2</TotalTime>
  <Words>34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Custom Design</vt:lpstr>
      <vt:lpstr>Changing a unit function</vt:lpstr>
      <vt:lpstr>Change of Amplitude</vt:lpstr>
      <vt:lpstr>Change of Width - Dilation</vt:lpstr>
      <vt:lpstr>Change of time – time shift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E719  Communications Systems</dc:title>
  <dc:creator>jmitchel</dc:creator>
  <cp:lastModifiedBy>Mitchell, John</cp:lastModifiedBy>
  <cp:revision>1</cp:revision>
  <cp:lastPrinted>2020-09-17T13:38:00Z</cp:lastPrinted>
  <dcterms:created xsi:type="dcterms:W3CDTF">2002-10-07T19:14:42Z</dcterms:created>
  <dcterms:modified xsi:type="dcterms:W3CDTF">2020-09-20T16:11:24Z</dcterms:modified>
</cp:coreProperties>
</file>