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notesMasterIdLst>
    <p:notesMasterId r:id="rId17"/>
  </p:notesMasterIdLst>
  <p:handoutMasterIdLst>
    <p:handoutMasterId r:id="rId18"/>
  </p:handoutMasterIdLst>
  <p:sldIdLst>
    <p:sldId id="510" r:id="rId2"/>
    <p:sldId id="520" r:id="rId3"/>
    <p:sldId id="488" r:id="rId4"/>
    <p:sldId id="513" r:id="rId5"/>
    <p:sldId id="497" r:id="rId6"/>
    <p:sldId id="498" r:id="rId7"/>
    <p:sldId id="427" r:id="rId8"/>
    <p:sldId id="403" r:id="rId9"/>
    <p:sldId id="514" r:id="rId10"/>
    <p:sldId id="515" r:id="rId11"/>
    <p:sldId id="516" r:id="rId12"/>
    <p:sldId id="518" r:id="rId13"/>
    <p:sldId id="435" r:id="rId14"/>
    <p:sldId id="519" r:id="rId15"/>
    <p:sldId id="586" r:id="rId16"/>
  </p:sldIdLst>
  <p:sldSz cx="9144000" cy="6858000" type="letter"/>
  <p:notesSz cx="7099300" cy="102235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1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  <a:srgbClr val="FFC300"/>
    <a:srgbClr val="FFFF66"/>
    <a:srgbClr val="FA8400"/>
    <a:srgbClr val="76D6FF"/>
    <a:srgbClr val="FF3399"/>
    <a:srgbClr val="008080"/>
    <a:srgbClr val="66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44" autoAdjust="0"/>
    <p:restoredTop sz="95400" autoAdjust="0"/>
  </p:normalViewPr>
  <p:slideViewPr>
    <p:cSldViewPr>
      <p:cViewPr varScale="1">
        <p:scale>
          <a:sx n="131" d="100"/>
          <a:sy n="131" d="100"/>
        </p:scale>
        <p:origin x="2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68"/>
    </p:cViewPr>
  </p:sorterViewPr>
  <p:notesViewPr>
    <p:cSldViewPr>
      <p:cViewPr varScale="1">
        <p:scale>
          <a:sx n="65" d="100"/>
          <a:sy n="65" d="100"/>
        </p:scale>
        <p:origin x="3106" y="62"/>
      </p:cViewPr>
      <p:guideLst>
        <p:guide orient="horz" pos="3221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63091" y="9737290"/>
            <a:ext cx="774789" cy="26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342" tIns="47010" rIns="92342" bIns="47010">
            <a:spAutoFit/>
          </a:bodyPr>
          <a:lstStyle/>
          <a:p>
            <a:pPr algn="ctr" defTabSz="919342" eaLnBrk="0" hangingPunct="0">
              <a:lnSpc>
                <a:spcPct val="90000"/>
              </a:lnSpc>
              <a:defRPr/>
            </a:pPr>
            <a:r>
              <a:rPr lang="en-GB" sz="1200" dirty="0"/>
              <a:t>Page </a:t>
            </a:r>
            <a:fld id="{1E003950-91CD-4549-A861-354E07470F19}" type="slidenum">
              <a:rPr lang="en-GB" sz="1200"/>
              <a:pPr algn="ctr" defTabSz="919342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25489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0:25:46.358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4237 18246 7533,'0'-5'-900,"0"0"990,4 5 90,2 0-90,13 0-90,-3 0 0,9 0 90,-6 0-90,1 0 90,0 0-45,9 0 0,2 0-45,7 0-413,-5 0 0,0 0 503,6-4 0,4 3 0,2 0-90,-17-3 0,1 0 45,27 3 0,-1 1 45,-2-9-90,-15 7 0,6 1 0,-6-2-180,17-7-417,0 8 0,-5-1 597,-22-6-729,18 4 639,-23-1 90,10 2 0,-17-1 0,-2 0 0</inkml:trace>
  <inkml:trace contextRef="#ctx0" brushRef="#br1" timeOffset="451">5219 17938 12171,'15'12'-839,"0"1"214,-1-7 1012,6 3-408,1 1 111,3 0-26,-4-4-39,7 2 1,1 1-345,1-1 274,-1-1 0,-1 0 202,-7 2-198,13 1-80,-10 1-63,10 12-125,-22-11 304,-2 12-72,-9-9 464,-26 22-322,10-12 6,-10 1 0,-3-2 178,0-5-494,3 4 1,0-1 419,-1-3-109,5-1 0,2 2 0,-2 5 0,-7 5 0</inkml:trace>
  <inkml:trace contextRef="#ctx0" brushRef="#br0" timeOffset="1960">4098 17651 7533,'0'-10'539,"0"4"-359,0 2 270,0 4 270,9 22-540,-7-12-360,11 22 270,-3-12 179,15 27-538,-8-20-717,6 18 806,-17-34-1619,16 16 1349,-18-18 180,18 9-3724,-21-18 3994,8 0 0,-3 0 0,4 0 0</inkml:trace>
  <inkml:trace contextRef="#ctx0" brushRef="#br0" timeOffset="2219">4346 17631 7533,'0'-6'0,"-4"2"359,-2 8-179,-4-3 0,0 8 0,-8 6 0,6-3-90,-12 11 90,13-12-90,-10 13 0,-3 2-90,2-3-90,1-1 0,0 2-630,4 3 1,2-4 449,5-9-899,-12 30 989,27-43 180,0 3 0,9-4 0,2 0 0</inkml:trace>
  <inkml:trace contextRef="#ctx0" brushRef="#br0" timeOffset="2544">4406 17750 7533,'0'-6'-540,"0"2"2339,0 4-1439,0 13-180,0-1 90,-5 35-270,9-26-180,-3 24 90,9-37 0,0 9 90,0-11-450,4 4 270,-3-5-1079,30 4 989,-25-12-458,25 1 368,-26-3-270,10-8 630,-4 2 0,3-9 0,-4 0 0</inkml:trace>
  <inkml:trace contextRef="#ctx0" brushRef="#br0" timeOffset="2719">4396 17800 8792,'10'0'90,"0"0"-270,0 0 180,13-5 90,-1 4 90,8-3-1439,-2 4 1259,11 0 0,-2-5 0,12 0 0</inkml:trace>
  <inkml:trace contextRef="#ctx0" brushRef="#br0" timeOffset="3446">5993 17591 7533,'0'-10'0,"0"5"0,0 0-270,0 14 180,0 2 270,0 9 89,-2 15 1,0 3-180,1 4-182,-1-1 0,-1 6 182,-1 10 0,0-3-1465,2-23 1,1 0 1344,-1 7 0,-2 3 0,1-1 30,1 8 0,0-5-2420,1 8 2330,-1-8 0,0-4-90,2-9 180,0 1 0,0-6-989,0-6 719,0-14 295,0-5 0,4-10 0,1-5 0</inkml:trace>
  <inkml:trace contextRef="#ctx0" brushRef="#br0" timeOffset="4152">6003 17522 6453,'6'-5'-90,"3"0"0,0 5 0,2-4 540,4 3 360,34-8-720,-2 7 29,-12 0 1,5-2 0,-2 1-447,-3 3 0,3-1 372,1 0 0,8-2 0,0 1 0,-6 0-1509,1-1 1,-1 0 1493,5 1 0,3 1 0,-3-1-30,1-3 0,-4 1-83,-11 3 1,2 1 59,7-1 1,7 0 0,1 0-1,-8-1-22,-4 0 0,0 0-647,18 2 1,7 0 0,-12-1 602,-3-8 89,-15 8 0,2 1-81,0-5 1,-2 1-10,14 3 849,-16-1 1,-2 0-760,5 2 0,14 4 0,-20 1 180,14 5-90,-31 0 673,-1 18-763,-3-9 180,-2 18 0,-4-11 45,2 21 0,1 6-270,-3-25 0,1 0 15,3 12 1,1 5 0,-1-5 119,-2 8-556,9 3 0,0-1 466,-7 2-406,4-10 1,1-1 405,-3-6 99,-1 4-144,4-6 0,0 0 45,-6 5 707,7-8 1,-2-4-708,-7-12 1640,3 0-1640,-8-2 1946,-1-2-2126,-10-6 0,-5-4-45,-31 2 1,-7 0 224,27-1 0,-2 0-762,-10 0 1,-6 1 0,7-1 716,10-3 0,3 0 45,-1 1 0,-4 0-662,-15 1 0,-7 0 0,4 0 707,8 3 0,0 0-45,-9-1 0,-5-1 0,7 1 0,16 3 0,0-1 90,-10 1 0,-7-1 0,5 1-45,7 1 0,1 1-45,-7-1 0,-3 0 0,6 0 0,11 0 0,4-2-270,-24 2-180,16-2 1,2 0 269,3-3 90,-10 4 90,36-5 0,1-5 0,4 0 0</inkml:trace>
  <inkml:trace contextRef="#ctx0" brushRef="#br0" timeOffset="4700">6479 18008 7533,'-11'-47'-990,"2"5"451,9 4 449,4 14 90,-2-9 809,11 5-629,-7 15 0,9-6 0,3 10-180,-1 8 0,3 1 0,-1 6 270,18 22-270,-12-14 45,13 13 0,2 0 45,-7-11-372,1 6 0,1-3 282,-3-12 90,16 1-292,-8-8 157,-10-3 0,-1-2-225,5-2 270,7-12-90,-26-5 0,1 2 90,-6-6 0,-6 12 1096,-13-7-916,7 15-61,-11-5-119,12 13 540,-12 18-540,10-9 90,-5 18 0,8-7 90,0 1-45,0 16 0,0 3-135,0-7-329,0 6 1,0-1 418,-5-12 0,4-1 360,-17 17-360,11-18 180,-17 13-180,13-21 90,-14-2 0,-4 0-91,1-1-404,-13-1 1,-1-1 224,7-5 90,-4-3 0,-1-2 0,4-10 0,8 4 0,0-1 0</inkml:trace>
  <inkml:trace contextRef="#ctx0" brushRef="#br0" timeOffset="4876">6717 18127 7533,'36'-16'2788,"15"3"-2698,-22 13 180,7 0 0,2 0-90,-1 0-1032,-5 0 0,1 0 133,16 0 719,-6 0 0,1 0 0,-10 0 0,0 0 0,11 0 0,0 0 0</inkml:trace>
  <inkml:trace contextRef="#ctx0" brushRef="#br0" timeOffset="5492">8037 17998 7173,'-6'-5'90,"6"0"-90,6 5 0,-1 0 0,8 0 540,16 0-451,0 0-89,9 0 90,-13 0 0,25 0 0,-22 0-540,11 0 1,-1 0-181,-11 0 270,23-4 181,-29 3 179,-1-8 0,-1 4 0,-4-5 0</inkml:trace>
  <inkml:trace contextRef="#ctx0" brushRef="#br0" timeOffset="5698">8444 17889 8162,'9'0'180,"1"0"-180,0 0-989,5 4 179,0-3 1620,1 8-450,2-3 359,-2 17-719,-1-10 0,-5 11 90,-5-10-360,-14 10 180,2-2-449,-29 20 359,20-19 180,-25 10 0,25-17 0,-8-2 0</inkml:trace>
  <inkml:trace contextRef="#ctx0" brushRef="#br0" timeOffset="6062">9297 17730 7533,'0'-5'-180,"0"0"-90,0 5-180,-4 0 1170,3 5-270,-8 0-181,3 5 91,-14 12 0,-5 1-90,2 0-180,-3 4 0,-3 2-472,5-5 1,1-1 561,-13 8-270,1 6 0,1-1 0,4-10-180,-1 9 0,2-2-269,10-12-181,-13 20 540,22-34-90,4 2 270,6-9 0,6-9 0,4-2 0</inkml:trace>
  <inkml:trace contextRef="#ctx0" brushRef="#br0" timeOffset="6290">8970 17810 7533,'0'-11'809,"0"2"-629,4 9 0,2 4 450,21 15-1080,-8-1 270,14 6 180,-13-1-90,13 11 180,-5-5-180,1 13-225,-3-18 0,-2-1 136,-6 8-46,9-2 0,0-3-45,-14-8 270,13-1 0,2-2 0,-10-8 0,22 7 0</inkml:trace>
  <inkml:trace contextRef="#ctx0" brushRef="#br0" timeOffset="6681">9753 17641 7533,'-15'-5'-360,"0"4"270,1-3 0,3 8 0,-8-3 540,-1 13-180,-1-3-1,2 9-179,0 0 90,3-1 180,-17 23-360,15-12 0,-10 13-90,20-15 0,2-1 0,0 1-180,2 21 1,3 1-1,7-18 45,5 15 0,5-4 45,3-26-450,13 14 361,-12-31 269,0 0 0,4 0 0,2 0 0</inkml:trace>
  <inkml:trace contextRef="#ctx0" brushRef="#br0" timeOffset="6992">9882 17790 7533,'-10'-16'-630,"0"6"630,5 6-90,-4 4 90,3 0-90,-4 0 630,5 4 0,-4 6-361,4 1 1,-1 8-90,-3-3 90,8 30-90,-8-15-1170,8 16 1170,-3-18-480,-1 23 480,4-20-90,-3 18 90,0-30-90,2 0 180,-6 4-2249,-7 11 1799,3-12 0,-7 0 270,14-19 0,-4-8 0,4-2 0</inkml:trace>
  <inkml:trace contextRef="#ctx0" brushRef="#br0" timeOffset="7203">9703 18018 7533,'15'0'-990,"9"0"1080,-2 0-90,11 0 180,-16 0-90,6 0-90,-12 0-90,8 0-360,14 4 181,-9-3-794,18-1 0,-21-9 0,3-7 0</inkml:trace>
  <inkml:trace contextRef="#ctx0" brushRef="#br0" timeOffset="7450">10061 17730 7533,'31'16'-360,"-3"2"1079,-12-7-359,3 8 900,9 27-991,-9-14-179,-4-5 0,-2 3 90,-9-2 0,-3 0 90,4 8-495,-10 10 0,-8 4 225,-12-9 0,-3-3 0,3 5 0,-2-2 0,-11-3 0,0-1 0</inkml:trace>
  <inkml:trace contextRef="#ctx0" brushRef="#br0" timeOffset="9891">10676 18018 7533,'6'0'0,"-2"0"719,-4 0-449,5 0-90,-4 0 0,12 0-1349,-6 0 539,11 0 270,-2 0 1440,4 0-271,26 0-809,-15 0-45,6 2 0,0 0 45,-6-1 0,-1 2 0,-1-1 180,-6-2-180,23 0 0,-23 0 0,10 0 0</inkml:trace>
  <inkml:trace contextRef="#ctx0" brushRef="#br0" timeOffset="10169">11054 17840 7533,'0'-11'270,"4"2"-1080,6 9 450,1 0 1889,7 4-89,15 10-1351,-9 3-468,9 3 469,-14-2 270,1 7-270,-4-3 0,3 7 0,-13-10 180,3 27-450,-8-19 135,-3 3 0,-1-1-45,-3-5 90,-11 4 0,-3-1 0,0-6-234,-13 15-1655,19-26 1091,4-4 1,-4-2 0,-2-4 0</inkml:trace>
  <inkml:trace contextRef="#ctx0" brushRef="#br0" timeOffset="10472">11579 17631 7533,'0'31'809,"-4"2"1,-1 2-720,3 8 134,-2-10 1,-1 2 180,2 5 0,2-2-2597,-1 6 2192,0-9 0,0 0 270,2 4 89,0-2 1,0 1-630,0 7 90,2-10 1,0 0-1784,4 2 1693,0-18-899,2 4 1169,-7-19 0,13-8 0,-3-2 0</inkml:trace>
  <inkml:trace contextRef="#ctx0" brushRef="#br0" timeOffset="11006">11529 17452 7533,'6'-16'989,"7"-2"-1349,-6 13 270,7-1 540,5 2-360,2 4 0,8-5 270,1 4-180,2-1 0,1 0-180,10-2-819,5 3 1,1 1 818,2-9 30,-13 6 0,5 2 0,-4-1-120,-8 0 0,0-1 30,20 0 0,7 0 0,-7 0 15,-18 0 0,-1 0 90,23 0 0,-3 1-225,-8-3-251,-2 6 0,0 3 341,0 1 135,0 2 0,-3 5 135,-12 18 0,2 15-1051,-9 1 961,-6-2 90,-8-1-90,3-2 0,-5 3 0,1 1 0,1-13 0,0 0 0,1 10 0,1 5 0,0-5 525,-2-13 1,0 1-676,2 11 0,2 6 0,-1-7-30,4 6-103,-4-6 0,0-2-77,1-8-210,-4-2 0,-2 0 480,2 0-90,-6 17 0,-6-35 90,-8 0-360,-14 0 1,-4-1 269,-8 3 54,1-4 0,-1-2-144,-5 3 150,-1-5 0,-11-2 1,5 2 208,12 1 1,0 1-90,-3-2 0,-7-1 0,1 0 0,8 1 0,7 1 0,3 0-180,-13 1 0,-4 0 0,5 1-1122,10-1 1,2 0 1256,-19 2 0,3-2-45,13-1 99,-14 0 0,18-9 0,-11 3 0</inkml:trace>
  <inkml:trace contextRef="#ctx0" brushRef="#br0" timeOffset="11552">11827 17730 7533,'-11'-43'1079,"2"12"-719,9 21-540,0 9 180,0-3 180,0 4 450,5 4-451,0 2 1,5 4 0,4 4-90,19 10-180,-8-6-90,15 1 0,1-2 90,-10-8 45,1 1 1,0-2-406,-3-8 180,-3 0-450,22-18 720,-24 9-270,8-23 181,-26 25 718,-6-15 1,-6 20 89,-13-3-179,7 11 360,-15 21-631,19-4-575,-10 16 576,17-1-90,-8-1-90,8-2 0,1 0 0,-4 7-225,3-2 0,2-1 45,-1-5 90,0 11 0,0 2-90,-5-11 135,2 2 0,-4-3-45,-4-19-90,-21 11 90,14-19-899,-29 10 719,24-17-1125,-12-6 1,-3-3 1304,0-10 0,6 0 0,2-2 0,1-16 0</inkml:trace>
  <inkml:trace contextRef="#ctx0" brushRef="#br0" timeOffset="11782">11817 18008 7533,'10'0'899,"0"-4"-1349,0 3 91,4-4-1,-3 5 1259,8 0-269,1 0-450,1 0-90,3 0 90,-4 0-270,4 0 90,-3 0 0,3 0 0,-4 0-2159,31-4 1709,-23-2 315,0 0 0,-1-2 78,-6-3 1,3-8 0,-4 3 0</inkml:trace>
  <inkml:trace contextRef="#ctx0" brushRef="#br0" timeOffset="11999">12363 17700 7533,'0'-10'1259,"0"1"-1529,0 9-90,0 0 990,0 9-180,0-3-180,0 8-1800,5 23 682,0 1 0,5 0 0,0-12 0</inkml:trace>
  <inkml:trace contextRef="#ctx0" brushRef="#br0" timeOffset="12127">12542 17601 7533,'5'27'3778,"0"-12"-3689,-5 14 1,0 2-90,4 3 0,-3 14 0,4-13 0</inkml:trace>
  <inkml:trace contextRef="#ctx0" brushRef="#br0" timeOffset="12954">12244 17780 10591,'15'5'-2339,"0"0"2069,4-5 180,-3 0 1,8 0 89,5 0 0,-7-5 0,7 0 0</inkml:trace>
  <inkml:trace contextRef="#ctx0" brushRef="#br0" timeOffset="13657">12383 17641 7533,'10'-11'359,"0"-3"-718,0 9 179,-5-5 989,13-9-629,-10 7-360,15-6 360,-3 3-90,-4 9 0,-1-7 0,-7 12-180,-7-4 270,4 5 0,-5 0 1079,4 31-989,-3-15-180,4 26 630,-10 4-720,4-19-723,-3 15 902,4-23-268,0 5-1,0-11-450,0 14 180,0-25-270,0 7 630,0-9-176,0 0 716,4-5-720,2 4 90,4-3-630,4-1 720,10 4 0,-2-8 0,7 4 0</inkml:trace>
  <inkml:trace contextRef="#ctx0" brushRef="#br0" timeOffset="14079">12294 17770 7533,'0'-6'629,"8"-3"-988,-5 8 718,19-7 91,-15 2-270,17 1 90,-5 0-270,8 3 0,3 0 0,7 1 0,-6-2 0,-1 1 0</inkml:trace>
  <inkml:trace contextRef="#ctx0" brushRef="#br0" timeOffset="14500">12888 17949 9422,'10'0'-1619,"-4"0"3418,7 4-1440,-2-3 1,5 4 270,7-1-360,2-3 179,10 8-269,-4-8-1799,20 8 1079,-21-8-674,10 1 0,2 0 674,-3-2 395,17 0 1,-28-8 0,-7-3 0</inkml:trace>
  <inkml:trace contextRef="#ctx0" brushRef="#br0" timeOffset="14740">13236 17830 7533,'11'0'3957,"11"0"-5756,-14 0 900,15 0 1709,-3 0-1,-4 0-359,7 4-180,-7 1-270,8 14 90,-7-2 269,1 7-269,-12-4 270,-2 17-1529,-17 1 989,1 2-1349,-12-7 90,-1-8 1439,4-4 0,-3 3 0,4-4 0</inkml:trace>
  <inkml:trace contextRef="#ctx0" brushRef="#br0" timeOffset="15093">13712 18048 7533,'0'-32'180,"0"-9"-270,5 28 90,0-15 629,10 8-269,0 4 0,1-3-180,-2 9-270,13-4 90,-12 7 0,12-1 90,-12 12 0,-4-3 270,3 30-360,-8-16 0,-6 27 179,-13-11 1,-2-1-270,-5 9-171,4-10 0,-1-2 81,-2-4-720,-1 1 810,8-6-360,-1 0 181,13-13-1,0-5 270,13-5 0,4-5 0,13-5 0</inkml:trace>
  <inkml:trace contextRef="#ctx0" brushRef="#br0" timeOffset="15378">14139 17820 7533,'0'-6'809,"-9"2"-1079,3 4 180,-4 0 360,-3 0-90,6 0 1169,-21 17-1259,15-8 90,-10 14 180,0 5-450,10-10 180,-4 11 0,2 2 0,3-5-520,-7 16 340,13-23-45,-3 19 225,8-17-539,-3 15 179,8-26-1169,20 13 809,-6-14 270,11 8 90,-10-17 270,18-4 0,-11-6 0,15-5 0</inkml:trace>
  <inkml:trace contextRef="#ctx0" brushRef="#br0" timeOffset="15674">14189 18008 7533,'5'0'-180,"0"0"-270,-5 0 1080,0 5-360,0 0-91,0 0 1530,-5 22-1259,0-17-90,-1 22 0,2-8-180,4-2-180,4 20 180,-3-19 449,17 15-1438,-10-22-990,24 8 1529,-15-18-899,16 3 629,-12-9 540,25-13 0,-21 1 0,17-13 0</inkml:trace>
  <inkml:trace contextRef="#ctx0" brushRef="#br0" timeOffset="15859">14119 18137 8792,'19'0'180,"-7"0"0,11 0-180,2 5 0,6 0 0,8 5 0</inkml:trace>
  <inkml:trace contextRef="#ctx0" brushRef="#br0" timeOffset="20227">5973 18375 7533,'0'5'-540,"0"0"360,0 0-90,0-4 180,0 8 180,0-4 0,0 5 90,0 17-180,0-12 90,0 12 90,5 1-360,-4-14 270,3 14-90,-4-22 0,5 7 90,-4-11-90,8 7 0,-8-9 90,3 4 90,1-3-180,0 4 90,5-5 0,18-5 0,-1 4 0,13-8-90,-9 6 0,-1 1 0,2-4-45,2 4 0,0 0 135,-10-2-135,14 1 0,1 0 45,-10-2-1004,10 2 1,0 1 1003,-11-3 0,11 4-616,12-8 616,-21 8 0,18-3 0,-19-1-90,-8 4 90,12-3 0,2-1 0,-4 0 0,2 2 0,-2 0 0,-11-1 0,4 4-156,15-4 156,-11 3 0,18-8 0,-23 8-45,8-4 0,2 1 45,-5 3 0,5-1 0,-2-1 0,-9 3-90,20-4 90,-19 3 0,28-3 0,-27 4 0,31-5-180,-35 4 1819,17-3-1639,-22 4 0,5-5 0,0 0 0</inkml:trace>
  <inkml:trace contextRef="#ctx0" brushRef="#br0" timeOffset="31768">13425 18365 7533,'0'10'449,"0"-5"-718,0 5 179,0-5 270,13 14-1,-1-3-179,8 4 180,-2-6-4431,20 9 4341,-8-9 0,17 9-438,-10-13 0,0-1 168,8 3-183,4-5 1,-1 0 362,-4 2-697,9-8 1,0-1 696,-1 5 0,-7-7 0,-2-1 1499,-7 2-1499,2-8 224,6-3 1,0-3-225,5-10 455,-4 7 0,-4-2-275,-11-9 948,4 4-1069,-3-1 1,4-6 0,-4 3 723,-7 7 0,-1 0-753,7-4 0,4-4 0,-8-2 285,-8-17 0,-7 3-315,2 4 45,0-4 0,-8-3-420,-19 12 1,-3 5 464,0-5-45,-3 2 0,-2 2-45,3 13 78,-2 1 1,0 0-169,-5-5 0,3 5 0,0 1 180,-2-2-270,-5 4 135,-4 2 0,-2 1 45,-3-1-334,-5 2 0,1 1 334,9 6 124,-11 2 1,-1 1-125,0 2-90,9 0 0,-1 0 0,-13 5 763,16 0-673,-3 4 0,-2 1 0,-2 2-46,11-2 1,0-1-45,-3 1 135,-5 12 0,0 1-45,-3-4 0,-1 10 0,3 0 1914,14-11-1734,-3 11 0,12-6 0,1 0 0,-3 3-135,5 0 0,1-1-45,3 0 0,0 5-90,6-2 0,2 1-90,-2 7 135,5-8 0,2 0-1034,12 15 449,-3-10 630,10 0 0,5-1 0,9 3 0,-5-9 0,1 0 0</inkml:trace>
  <inkml:trace contextRef="#ctx0" brushRef="#br0" timeOffset="34984">8900 18514 7803,'0'-10'629,"0"4"-1169,0-2 451,0 7 89,5-8-90,-4 8 0,8-8 270,1 3-91,5 1 91,5-4-90,0 4 0,17-5-135,5 3 0,2 0 90,-14 1 0,2 1-113,7 0 1,8 2 0,0-1-1,-8 1-1463,-9 0 1,-1 1 1530,10-1 0,5 2 0,-8 0 89,4 1-769,1 0 0,1 0 410,0 0 180,-6 0 0,-3 0-359,-15 0 179,-7 0 0,-1 5 270,-5-4 0,-10 8 0,0-4 0</inkml:trace>
  <inkml:trace contextRef="#ctx0" brushRef="#br0" timeOffset="35176">9039 18564 7533,'-11'0'899,"7"0"-989,18-4 90,3 2 450,25-2-495,-6 4 0,5 0-483,0 0 1,4 0 527,6 1 0,6 1 0,-5-1 0,-2 2 0,-3 0 0,-4 0 0,-1 1 0,0-1 0</inkml:trace>
  <inkml:trace contextRef="#ctx0" brushRef="#br0" timeOffset="47161">22057 3205 7533,'-5'-6'-1350,"0"2"1171,-1 4 628,-2 0-269,6 0 0,-6 0-90,7 4-90,-4 2 270,5 8 0,-4 28 0,-2-7-291,4-6 0,-1 4 141,-3 9 0,-1 6 0,2-4-644,3-5 0,1 2 524,-3-1 0,0 7 0,-1 4 0,0-2 0,1-8 44,0 8 1,1 0-9,-1 0 0,-2 9 0,0 5 0,0-4 0,1-9-698,0-9 0,1-7 1,-1 6 679,0 3 0,-1 7-1,0 2 1,1-4 0,0-7 27,0 0 0,-1 0 45,-2 6 0,-3 7 0,1 1 0,2-9-90,3-5 0,-1-1 30,-5 14 0,-3 6 0,4-11 60,3-6 0,0-2 0,0 1-180,1 2 121,3-14 0,2 0-391,14 16 360,-1-29 0,8 18 0,23-27 0,4-6 0,-5 5-397,3-4 1,16-1 0,1 0 0,-10-1 396,-13 0 0,0-2 0,8 1 0,9 0 0,0 0 0,-10 0 558,-10 2 1,1 1-559,6-2 0,9 0 0,0 1 0,-6-1 0,0 2 0,0 0-373,5 0 1,5 0 0,-5 0 372,-2-1 0,1 1 0,-4 1 0,7 1 0,0 1 0,-4-2-386,-4 0 1,-4 0 0,5 0 385,-1 0 0,4 0 0,2 0 0,-3-1 0,-8 1 0,2 1 0,-1 0 0,12-2 0,8 0 0,-8 1 0,-12 1 0,-1 0-60,9-2 0,6 0 0,-9 1 60,-17-2 0,0 1-30,12 0 0,6 0 0,-6 0 975,-12-3 0,-1 1-990,24 1 0,-3 0 135,-11-2-180,1 0 90,11 0-90,-23-4 90,28-2 0,-33-3-45,4-6 0,-1-2 45,-4-3 0,15-18 0,-26 18 0,0 0 259,-4-13 0,-2-6-214,-1 8 0,-1-2-189,0-5 0,0-5 0,-1 4 144,-1 0 0,0-1 60,0-11 0,0-7 0,0 7-60,0 9 0,0-1 30,0-10 0,0-7 0,0 7 462,0 17 1,0 2-463,-1-10 0,-1-3 0,0 3 15,2 9 0,-1-1-75,0-15 0,-1-5 0,1 6 75,1 16 0,0 1-75,0-17 0,0-6 0,0 6 75,0 16 0,0 1-45,0-8 0,0-3 0,0 3-45,0 10 0,0-1 75,1-13 0,0-5 0,1 5-75,1 10 0,0 0 45,-1-9 0,-1-4 0,1 6 0,3-11 112,-5 22 0,0-1 23,0-11 0,0 2-45,0-4-708,-2 9 1,-1 2 617,-2 10 180,-5 4 1678,-13-9-1948,10 12 180,-33-15-90,22 24-45,-10-3 0,-1 0 135,-2 9 4,7-2 0,-1-1-274,-22 1 270,9 3-180,4-1 0,-3-1 90,7 3 0,-1 0 0,-13 0 0,0 0-813,11 0 0,1 0 768,-1 0 0,-2 0 45,-14 0 0,1 0 0,14 0 0,-2 0 0,-3 0 0,-5 0 0,6 0 0,9 0 0,-1 0 22,-4 0 1,-6 0-1,-1 0 1,6 0-23,0 0 0,0 0-320,-1 1 0,-6-1 0,0 0 0,8-1 320,5-1 0,2 0 0,-12 0 0,-7 0 0,6 0-477,9-1 0,1 0 477,-9 0 0,-5 0 0,6 1 81,11 1 1,0 1-53,-15-2 1,-8 0 0,8 1 60,14 1 0,0 0 60,-17 0 0,-8 0 0,11 0 478,2 0-583,-3 1 0,-2 3-45,15 0 0,1 2-180,-2-1 0,0 1 306,6-1 1,3 0-307,0-1-1483,19-4 313,8 0 1484,10 0 0,3-4 0,12-2 1</inkml:trace>
  <inkml:trace contextRef="#ctx0" brushRef="#br0" timeOffset="48032">22979 3949 7533,'6'53'-360,"-2"-2"0,-4-4 360,0-12-470,0 17 380,0-22 90,0 17 0,0-21 183,-4 14-183,3-29 183,-8 4-183,8-10-180,-8-14 0,3-3 91,-4-43 89,1 19 0,3-10 0,2-1 0,-2 9 44,4-7 1,0 4-45,-3 19 464,4-23-284,-3 38-90,4-2 90,4 9 0,6 0-90,1 0 90,26 5-180,-18 0 0,15 2 0,1 0 90,-3 0-90,-5 0 0,2-1-90,18 0-180,5-1 360,-9 0-990,11-1 451,-44-3 449,12 3 0,-22 1 0,0 0 0</inkml:trace>
  <inkml:trace contextRef="#ctx0" brushRef="#br0" timeOffset="48466">22910 4385 7533,'-11'0'-1709,"2"0"1709,13 0 359,24 0-448,-8 0 358,17 0 1,10 0-90,-21 0-180,25 0 90,-21 0-90,9 0-453,-7 0 183,1 0-23,0-9 203,-9 3-225,3-15 0,1-3 315,-3 2 0,-7-1 0,-3 0 0,-2 3 0,-7-5 0,-1-22 0,0 21 0,-5-20 90,0 35 717,-9-3-448,7 8 301,-11 2-480,12 4 270,-13 13-450,12-5 179,-7 24-448,9-14-91,0 37 180,0-29-135,0 6 0,0 0 225,0-7 90,-4 21 0,-6-24 0,-6 7 0</inkml:trace>
  <inkml:trace contextRef="#ctx0" brushRef="#br0" timeOffset="48744">23158 4336 7173,'-4'28'-90,"-2"-10"180,1 24 0,0-15-1597,1 14 1,-1 5 1551,2-17 0,0 2-15,-3 11 0,-1 4 0,1-3-75,0-4 0,1 3 45,-1 6 0,-2 10 0,1 0 0,0-6-30,3-13 0,-1-5 0,1 6-464,0 2 0,-1 7 0,0 2 1,0-4-1,1-6 269,-1 4 0,0-2 15,1 6 0,1 4 0,0-6 449,0-13 1,0-2-240,2 14 0,-2-4 0,-6-3 0,-2-4 0</inkml:trace>
  <inkml:trace contextRef="#ctx0" brushRef="#br0" timeOffset="49373">22860 6072 7533,'10'31'-180,"4"2"270,2-12 270,12 17-405,-7-16 0,3 1-45,8 12 0,1-1-1063,-8-8 0,-1-2 1108,2 0 0,-1-2-1261,17 6 1126,-25-20 180,18 10 0,-30-27 0,5-2 0,0-8 0</inkml:trace>
  <inkml:trace contextRef="#ctx0" brushRef="#br0" timeOffset="49522">23158 6092 7533,'-21'0'90,"-7"13"90,16-5-1,-11 11-179,12-5 45,-9 8 0,-1 2-45,0 4-331,0 0 0,0-1-118,2-1 314,-6 3 0,-1 2 135,-2 2 0,1-4 0,-1-3 0,3-6 0</inkml:trace>
  <inkml:trace contextRef="#ctx0" brushRef="#br0" timeOffset="50097">21600 4217 7533,'-11'5'-360,"2"-1"540,9-4 0,0 0 179,5 5-988,5-4 359,5 8 90,9-3 300,10 1 0,10 1 0,-4 0-30,-7-1 0,1-1-453,9 1 1,7 1-1,0 0 363,-4 0 0,1 0 0,-4-1 45,1 0 0,3-1 27,-4 1 0,9 1 0,4 0 0,-4 0 0,-8-2-907,4 1 1,-1-1 744,0-1 0,7 1 0,0-2 1,-8 0-226,0 0 0,-3-4 315,-3-2 0,1-4 0,-3 1 0,0 0 0,-3-2 0,-2-5 0,0-1 0</inkml:trace>
  <inkml:trace contextRef="#ctx0" brushRef="#br0" timeOffset="50593">21124 3969 7533,'-6'4'90,"2"-2"-90,4 6 0,4-2 0,15 21-1350,-1-8 1530,10 14-45,0-7 0,-1-1-315,2 2 90,-4-3 0,1-2-179,6-3-1,-18-12 270,18 1 0,-21-16 0,4-3 0</inkml:trace>
  <inkml:trace contextRef="#ctx0" brushRef="#br0" timeOffset="50771">21382 3879 7533,'-16'37'270,"-7"9"-630,11-18-2601,-7 19 2871,5-6 30,5-1 0,-1 9 1,0-5-31,1-8 0,0-1 30,-1 10 0,0 5 0,2-7 60,-2 7-427,3-9 0,0-1 0,-4 11 1,3-15-1,1-1 0</inkml:trace>
  <inkml:trace contextRef="#ctx0" brushRef="#br0" timeOffset="51893">23396 3582 7533,'6'-6'0,"-2"-2"0,-4 6 0,0-2-540,0 0 90,-4-6 540,-2 3-90,1-6 90,-4 8 270,-6-10-360,3 8 90,-2-2 0,5 9-180,-14 9 90,4-2 90,-9 8-270,4 14 0,2 4 180,5-1-1696,-9 15 0,2 2 1696,12-5 0,3-16 0,-1 2-90,2 9 0,2-2 90,-1 6-545,0-3 1,1-2 454,5-10-359,-8 23 449,8-32 0,-12 4 0,2-18 0</inkml:trace>
  <inkml:trace contextRef="#ctx0" brushRef="#br0" timeOffset="52198">22920 3879 7533,'0'6'-1350,"0"3"1350,0-4-89,0 5 358,0 18-89,0-9 0,4 14 0,6-5-90,10 17-450,11-20 0,3-3 91,1 6-410,-2-16 1,-2-9-1,-11-26 1,0 2 0</inkml:trace>
  <inkml:trace contextRef="#ctx0" brushRef="#br0" timeOffset="52632">23734 3274 7533,'-10'-21'-630,"0"7"900,4 10-180,-3 4 0,4 0 90,-1 0-90,-2 4-270,-2 10 90,-6 12 210,4 8 0,-2 11 0,3-5-120,3-11 0,0 2 44,0 9 1,-2 9 0,0 0 0,3-10-45,0 14 60,3-14 0,-1 7 0,0-8 30,-5 5-135,3 4 0,0-2-135,0-18 91,-6 23-361,7-39 180,1-1 0,-4-1-578,4-13 0,-5-6 0,0-11 0</inkml:trace>
  <inkml:trace contextRef="#ctx0" brushRef="#br0" timeOffset="52813">23356 3631 7533,'10'0'-450,"0"0"360,5 0 90,0 0-90,31 0 0,-19 0 0,19 5-360,-8-4 360,-14 3 90,22-4 0,-24 0 0,7 0 0</inkml:trace>
  <inkml:trace contextRef="#ctx0" brushRef="#br0" timeOffset="53516">23921 3343 7533,'6'0'-1260,"-2"0"1260,-4 0 180,-8 0 90,5 5-270,-10 1 90,8-1 0,-10 13-90,4-10 90,-3 15 0,0-4-90,3 2 0,-2 12 0,-1 3-3302,1-1 3302,10 1 0,4 12 0,1 1 0,1-11 0,2 4 0,5-4 0,-1 0 0,0 0 0</inkml:trace>
  <inkml:trace contextRef="#ctx0" brushRef="#br0" timeOffset="53567">24090 3343 0,'-32'39'0,"0"0"0,1 0 0,-1 0 0,0 0 0,0-1 0,0 0 0,0 1 0,0-1 0</inkml:trace>
  <inkml:trace contextRef="#ctx0" brushRef="#br0" timeOffset="54081">23912 3403 7533,'0'11'-540,"0"2"360,0-7 450,0 21-360,0-12 180,8 26-90,-5-24 180,14 30-270,-10-28 90,7 18-450,0-9 540,-2-13-540,-3 11 270,-4-20 180,-1-1 0,2-5 0,4-5 0</inkml:trace>
  <inkml:trace contextRef="#ctx0" brushRef="#br0" timeOffset="54444">24110 3602 7533,'6'0'-1080,"-2"0"1800,-4 0-810,-4 8 270,2-1-90,-6 7-180,7 1-90,-13 22 0,12-11 270,-11 11 0,12-14-270,-8 3-180,8-4-269,-4 10 629,5-25 0,0 7 0,0-14 0</inkml:trace>
  <inkml:trace contextRef="#ctx0" brushRef="#br0" timeOffset="55025">24209 3413 6633,'0'6'0,"-4"2"-180,3-2 360,-4 4-270,5 26 180,0-15-180,0 21 90,0-18 0,0-7 90,0 6-90,0-3 0,5-4 0,-4 3 90,8-9-270,5 0 180,-6-4 0,14-6 0,-16-10 0,22-28 0,-15 13 0,1-5 0,0 0 0,-3 11 90,-1-22 0,-6 33 0,-4-10 90,0 17 180,0-3-360,0 4 90,0 4-90,-4 11 0,3-3 180,-8 33-180,3-20 45,3 3 0,1 0 45,-3 0-1,3 6 1,0 0 0,1-5 0,-3 4 0,-1-2 0,0-9 90,-10 15-270,4-19 180,-8 5-180,8-13-180,-12 9 90,11-11-359,-2 5 269,9-8 90,5-4 180,0-10 0,5-4 0,0-15 0,1 2 0,7-3 0,-2-1 0</inkml:trace>
  <inkml:trace contextRef="#ctx0" brushRef="#br0" timeOffset="55308">24388 3374 7533,'10'-6'-810,"0"2"990,-5 4-90,13-5 0,-10 4 0,15-3 0,-12 8 270,17 15-270,-15-2 0,10 12 179,-13-9-89,0 9 0,-1 1-90,-2 5-45,2 4 0,-4 4-45,-15-7 0,-3-2 45,7-6 0,-2 0-121,-5 4 1,-3-3-15,-2-5-585,-13-2 1,-2-2 674,1 1-1216,-3-4 0,1-3 1216,15-9 0,-1-5 0,0 0 0</inkml:trace>
  <inkml:trace contextRef="#ctx0" brushRef="#br0" timeOffset="56789">9297 4534 7533,'-21'0'1169,"3"0"-1259,12 0 180,2 5-90,4-4-630,22 39 540,-3-23-376,1 8 1,3 1 195,7-5 210,2-2 0,6 2 0,-3-2 105,-6-4 0,2-1-135,13 6 0,7 2 0,-7-4-524,-13-7 1,-1-1 613,10 0 0,5 0 149,-4-1 1,3 1 0,-3-2-150,0-3 0,0-1 180,9 3 0,5 2 0,-8-3-45,-16-5 0,-1-1 15,15-2 0,7-1 0,-7-1-105,-11 1 0,-2-2 14,12-5 1,5-3 0,-8 0 30,9-6-180,-11-4 0,6-8 1,-6 3 89,-11 9 0,-1-2-656,13-11 0,6-5 0,-8 4 611,-17 12 0,-1-3 45,3-6 0,4-6 0,0-2 0,-4 6 0,-5 0 0,0 1 30,5-10 0,2-4 0,-5 6-1118,0-11 1088,-10 22 0,0-3 89,0-10 1,0-6 0,-2 5-90,-1 8 0,-1-2 90,1-14 0,0-7 0,-3 10-132,-4 0 177,-1 2 0,-2-3-1,-8 5 1,-1 1-135,3 4 0,-1 0 90,-10-15 0,-2 3-90,-5 1 30,8 11 0,-4-5 0,1 5-75,1 10 0,0 2 45,-7-21 0,-1 1 180,1 18 0,1 5-180,-4-12 120,-8 6 0,-10-4 0,6 4-120,15 8 0,2 1 30,-9-3 0,-4-1 0,-2 2 150,-5 1 0,-1 3 0,3 2-135,5 1 0,-4 2-90,-5 1 0,-10-1 0,0 1 0,11 3 45,8 3 0,3 2 0,-18-1 0,-3 5-443,15 10 1,-1 3 0,5 0 442,7-5 0,1 1 29,-7 4 1,-4 2 0,0 3-23,1 6 1,1 1 0,5-1-8,9-5 0,0 0 205,-9 4 1,-4 4 0,1 1-206,8 1 0,1 1 0,3-2 45,-1 2 0,0 2-90,-5 6 0,-5 9 0,0-1 0,5-6 27,5-6 0,2-1 48,-1 2 0,0 4 0,1 0 269,2 2 1,1 0 0,4-3-165,5-7 0,0 2-75,-7 17 0,-3 7 0,4-8-15,9-19 0,2 1-15,-2 20 0,1 10 0,1-8-30,1-15 0,1 0 0,1 2 0,1 6 0,1-1 0,2-7 642,1-9 1,2-1-1333,7 17 1,3 7-1,1-7-290,-2-14 0,2-1 860,4 6 0,4 4 0,-1-6-1005,-1-9 1,1-4 1009,7 2 0,2-1 0,2 0 0,1 0 0,5-2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0:28:01.44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7352 16917 7533,'0'-11'-1619,"0"-3"1619,0 13 0,0-3 0,-4-1 0,3 4 0,-3-3 0,-1-1 0,4 4 0,-8-3 0,4 4 0,-5 0 0,-13 0 0,5 4 0,-6 2 0,5 8 0,-5 19 0,6-8 0,-1 12 0,15-22 0,4 4 0,0-3 180,0 4-1,0 13-179,0-10 270,9 23-180,-7-27 0,11 26 0,-7-31-90,-1 27 90,0-23 0,-14 10 0,2-12-180,-25 7 90,18-15-45,-13 4 0,0-2 45,6-8 0,-17 7 0,24-9 90,8-5-540,-2 0 450,20-40 0,-5 22 0,14-16 0,5 0-1736,4 13 1736,-7 1 0,1-1 0,19-8 0,-10 6 0,-12 10 0,1-1-560,9-1 0,-1 1 560,3-5 0,-2 4 0,-3 4 0,-11 9-434,6-6 434,-16 12-630,2-3 630,-9 4 720,0 30-450,0-13-270,-5 25 89,4-22 91,-8 4 1329,4-3-1419,-10 20-180,9-16 180,-7 12 0,11-21 1090,-6 7-1540,6-11 962,-6 2-782,7-9 180,-4-5 0,5 0-450,0-9 360,5 2-179,5-25 179,1 14 90,8-18 0,2-1 0,-4 7 0,3 0 0,1 1 0,-1 4 0,-4 4 0,3 2 0,0 4 0,-12 5-90,11 5 180,-17 1 179,12 12 91,-10-1-180,5 12 0,-8-4-90,0 5 180,0 0-180,0 4 90,0 6-90,-4-4-436,3 3 256,-8-10 90,8-3 90,-3 3-180,-1 1 90,4-8-360,-3 6 270,4-17 90,0 3-360,8-22 360,3 5-90,5-16-360,10 0 1,2-1 449,-4 0-203,9-3 1,-2 2 202,-13 14 0,5-1-71,-9 4-18,-3 7 358,-1-2 451,-5 14-540,-5 4 180,-5 11-180,4 1-90,-8 4 899,4-5-629,-10 17-450,9-13 0,-3 13 0,9-3 0,0-16-179,0 10 269,4-22 371,2-2-1001,30-13 360,-11 3-179,18-13 179,-14 3-594,-4-4 775,5 0-1,-4-2 0,0-2 90,0 2 0,-4 1 0,-3 2 0,-14 9 0,0 4 0,-1-3 1169,-7 8-899,6-4 73,-12 10 377,-9 27-810,4-16 270,-9 34-270,18-37 789,0 15-789,5 1 90,5-11 0,-4 6-180,21-16 180,-13-6 0,27-2-89,-23-10-91,15-1 180,-13-8-270,5 3 270,0-3-180,9-28 90,-12 21-186,2-21 366,-14 28-180,-5 3 90,-31-16 90,14 22 0,-10-2 0,-1 2-90,0 15 0,-6 0 135,1 18 0,2 4-135,6-3-171,-5 4 1,6-1 170,18-7-360,2 13 180,4-10 0,9 10 0,2-21 90,13 1-89,10-12 44,-5-7 0,1-1-189,15-2 324,-17-4 0,0-2 0,-1 3 0,-2 0 90,1-6-180,15-1 1209,-31 15-579,-4 4 243,-2 0-603,-4 4 90,0 2-180,-4 8 782,3 1-962,-4 6 415,5 3-325,5-7 0,0 6 0,5-17-180,4 3 90,2-9 90,-1 0 90,4-4-180,18-29-180,-16 12 180,0 2 0,-1-4 0,0-18 0,-8 15 540,1-15-360,-17 29 90,-1-1 0,-5 8-90,-22-1 0,7 6-90,-13 6 90,-4 21-900,13 1 720,9-6 0,2 0-1171,-2 9 811,10-7 181,5-5 269,5 1 0,9-8 0,-2 6 0,12-17 0,22-6 0,-10-6 0,21-9 0,-22 0 0</inkml:trace>
  <inkml:trace contextRef="#ctx0" brushRef="#br0" timeOffset="365">8890 16698 7533,'0'10'-1619,"0"0"1619,0 0 0,-8 9 269,1-3 721,-16 35-630,6-20-651,3 6 0,-1 0 381,-1-6 0,3-1 0,3-1-450,3-6 539,-2 10 1,5-13-449,3 9 269,-4-11 179,5 5-269,5-14-449,5 6 1522,1-9-1253,12 8 49,-7-13-139,9 4 360,25-19 0,-22 6 0,5-7 0,-2-2 0,-12 4 0,13-14 0,-17 11 0</inkml:trace>
  <inkml:trace contextRef="#ctx0" brushRef="#br0" timeOffset="1058">8692 16927 6183,'15'0'-179,"0"0"718,3 0-269,-6 4 0,12-3 180,0 4-270,-2-5-90,7 0-90,-10 0-90,1 0 180,0 0 539,27-5-719,-21 4-450,10-9 1,1-2 269,-11 3 0,-2-6 0,-1-2 0,-4 0 1,-3-2 269,-2 0 0,1-5 0,-4 2 0,3-25 0,-9 27 0,0-11 0,-5 25 0,0-7 90,0 11 359,0-7 91,0 5-270,0 3 270,0-4-451,0 14 91,0-3 180,-9 31-180,2-18 0,-11 32 90,7-23 0,-4 10-90,5-8-90,0-5 179,-1 7 1,-1 0-270,-1-2-236,1 0 1,1 0 414,1-10-179,4-1-89,-2-3 268,6-2-448,-2 5-181,4-11 270,0 5-450,35-22 540,-17-2-179,33-4 89,-26-4 247,5 3-157,-5-3-179,22-10 269,-26 16-90,15-5 1529,-31 14-450,0 11-89,-10 4-540,0 10 179,-1-1-89,-2-1 360,7 14-541,-4-13 135,5 16-404,0-25 0,5 8 180,0-8-720,23 8 540,-5-12-1304,4-2 0,2-2 944,9-7-1303,-9 2 1,-1-1 1662,13-8 0,12-3 0,-2-2 0</inkml:trace>
  <inkml:trace contextRef="#ctx0" brushRef="#br0" timeOffset="4764">2123 3979 7533,'0'5'1439,"5"4"-1079,0-3-540,5-1 180,5 4 0,26 1-90,-5-4-154,-8-1 1,1-1 333,15-4-1758,1 0 1578,5-4 0,0-2 135,-13-2 0,2-2-45,-9 2 0,1-1 0,7-3 0,1 0 90,-9 2 0,-2 0-180,23-10 90,-25 11 0,2-2 225,15-9 0,-1-2-225,-15 10 0,0-1 135,10-8 0,1-4 179,0-3 1,-3 0-225,5-10-45,-7 6 0,-1-1-611,-12 8 0,-3 1 655,6-19-1330,-1 2 0,-2-1 1331,-2-6-135,-7 8 0,-3 1 69,-4 1 66,-4-5-180,-9-4 90,-2 17 45,-2 4 0,-2 1-45,-12 8 270,-7-11-270,-9 13 90,10-1-180,-14 6 90,12 1 911,-5 8-821,-7 1 0,-3 0-360,-4 1 489,6 3 0,-1 1-219,17 0 0,2 0 180,-19 6-180,16-3 0,-2-1 90,1 0 0,1 0 90,-16 9 0,-2-1 0,0 3 90,1 5-151,7-4 1,-8 4 0,9-1-75,16-7 0,2 1 66,-10 5 0,-5 2 1,7-1-22,-1 10 0,-6 6-499,17-3 0,3 0 499,-1 4-45,2-4 0,4 4 0,11 6 0,5-2-135,-1 6-236,6 0 0,5-2 236,4-15 0,8 6-7,1-11 0,1-2-82,2 6 598,-2-9 0,3-2-3118,14-1 1800,-9-13-11,13-1 910,-12-15 0,0-5 0,5-5 0</inkml:trace>
  <inkml:trace contextRef="#ctx0" brushRef="#br0" timeOffset="7435">2669 3403 7533,'6'0'0,"-2"0"539,-12 0 451,-8-9-630,0-1-180,1-10 89,11 0-179,-1 0 180,4-4-90,-3-2 0,13-21 0,-3 13 0,11 4 0,7-5 0,-2 4-91,9-16-708,5 7 0,2 1 529,-3 0-360,2 13 0,1 0 270,-14 8 0,1 0 60,8-3 0,6-1 1,-1 1-299,4 2 1,-1 1-1,3-3 1,0 1-1,-4 4 1,1-1 0</inkml:trace>
  <inkml:trace contextRef="#ctx0" brushRef="#br0" timeOffset="7903">3711 2450 7533,'-38'-16'4677,"-2"3"-8365,14 31 3508,8-10-90,1 25 180,21-17-179,6 13 628,1-13-89,4 7 450,8 6-630,-10-6 0,10 10 1619,0 13-990,-5-10-404,-9 12 0,-3 1-814,-2-8 499,-10-5 0,-3-4-90,-2-17 180,-3 0 90,0-5-720,3 0-539,-26-1 719,17-3 0,-22-2-539,21-8 449,2-2 90,4-8-1439,1-24 1799,23-2 0,6-2 0,-10 13 0,2 1 0,17-10 0,0-1 0</inkml:trace>
  <inkml:trace contextRef="#ctx0" brushRef="#br0" timeOffset="9473">3810 2579 7533,'10'0'1799,"-4"0"-1619,2 0-270,-2 9 0,-1 3 90,4 7 90,-8 10 0,4 2-90,-1 13-1291,-3-16 1201,4 4 180,-5-17 0,-5 0-90,4 0 180,-3-10-180,-1-5-180,0-18 1291,-1-4-1156,3-14 0,2-2 225,5-6-135,-2 11 0,2-1 89,4 5 1,3 3-45,1 0-297,1 0 1,1 1 296,3 8-90,7-1 90,-4 12-90,-5 2 270,22 21-180,-22-3-180,22 19 180,-22 1-180,1-2 90,-2 11 0,-4 5 90,-5-9 323,0 4-503,-5-10 0,0-19 90,0 7 90,0-19-360,0 2 90,0-13 180,0-2-270,0-9 91,4-8 89,-3 1 0,8-20 90,-3 9-90,4-6 135,1 18 0,1 0-135,-3-3 270,9 4 0,-1 3-180,-13 10 269,18-1 541,-3 21-540,-6 8-135,4 8 0,-2 4 44,-7 8-748,1-7 1,0-1 478,-4 1 0,5 14-629,-4-14 89,2 26-269,-2-35 449,-1 12-270,0-22 361,-1-5-631,2-27 1588,-1 7-239,4-31-449,-3 23 90,-1-1 1350,13-3-811,-15 18-179,15-9 1349,14 36-1439,-11-5-45,2 3 0,0 1-315,-2 4-90,3-1-90,-1-3 0,1-2 180,-2-5 0,22 12 180,-11-26-90,-13-6 90,12-10 90,-22-1-180,-5-8 225,-2 1 0,-1 0-45,-2-5-987,0 2 0,0 2 896,0 8-305,-9-16 306,2 18-180,-7-8 90,0 17 0,3 0 90,-4 4 0,-21 15-90,20 3 0,-20 13-90,13 25 180,9-22 230,4 4 1,2 0-591,3-9 270,5 10 138,0-13-407,9 22 179,-2-22 90,7 17 0,18-14-90,-13-14 314,10 3 1,2-2 135,12-9-315,-1-5 0,2-1 45,7-3 346,-18-1 0,0-5-481,3-4 0,-3-1 45,2-2-45,9-6 0,-2 0 45,-16 8-45,3-12 0,-3-2 45,-12 6 0,-1-2 0,-4 2 0,-9 11 0,-4-3 0,-2 9 0,-12-8 0,1 10 90,-12-5-90,8 13 0,-3 0 0,-9 4 0,10 2 0,-28 12 0,27-5 0,-14 5 90,10 5-90,6-10 449,-11 33-539,20-31 90,0 17-179,13-9-1,0-9 90,5 17-90,0-19 180,9 12-90,-3-18 0,4 8 0,-1-9 90,28 1 90,-15-2-45,5-8 0,0-5-45,-8-3 0,22-17-90,-24 12 45,1-2 0,1-2-45,0-3-45,2-12 0,-2-2 135,-5 5-965,-2-4 0,-2 1 965,-4 11-90,4-17-769,-1-9 1039,-7 14-270,1-10 90,-8 19-200,0-10 200,0 12 90,0-15-90,0 30 90,0 2 180,0 0 1461,0 8-1551,0-4 723,0 5-724,0 18 87,0-5 4,0 38-180,0-21-90,0 17 269,0-4-89,0-11 0,0 0 90,0 23-225,2 1 0,1-2 45,-2-7-45,3-7 0,1-2 135,0 1-90,1-7-2699,7 19 1890,-11-26 359,7 2 90,-9-18 270,4-12 0,-7-3 0,2-9 0</inkml:trace>
  <inkml:trace contextRef="#ctx0" brushRef="#br0" timeOffset="10219">5219 2550 9781,'20'0'-809,"8"0"809,-1 0-90,7 0 180,-8-5-761,2 4 671,-2-7 0,17 2 90,-15-4-90,14 5-90,-21-4 290,6 2 1,1 0-201,0-5 0,18-7 154,-27 9-244,-4-5 90,1 4-90,7-21 90,-15 14 384,9-15-384,-16 13-90,8-9-90,-8 2 0,4-3 1,-1 0 179,-3-2-90,4-19 270,-5 36-179,0-4-1,0 8 360,0-12-270,-5 15 90,4-5 90,-8 13 89,8 0-269,-3 5 0,-1 0 180,4 5 180,-3 31-360,0-15 0,2 26 179,-2-6 1,0 0-90,2-1-1075,-2 10 1,0-1 983,3-20 1,-4 13-90,1-16 0,-1-1-90,3 3 1,-7 18-361,9-28 450,0-15-630,0 5 450,0-18 90,0-9-90,5-20 270,0 1 0,4 2 0,1 1 90,7-4-135,-4 5 0,2 2-45,6 4 180,3-5 180,-8 18 1699,-2 5-1429,5 5-540,-7 10 270,11 9-90,-7 7 179,4 12 1,4 8-360,1 0-2201,-4-2 2201,-2-14 90,-5-6-4380,19 13 3840,-13-21 360,12 15 0,-22-26 0,0 5 0</inkml:trace>
  <inkml:trace contextRef="#ctx0" brushRef="#br0" timeOffset="11168">4386 3949 7533,'10'0'449,"-5"-4"271,4 2-540,-8-7-450,4-1 450,-5-1-450,0-3 180,4 0-90,-3 3 180,4-8 0,-5 8 90,0-7-90,0 7 270,-9-21-180,2 17-180,-16-21 180,-2 15 180,-2 0 0,-1 2 90,12 14-271,-3-4-89,4 8 180,-31-3-90,19 4-90,-28 0-1055,33 0 1145,-7 4-90,9 1-90,-17 10 90,8 0 90,-10 0-90,15 0 135,-1 6 0,-1 3-135,3-1 45,-7 7 0,2 0-263,15-8 218,-11 6 135,7 4 0,3 0-315,2 3 135,-3-3 0,0 1 45,11-1 0,2-4 90,-3 1-90,1 3 0,3 0 0,6-10 0,-4 7 855,7-10-765,7 19-90,-3-18 0,20 20 0,-19-27 0,11 3 0,2 0 0,4-3 0,0-3 0,1-1 238,7-1-193,-5-8 0,-1-3 135,3 2-1876,-4-5 0,-1-2 1786,-2-3-90,9-8 0,10-10 0,-16 6-45,-2 3 0,-2-2-211,-5-4 256,6-4 0,-8-7 0,-2-3 0,2-2 0,-5 4 0,-3-4-45,-8 0 0,-3 2 45,-6-7 179,-1-6 1,-2 0 3175,-4 17-3580,-14-8 1,-2 2 44,9 18-180,-14-10 0,-1 5-269,14 20 629,-18-8-90,18 17-1349,-4 0 180,3 4 1275,1 6 0,2 5 0,2 6 0</inkml:trace>
  <inkml:trace contextRef="#ctx0" brushRef="#br0" timeOffset="12060">3900 4147 7533,'0'6'449,"0"-2"-89,0 1-540,4-4 90,-3 3 90,8-4 180,1 0-180,5-4 90,1-2 180,11-8-90,-5-1 90,21-10-1773,-15 9 1503,5-8 269,-9 13 181,10-12-360,-2 7-449,3-3 1,0 0 538,2 1-180,-3 2 0,2-1 0,-8 5 0,-2 0-90,22-10 120,-10 3 0,5-5 0,-4 3 15,-8 7 0,1 0-516,5-6 1,3-2-1,-4 4 381,-9 7 0,0 1 135,16-10 0,-1-2-45,-14 9 0,2-2 0,8-3 0,9-3 0,0 0 0,-6 2 0,-2 0 0,-1 0-651,10-2 0,5 0 0,-6 2 651,-13 4 0,-4 2-45,-2 2 0,0 1 341,2-4 1,3-1-252,16-5 0,1 1-45,-17 7 0,0 0 86,16-6 0,1 0-86,-16 8 0,-1 0 0,-1-2 0,-1-1 741,-2 2 0,2 1-471,14-7 0,-2 2 0,-8 6-1,9-5 1,-2 1-180,-21 7 2873,20-4-2694,-30 5 73,3 5-522,-4 0 1024,-5 0-1294,0 0-1619,-5 0 1889,0-4 180,-5-1 0,0-5 0,-5 0 0</inkml:trace>
  <inkml:trace contextRef="#ctx0" brushRef="#br0" timeOffset="12513">6192 3006 7533,'-6'0'-630,"28"0"450,-6 0-135,14-2 1,3 0 134,-2 1 180,21-8 719,-14 8-719,-6-4 900,7 5-810,-18 5 90,-2 0 539,-10 5-269,-3 0 90,-2 13 629,-8 4-495,-14 16 1,-5 2-1282,0-2 697,-1-4 0,-3-1-1619,3-15 0,2-4 539,0 2 91,-22 11-91,33-27 990,-4-5 0,10-5 0,0 0 0</inkml:trace>
  <inkml:trace contextRef="#ctx0" brushRef="#br0" timeOffset="13041">6707 3215 10861,'20'0'-3418,"22"-13"3058,-17 5 90,22-16 180,-21 12 0,-1-4 45,10-24 0,-2-5-984,-5 15 1,-1-2 1073,-1-12 0,-7-1 45,-14-7-73,-10 28 163,4-12 241,-12 20-241,6 1 450,-20 0-540,13 10 0,-9 5 1568,13 5-1389,-9 19 46,6 26 0,1 5-270,3-27 0,0-1-316,4 13 0,2 4 0,3-10 271,2-12-58,11 6-931,1-4 809,3-6-720,12 5 631,-8-18 269,16-9 0,-14-7 0,10-9 0</inkml:trace>
  <inkml:trace contextRef="#ctx0" brushRef="#br0" timeOffset="13583">7392 2798 7533,'-32'-21'-630,"0"7"450,26 10 0,-8 4-180,9 0 91,-5 0 179,0 0 270,-4 4-90,3-3-1,-4 12 541,5-6-360,0 7-90,0 0 629,-8 15-4021,10-1 3482,-10 6-270,17-10 180,-8 14-90,8-6 0,-3 4-360,8-13 180,2-13-90,-1 0-90,9 0 270,-8-5-269,22-9 269,-11-7 3392,8-9-3662,2-26 0,-13 15 315,2-10 0,-1-1-826,-2 0 781,-1 1 0,-1-2 0,-5-1 0,8-9 315,-11 11 0,-1 2-135,4 2-46,-4 5 1,0 2-135,-2 18 450,0 8-360,0-1 450,0 2-360,0 4 90,0 4 179,0 28-269,0-7-180,-2 3 0,0 1 0,1 7-45,-2-5 0,1 0-45,7 9-225,-1-3 1,2-1-46,0-5-675,5 0 1,0-2 674,-3-11 1051,19 19-691,-14-29 0,5 5 0,-8-13 0,0 0 0</inkml:trace>
  <inkml:trace contextRef="#ctx0" brushRef="#br0" timeOffset="14451">7829 2679 7533,'-15'-32'2158,"0"5"-1798,-4 16-180,7 2-1259,-15 3 359,15 1 91,-20 14 539,18-2-90,-9 12 180,9-4 359,3 5-269,-8 0 90,4 13-450,-1-10 360,-3 23-90,13-22 180,-3 9 0,9-18-450,9 13 360,-3-15-180,4 6 0,4-15-89,-3-8 179,9-2-90,8-21 90,-10 8-90,9-19 180,-11 4-90,-1 7-90,0-11 629,3 4-269,-6 11-90,3 0 90,-6 14-90,-8 8 180,8 5-360,-8 3 269,12 25-179,-11-14-45,7 11 0,0 2-135,-7 0 45,5 8 0,-1 0 135,-5-2-90,2-8 0,-1 2 135,-4 3 0,-1-2-45,-2 11-90,3-11 0,-2-3 0,-5-5 90,-5 5-180,2-12 90,-7 7 90,5-14-360,3-5 180,-3 0 90,-14-10 0,14 4-90,-14-8 0,23 4 270,-4-10-90,8 9-270,-4-17 1,5 16 179,5-12 0,0 5-360,23-24 360,-10 17-90,11-19 90,-6 18 0,-1 2-90,0-7 45,4-1 0,-1 1-273,-4 5 408,-1-7 0,-6 10-90,9-28 0,-10 21 0,6-21 90,-6 6-90,-11 15 0,7-24 0,-9 32 899,-9-19-719,2 29 408,-3-10 221,-7 18-629,9 0 540,-11 9-630,10 2 90,-1 9 0,5-5 1079,-4 35-989,8-27 90,-4 28-360,5-32 449,18 10-449,-10-11-539,33 5 89,-18-17 360,16-2 90,1-17 0,2-5 0,10-3 0,-5-3 0,0 1 0</inkml:trace>
  <inkml:trace contextRef="#ctx0" brushRef="#br0" timeOffset="15688">6806 18425 7803,'10'0'539,"0"0"-989,9-4 450,-2-2 0,11-4 0,-7 0-89,4 0 178,-1-4-178,1 3 89,14-17-859,-7 11 769,2-12 90,-10 5-45,2-3 0,-1-2 135,-2-9-180,3 10 0,-2 0 180,-9-10-90,-4 15 90,2-23 179,-11 27-269,2-8 90,-4 17 0,-4 4 90,-15 1 769,6 10-949,-15 1 0,17 8 180,-12 6-180,11 5 135,-3 0 0,2 2-45,5 8-3381,-9 13 3381,16-20-387,-2 0 1,1 0 296,2 10 89,4-5 1,1-1-269,2-6-400,3 3 579,-2-13-629,16 16 89,-10-18 180,13 9-899,14-19 989,-14-8 270,25-2 0,-23-8 0,1-1 0</inkml:trace>
  <inkml:trace contextRef="#ctx0" brushRef="#br0" timeOffset="16247">7660 18216 7533,'0'-32'90,"0"1"0,0 20 269,-4-8-179,3 12-180,-13-6 90,8 12-180,-9-3 180,6 4 180,-6 4-360,4 2 0,-21 17 0,18-6 90,-18 12 0,8 8 0,6-12-90,-5 12 180,17-17-90,-3 0 0,4-1-180,-1 28 180,2-25 0,4 19-180,0-31 180,4-5 0,2 4 0,30-17 0,-15 2-90,20-29 1,0-8 89,-11 1-1213,-8 7 0,3-5 0,-4 4 1213,1-13 0,-7 17 0,-1 1-154,1-13 64,8-5 419,-10 7-126,1 9 1,-1 0 29,-5-2-82,-1 0 0,-1 1-61,-6 13 540,0-19-270,0 33 180,-4-6-371,3 12 2633,-4 1-2966,5 5-149,-9 40 500,7-17-397,-11 24 403,12-24-199,-8 11 147,8-6-64,-8 10-64,6-15 1,1 1-5,-8 16-551,6-2 0,2-1 180,-2-6 129,2-4 1,4-6 134,2-17-147,2 13 236,17-21 1,-1-1-1,12-5 1</inkml:trace>
  <inkml:trace contextRef="#ctx0" brushRef="#br1" timeOffset="17114">8156 18087 8077,'11'-32'441,"-2"-4"-137,-9 24-312,0-7 346,0 9-233,0 5 21,-5-4-227,0 8 166,-5-3-240,-5 4 133,0 0 11,-1 9-139,-16 10 184,9 8-133,3-4 0,2 1 119,1 5-26,4 4-264,13-14 296,0-13-449,9 12 371,-3-16-87,9 2-18,3-14 66,-1-5 74,6-13 1,0-4-33,-2 3 227,0-4 1,-1 2-806,-9 14 731,-1-1 346,-6 8 263,1 4-403,-4 1-240,3 5-17,-4 0 3,-8 31-59,5-10 216,-5 11 0,-1 2-210,2 4 143,-1 5 0,-3 2-188,1-10 0,0 1-664,0 13 0,0 0 738,0-16 1,0 0 93,-6 12 0,0-2-99,-3 5 46,3-17 1,-1-1-125,-7 8 13,7-16 89,-2 2 79,-4-9-90,15-10-8,-14 0 59,21-10 259,-8-14-405,8 6-68,-3-15 1473,12 4-1264,3 2-68,5-11-2,2 12-152,2-2 0,2 0 145,4-3-56,0 5 0,-1 1 31,0 0 64,5-1 0,1 0-14,6-4-58,9-5 1,0 0-42,-8 6 75,-9 6 0,2-2 47,-3-3 1,-4 0 54,3-3-292,-4 2 0,-1 1 215,-11 3 428,8-17-446,-13 17 790,3-29-811,-9 34 151,0-17-9,0 21 88,-9-12-209,3 11 9,-4-3 328,1 7-244,-6 2-225,3 1 282,-11 5-240,12 5 30,-3 5 217,-5 9-69,2 6-6,2 2 141,5 2 1,2 1-88,2-2-88,-4 22 238,5-8-218,10-16-118,5 29 78,1-36-461,8 13 192,-8-21 263,3 3-1079,13-4 484,-8-5 10,23 0 390,-20-5-981,7 0 1166,-9 0 0,4 0 0,1 0 1</inkml:trace>
  <inkml:trace contextRef="#ctx0" brushRef="#br1" timeOffset="23000">10220 17085 16461,'-6'0'-1,"2"0"-714,4 0 448,0-4-358,0 3 209,0-3 170,0 4 475,0-5-888,9 4 667,22-3 0,6-1-1603,-3 4 1613,7-1 1,0 0 13,-3-3 540,-4 4-170,9-4-300,-14 5 76,14 0 0,1 0-409,5 0 123,-6 0 1,2 0-8,-11 0 0,-3 0-575,11 0 584,-13 0 0,0 0 58,17 5-86,1-2 0,0 0 179,8 2-30,4-2 0,-5-1 58,-29-2-24,5 0 1,-1 0 49,-4 0 1258,21 0-1447,-24 0 152,2 0 709,-9 0-503,-5 0-133,4 4-322,-7-3 802,6 4-995,-12-5 640,8 0-141,-8 0-630,3 0 398,-4 0 1,5 0 0,0 0-1</inkml:trace>
  <inkml:trace contextRef="#ctx0" brushRef="#br1" timeOffset="23593">11400 16887 8260,'0'-6'-1485,"0"2"1949,0 4-299,5 0-30,0 0-15,1 0-8,2 0-6,-2 0-16,4 0 236,13 9-208,-10-3-156,10 9 353,5-1-264,-9-3-183,9 4 95,-9-6-193,-3-3 293,-1 3-165,4-8 136,5 12 60,-2-11-63,11 11 71,-16-7-1,6 8 175,-12-7-292,-1 1-1,-6-8 112,-4 5-112,0 1 149,0 4-159,0-5 176,0 4-161,0-8 178,-4 17-55,-2-11-118,-4 12 46,-4-5 204,-15 6-256,-7 1 55,3-2 0,-1 0-3016,-11-1 3019,18-4 1,2 0 110,-8 0-2676,-16 10 2390,9-6-653,-7 5-1722,23-13 2505,-1 0 1,4 5 0,-3 0-1</inkml:trace>
  <inkml:trace contextRef="#ctx0" brushRef="#br0" timeOffset="26076">12383 16798 7533,'0'-6'0,"0"-3"0,0 8 0,0-3 0,0 4 90,0 4 90,0 2-91,-4 8 1,2 1 0,-6 10 45,-1 5 0,-1 5-90,1-3 0,0 2-221,-3 4 0,0 0 176,4-4 0,2-3-90,0-4 270,-3 20-90,8-28-270,-3 4 180,4-14 0,0-8 90,4-10-270,2-3 270,8-13-269,6-12 179,1 8-1653,4-15 0,1-3 1653,0 5-45,7-5 0,-2 2-171,-11 17 396,16-5-90,-25 18-90,8 5 270,-12 5-270,6 1 180,-8 4-180,1 0 3288,3 4-3198,-8 6 495,3 5-45,-4 36-450,0-19-135,-1-1 0,-2-1 135,-3-4-180,-4 16 90,5-28-270,1 17 270,4-29-360,0 7 270,0-9 0,8-9 90,3-11-90,9 3 90,4-15-90,-3 11 180,12-22-1148,-6 14 1058,-2-8-350,11 4 350,-17 14-90,5-4 180,-11 14 179,-12 8 91,8-3 360,-8 17 273,4-1-813,-5 21-360,0-7 270,-5 4 685,4-1-1225,-12 23-269,11-20 449,-5-4 0,0-1 90,6-11-629,-3-1 359,4-7 450,9-7 0,-3-1 0,9-5 0</inkml:trace>
  <inkml:trace contextRef="#ctx0" brushRef="#br0" timeOffset="26372">12998 16947 7533,'-16'9'989,"6"1"-1259,6 5 270,4 0 90,0 5 90,0-5 0,4 0 0,2-1-90,8-3-90,-3-1 360,17-1-180,-15-4-1,19 1-89,-16-2-180,26-17 90,-22 1 0,17-12 450,-18-27-450,-6 19-627,0-20 807,-13 23-1,0 8 91,-9 1 180,-15-7-360,1 14 0,-6-6 0,10 15 90,4 4-990,-23 26-179,18-11-625,-12 27 1344,22-16 90,0-1-989,5 4 449,1-4 720,17 27 0,-1-26 0,12 15 0</inkml:trace>
  <inkml:trace contextRef="#ctx0" brushRef="#br0" timeOffset="26875">13335 16887 7533,'-15'10'629,"0"9"-359,5-7 180,-4 20-540,7-15 90,-6 7 90,12-5 0,-8-3-90,8-1 90,-3-5-360,-1-5 180,4-1-180,-3-3 90,4-1 0,4-5 270,-3-5-539,21-18 718,-13 9-179,19-9 90,-13 9 0,1 8 0,-2 1-90,0 1 989,15 4-809,-6-1 0,10 2 270,-4 4-540,-7 0 90,7 0 180,4 0-270,-10 0 90,10 0 89,-13-4-89,-5-2-449,9-17 449,-17 9-1,7-9 181,-19 4-270,0 12 90,-5-11 90,-5 17-90,0-3 0,-5 4 450,-26 30-450,24-18-45,0 7 0,3 3 135,5 16-180,7-13 179,-2 21-628,9-29-1260,22 19 1349,-8-21-630,33 12 541,-20-21-206,16-2 295,-7-4 360,-2 1 0,2-2 0,-8-1 0,1 0 0,11-1 0,1 0 0</inkml:trace>
  <inkml:trace contextRef="#ctx0" brushRef="#br0" timeOffset="27546">14357 16748 7533,'0'-17'719,"0"4"-539,-5 13 630,-5-4-720,-1 3-90,-3 1 359,-9 5-269,10 5 0,-10 4 90,9-2 0,3 6-450,-8 29 180,13-20 0,-3 24 90,9-18-90,0-10 180,9 32-90,-7-34 90,7 16-90,-9-27-90,0-5 90,-18 4-90,9-8 90,-18 3-449,2-8 359,-1-2 0,-4-12 90,15 5-90,6-6 90,9 14-180,0-4 0,35-1 180,-13-1 180,30 1-180,-17 4 0,-1-1-708,10 1 663,-8-1 0,-2-1 45,-4-1 0,-6-1 0,1 0-90,-4-5 225,4 0 0,0-3-135,-3-6 180,5-2 0,-4 1-1,-15 7-179,5-10 360,-13 22 798,0-3-978,0 4-90,0-1 90,-4 2-180,-2 4 180,-8 4 0,-2 2 90,-12 35-181,10-19-44,5 11 0,3 2 45,4-9 0,2 16-270,4-5 90,4-8 1,6 9-1665,17-24 0,6-8 944,6-9 630,-5 1 0,-1-4-629,4-32 68,-15 11 741,-5 1 0,-1 0 0,5-7 0,4-10 0</inkml:trace>
  <inkml:trace contextRef="#ctx0" brushRef="#br0" timeOffset="27881">14803 16808 7533,'-4'35'2968,"-1"-6"-2788,-1-4 0,2-5 180,-1 13-181,4-15-358,-3 10 179,-1-23 0,4 4-450,-3-8 540,4 4 0,0-5-450,9-22 180,-3 7-2056,25-26 1,5-3 2415,-12 15-135,8-5 0,-1 5 44,-22 20-268,1 8 179,0-3 899,0 17-629,-4-5 180,-2 23-181,-4-13 3303,0 11-3302,0-14-180,0 22-809,0-17 359,0 21-5281,-4-11 3662,11-8 1979,-4-3 0,15-19 0,-2-5 0</inkml:trace>
  <inkml:trace contextRef="#ctx0" brushRef="#br0" timeOffset="28406">15389 16778 7533,'-25'-33'1439,"1"6"-1169,4 27 90,4 0-91,-2 0-89,2 4 0,-4 2 0,9 4-270,-6 4 90,14-3 180,-5 8-450,8-8 270,0 4-90,0-6-90,39 23 0,-11-16 180,-2-2 0,1-1 90,10 1-90,-19-12 0,1 11 0,-11-12 540,-6 13-360,2-8-180,-8 4 90,-24 8 629,4-11-359,-19 12-90,17-14 90,-16 4-270,18-8-270,-22 8 90,33-8-630,-9 4 271,20-5-181,2 0 630,6-5-1259,8-5-1,15-9 721,3-2 179,8-3 45,-8 5 0,1 0 135,9-5 120,-9 7 0,6-1 1,-5 2-430,6-3 894,-4 7 0,-3 1 134,-13 2 1,-9 8 989,-3 10-989,-8 3 269,0 21-359,0-11-90,-4 7 0,-6 17-1170,4-24 450,-3 23 450,4-34-2300,4 4 2210,-8-10 0,8-5 0,-3-5 0</inkml:trace>
  <inkml:trace contextRef="#ctx0" brushRef="#br0" timeOffset="28857">16044 16490 7533,'0'-5'270,"0"0"-1,0 5 1,0 5-180,-5 0 90,4 9 450,-8 2-270,-1 8 89,-1 1-89,-8 18-135,9-16 0,1 1-135,-2 8 0,1-1-247,-1-6 1,2-1 156,1 8 0,1-2-1579,-2 0 1669,-1 14 0,0-23-2674,-8 17 1954,6-22 360,-7 7-1079,0-18 1349,7-8 0,-11-1 0,7-5 0</inkml:trace>
  <inkml:trace contextRef="#ctx0" brushRef="#br0" timeOffset="29089">15766 16817 7533,'29'-11'-585,"0"0"0,18-6 405,-19 13 91,-7 2 1078,17-2-359,-15 4-271,10 0 91,-18 0 90,8 9-450,-15-3 180,10 9 89,-13 3 1,1-6 180,-2 25-540,-4-18 0,0 14 180,0-13-360,-4 4 0,-2-8-809,1 12 539,0-16 180,5 6 90,-4-7-809,3-1-540,-4 0 1529,10-5 0,0-5 0,5-5 0</inkml:trace>
  <inkml:trace contextRef="#ctx0" brushRef="#br0" timeOffset="29558">16351 16798 7533,'0'-6'-270,"0"11"0,0 6 1349,0 4-539,0 8 90,-4 3-270,3 0 89,-8 7-269,8-12 0,-4 3 0,5-4-360,-4 9-90,3-12 270,-3 7-90,4-19-629,0 0-1,0-5 90,26-14 540,-15 6 270,34-15-180,-27 16-90,11-6 180,21 3 450,-22-1-1475,23-3 1115,-27 9 90,-3-4-90,7-1 179,16-14-269,-15 2 0,13-7 90,-26 9 540,-2-22-630,-13 21-90,-2-10 90,-13 21 0,-2 9 0,-4-3 539,-30 17-359,22-1 0,-1 2 0,3 1 1205,9 6-1116,-1 12-89,12-11 180,2 16-270,8-16 899,15 19-899,-2-22 45,10-2 0,2-2-585,6-4-18,-7-6 0,1 0 468,11 4-1410,-2-5 1,7-1 0,-4 0 1319,-9 0 0,1 1 0,9 1 0,5 1 0,-7 0 0,9 5 0</inkml:trace>
  <inkml:trace contextRef="#ctx0" brushRef="#br0" timeOffset="30459">9555 18345 7353,'14'0'-90,"-3"0"180,8 0 90,-4 0-270,9-4 180,6 3-1427,1-4 1337,3 5 90,0 0 90,6 0-135,14 0 0,4 0 0,-23 0 0,0 0-75,4 0 0,3 0 0,-2 0-15,5 0 0,-3 0-645,-7 3 1,0-1 734,8-2 0,1 1 0,4 1 0,-1 0-1159,-2 1 0,-1-1 1114,5-2 0,-2 1-45,-7 3 0,-2 1-191,-9-5 0,0 1 236,7 3 0,1 0-45,-8-3 0,1 0 0,13 1 0,-1 0 45,7-2-45,-14 2 0,0 0 45,8-1-90,5 4 45,-19-5 0,-2 0-224,4 0 179,16 0 90,-27 0 95,4 0-185,-8 0 947,3-5-1307,0 0 1243,-11-1 0,9-2 1,-11 2-1</inkml:trace>
  <inkml:trace contextRef="#ctx0" brushRef="#br0" timeOffset="30831">11142 18187 7533,'20'-11'-450,"-5"2"90,4 9 180,-3 0 900,3 0-360,10 0-180,-7 0-1,11 4 1,-3-3-90,1 8-979,3 1 889,-4 1 90,13 12 0,-10-11-270,6 7 0,3 9 270,-23-10 146,13 24 123,-35 11 1,-4-17-270,0-7 0,-5-2 360,-26 3-360,9-4 0,-9-4 0,-2-2-305,1-1 350,0 0 0,0-2-1616,6-9 1391,-6 9 0,11-11 156,-6 13 0,6-7 1,-5 7-1</inkml:trace>
  <inkml:trace contextRef="#ctx0" brushRef="#br0" timeOffset="31577">12552 18067 7353,'-6'5'-270,"-3"0"990,-1 19-541,-1-7-89,-3 21 90,-5 6-775,3-5 819,1-5 1,1 1-2070,-2 0 2025,-3 17-270,9-18-683,-4 6 863,3-4-449,1-2-1,-4 8 360,12-22-871,-7 8 871,14-24 0,0-4 0,5 0 0</inkml:trace>
  <inkml:trace contextRef="#ctx0" brushRef="#br0" timeOffset="31946">12621 18365 7533,'0'11'809,"0"-2"-539,0-9-90,5 0 180,0 5-270,10-4 90,-4 3 179,12-8-359,-7-2-90,8-4 270,-5 0-360,-3 0 180,3 0-89,-8-4-1,16-10 180,-18 6-1,13-5 91,-21 4-180,4 12 0,-5-11 90,-5 17-90,0-4 180,-5 5 180,-31 14-270,23-2-45,-9 1 0,1 3 45,13 4-180,-10 5 180,8-6-90,0 15 0,4-11 90,2 10-90,9-13-1170,0 17 811,0-17 179,5 12 0,0-22-450,5 0 180,0-4 181,4 2-1440,28-11 1709,-16 2 0,20-9 0,-26 0 0</inkml:trace>
  <inkml:trace contextRef="#ctx0" brushRef="#br0" timeOffset="32300">13107 18286 7533,'0'-10'-1529,"0"5"2428,-5-4-359,4 8 539,-8-8-899,4 8 0,-5-4 0,0 5 90,0 0-90,0 5-1,5 0 91,-9 14-270,12-7 90,-7 7-270,9-5 180,5 24 90,0-13 0,5 26-90,0-29 90,0 2-90,0-6 450,-4 3-360,-2-9 180,-4 6 179,-9-13-359,-2 1-269,-13-2 179,3-4 89,1 0 1,1 0-899,-5-9 269,11 7-2158,-5-20 2428,23 18-899,13-18 1169,4 20 0,17-16 0,-4 7 0</inkml:trace>
  <inkml:trace contextRef="#ctx0" brushRef="#br0" timeOffset="32645">13464 18345 7533,'0'-15'-180,"-4"1"180,-2 4 899,1 4 1,-8-2-630,6 6-1,-7-2-89,4 4-270,4 0 90,-3 0 0,8 0 90,-3 0-180,4 26 180,0-15 0,9 39-1396,4-25 1,2-1 1575,5 17-225,-4-15 0,0-1 44,-2 4 91,-7-12 360,6 15-450,-16-19 539,2 1 271,-27-5-1260,10-8-675,-12 3 1,0 0 674,8-2 234,-28-2 0,38-6 0,-7-4 0</inkml:trace>
  <inkml:trace contextRef="#ctx0" brushRef="#br0" timeOffset="33841">14456 18216 7533,'-15'-22'-90,"5"0"90,1 21 629,3-3 361,-8 4-1080,3 4 360,-8 6 90,8 23-1104,-3-8 744,8 17 90,2-22 45,3 10 0,2 0-135,-1-1 90,0-1 0,0 3-270,0 17 90,-5-18 90,0 21 90,-9-30-360,-23-1 91,11-10 89,-11-6 0,18-8 0,8-2 0,-3-8 743,4-6-743,5 4-90,0-3-180,45-4 360,-17 9 45,11 2 0,1 1-45,-2 1-90,1 1 0,1 0 90,2-4 45,-2 0 0,-1-1-1181,-1 2 1316,6-7-322,-15 3 0,-2 0 322,-1 0 90,16-20 89,-32 25 271,-1-7-360,-4 11 90,-4-6-180,-1 12-180,-32 5 179,21 3 390,-10 10 1,2 2-480,11-4-180,-10 31 0,17-33-90,2 15 180,4-9 0,0-2 372,0 1-1362,8-3 721,-1-9-181,16 3 0,3-13 180,9-11 90,-4 3-414,11-20 504,-19 15 180,7-9 0,-1 1 90,-11 8-90,22-18 539,-39 34-269,3-3-270,-4 4 809,0 13-629,-4-5 900,-10 46-1170,1-36-18,5 12 0,2-1-341,2-16 89,4 10 270,0-17 0,0-2-360,0-4-449,22-22 539,-8 12 225,11-14 0,1-2-45,-2 11 180,18-21 0,-21 25-90,3 1 449,-13 5 451,2 5-720,-11 5 359,2 5-89,-8 14-270,-2 7 0,0 0-1079,-2 2 809,7-17-1619,-4 16 989,5-18-359,9 5 359,-2-15 360,11-4 360,20-9 0,-8-2 0,17-9 0</inkml:trace>
  <inkml:trace contextRef="#ctx0" brushRef="#br0" timeOffset="34466">15349 18395 7533,'6'-5'0,"-2"-5"0,-4 5 719,0-9-539,-4 7 0,3-6 540,-12 7-540,6-3-1,-7 3 1,-1-3 0,0 8 90,-5-3 0,5 4 90,-13 0-180,15 0-270,-15 0 90,17 0 0,-12 4 0,15 2-270,-9 17 270,16-6 90,-4 8-90,10-7-180,5 2 90,1-3-90,16 19 180,-14-22 180,15 23-180,-17-25 0,3 7 180,-8-5-180,-2-3 0,-13-1 360,3-5-270,-9-5-360,-21 0 90,24 0-180,-19 0 180,31 0 0,0-5-899,40-9 989,-17 6 45,9-3 0,1 0-1002,-1 4 957,2-7-234,-2 0 1,0 0 413,2 0-1,-3-2 1,-1 0-179,-6 5 538,5-16-269,-16 13 90,9-13-270,-21 16 450,4 1-270,-5 1 1512,-5-1-1602,4 3 811,-8-1-901,4 3 180,-14 9 0,3-3 0,-13 17-180,12-1 90,-1 3-180,3 20 180,9-19-135,2 9 0,3 0 45,7-6 0,4 14-270,4-18 90,1-5-89,1-1-181,25-4-360,-20 0 1,34-4-361,-32-2 541,10-4 629,-4-9 0,-7 3 0,7-9 0</inkml:trace>
  <inkml:trace contextRef="#ctx0" brushRef="#br0" timeOffset="35586">15479 18167 7533,'-10'-5'1619,"4"4"-1529,2-3-1170,4 4 1,0 0 809,4 0-270,10 4 361,3 2 179,12-1 0,-8 4 0,3-3 0</inkml:trace>
  <inkml:trace contextRef="#ctx0" brushRef="#br1" timeOffset="35822">16163 17909 7650,'-10'10'1206,"0"13"-761,0-5-174,0 19 83,-9 16-3653,3-3 3478,6-18 0,0 3-45,-2 3 0,1 0-269,3-10 1,-1 0 32,-5 17 1,-1-1-961,-1 5 872,4-23 1,1 1 541,-5 20-1268,-4-14 361,5 6 359,-3-15 220,-15 0 1,4-7-1,-14 2 1</inkml:trace>
  <inkml:trace contextRef="#ctx0" brushRef="#br0" timeOffset="36028">15707 18415 7533,'25'-27'-360,"0"0"180,-1 16-180,19-12 1170,-9 11-2931,17-7 2391,-20 13 179,7 2 198,-11 4-287,19 0 0,-21 0-180,12 9 359,-4 19-359,-19-3-270,13 12 934,-26-13-665,3-7-2337,-4 19 1888,0-21 601,0 12 1,5-26 0,0-2-1</inkml:trace>
  <inkml:trace contextRef="#ctx0" brushRef="#br0" timeOffset="36157">16490 17998 7533,'11'-39'809,"-2"8"1,-9 27-450,-4 3-1980,3 1 1620,-4 5 0,5 14 0,0 3 0</inkml:trace>
  <inkml:trace contextRef="#ctx0" brushRef="#br0" timeOffset="36778">16550 18286 7533,'-27'25'1169,"4"4"-1169,13-8 1349,-9 16-989,12-14-450,-11 11 180,17-6 90,-3-10-450,4 9 180,0-16-90,0 4 90,22-9 0,-8-2 180,28-18-449,-7-2 314,7-13 0,1-3 134,-17 16 1,-1-1-45,14-11 0,0 1 135,-9 14 0,-3 2-180,0-6 90,18-1-90,-35 12 90,-4 2 270,-2 4-90,-4 0 0,-18 0-360,10 0 90,-38 13 0,31-10 90,-26 23-90,33-22 0,-9 13 359,16-7-269,1 2-90,18-2 0,0-6 0,19-9 0,3-3 0,-3 0-45,9-7 0,-1-2-3527,-15 4 3572,8-10-89,-24 13 89,0-5 0,-7 9 359,2-7-89,-14 7-270,0 1 0,-5 0 180,-18 10-90,9 0 90,-14 5 270,9 9-180,8-7-1,-8 11 181,5 14-540,6-16 360,9 33-180,15-39 90,9 12-90,0-17-1979,17 4 1529,-4-3 1243,11-1-1782,0 0 899,-16-8 0,2 1 0,24 11 0,-20-6 0,-1 0 0</inkml:trace>
  <inkml:trace contextRef="#ctx0" brushRef="#br0" timeOffset="42633">6757 17105 7533,'5'0'0,"4"5"-450,-8-4 270,8 3 180,-8-4 0,8 0 0,-8 0 360,8 0 0,-8 0-91,3 0 181,-4 0-450,-13 0-90,1 0-90,-12 0 90,-18 4 90,12-2-113,0 0 0,-1 0 113,-2-2-180,-5 0 0,-2 0 180,1 0-45,5 0 0,-1 0-45,-13 0 90,5 0 0,-1 0 0,0 0 0,-5 0 135,-4 0 0,1 0-135,9 0 90,-6 0 0,2 0 90,13 0-46,-5-2 1,1 0-135,13 0 0,-5-4 0,0-1 90,6 5 0,-22-11-90,24 12 0,-3-4 0,7 1 270,-7 3 0,-28-8-180,21 8-180,-13-3 180,35 4-90,5 0-990,0 0 271,5 0-450,0 4 1225,5-3 1,5 8 0,5-4-1</inkml:trace>
  <inkml:trace contextRef="#ctx0" brushRef="#br0" timeOffset="43345">5864 16867 7533,'0'-6'-540,"0"2"540,0 4 180,0-4 0,0 2 90,0-2-1,-13 13-179,1-3-90,-8 9 90,1-10 90,-23 17-180,11-13 90,-16 10 90,1 3 90,20-17-270,-16 17-573,23-17 753,-1 5-90,4 0 179,-8 7 1,-1 2-180,6 2 0,-22 12-180,37-19 180,4-9 90,0 5 483,0 0-573,0-5 90,4 4 450,19 10-630,-4-1 180,14 6 89,0-1-179,-14-11 0,13 7 0,-12-5-180,-4-3 0,21 12 180,-23-11-629,18 3 359,-25-6 180,6-8-360,-12 3-1169,3 1 899,-4-4 630,-4 8 0,-6-4 0,-5 5 0</inkml:trace>
  <inkml:trace contextRef="#ctx0" brushRef="#br0" timeOffset="44237">1955 16619 7533,'-5'6'-180,"4"-2"0,-3-4 180,4 0-180,-5 0 90,4 9 90,-8-3 450,4 13-180,-1 1-1,-3 1-44,2 11 0,0 4-135,-5 8-385,2-6 0,1 0 295,-1 6-1494,1-2 1,0 0 1673,-4 5-225,6-9 0,0 2-64,-2 12-71,4-22-495,-1 26 495,2-39 0,4 2 592,0-10-1492,0-8 3882,0 3-2802,9-8 0,-3-6 0,9-6 0</inkml:trace>
  <inkml:trace contextRef="#ctx0" brushRef="#br0" timeOffset="44637">2054 17066 7533,'0'5'-1170,"-5"8"1080,4-6 1350,-3 12-1080,4-4-180,0 5 0,4-5 449,2-1-89,-1-4-90,4-4 0,-3 3-180,4-8 270,13 8-181,-10-8-89,10 4-90,5-19 0,-14 6 180,9-12 0,-1-5-540,-7-5 181,8-9-1,-19-2 180,-4 22-90,-4-10 90,-10 11 0,1 7 0,-5 1-180,-14 6 180,16 8-270,-29 10 0,27 3-180,-15 20 270,21-9-179,-6 15-1,17-17-899,-3 25 1079,8-26 180,11 17 0,1-31 0,8-2 0</inkml:trace>
  <inkml:trace contextRef="#ctx0" brushRef="#br0" timeOffset="45151">2431 16956 6993,'-4'19'899,"-2"-2"-359,-8 29-450,7-21 90,-6 17 0,7-13-90,1-7 0,-4 20-180,8-24 90,-3 19 90,4-29-540,9 5 450,-7-13-90,11-5-90,1-13 180,-2 0-270,4-9 1,0-1 358,2 2-328,-6 0 1,0 1 238,3 4-180,-1-3 180,-7 8 810,6-3-630,-12 13 270,3-3-360,-4 9-1,0 0-89,5 35 0,-4-17 90,3 28-180,1-22 568,0 6-388,5 5 90,4 5-91,-3-13 271,17-9-90,-15-13 90,15-10-90,-13-5-135,4-13 0,0-4 44,1-6-630,-1-7 1,-2 1 450,-6 9 90,3-16-921,1 8 831,-9 13-1564,8-11 1294,-13 25 270,8 1 0,-4 6 0,5 4 0</inkml:trace>
  <inkml:trace contextRef="#ctx0" brushRef="#br0" timeOffset="45602">3522 16827 7533,'0'-37'180,"-4"1"179,-2 20 181,-8-4-270,7 9-90,-6 2-360,3 9 180,-1 0 90,1 0-180,1 5 180,4 0-270,-18 32 270,14-12-180,-13 18 0,16-10 180,-4 20 0,0-8-1572,3-1 0,0 0 1482,1 3 45,-1-17 0,0 1-122,0 5 1,0-2 256,-5 4-202,1 9 0,-1-2-68,-4-13 135,9-4 0,-1-1-225,-11 3 90,-1 1 90,4-2-685,-16 0 685,19-12 1353,-14 1-1623,16-12 471,-8-2 0,3-13 1,-3-2-1</inkml:trace>
  <inkml:trace contextRef="#ctx0" brushRef="#br0" timeOffset="46034">3027 17115 7533,'15'-5'359,"8"-4"-179,-10 8 0,10-8-360,1 8 90,-3-8 90,12 8 180,10-8-270,-13 8-290,16-8 470,-25 8-180,4-8 74,12 4 106,-17-1 0,12 1 0,-18 5 90,6 0-180,1 5 0,-6 1 89,-1 4 271,-4 22 16,-4-17-286,7 26 0,-11-29 21,6 6-21,-6 1-270,2-11 270,-4 6 359,0-14-628,0-10 179,0 4 90,0-13-90,0 3-90,13-30-90,-5 20 90,15-25-253,-7 30 343,-1 1 0,4 6-899,9-5 629,-9 12-270,26-6 450,-30 17 0,12 1 90,-21 5 0,3 5 0,-4 0 0</inkml:trace>
  <inkml:trace contextRef="#ctx0" brushRef="#br0" timeOffset="46188">3929 17224 8792,'-5'-16'0,"0"2"-720,10 14 271,-4 0 449,3 0 0,-4 5 0,0 1 0</inkml:trace>
  <inkml:trace contextRef="#ctx0" brushRef="#br0" timeOffset="47748">6409 18316 7533,'16'0'-1170,"-2"0"1260,-4 0 0,0 0-90,0 0 270,9 0-180,-7 0 0,7 0 0,-10 0 90,1 0 180,0-5-1,0 4-179,0-3-90,0 4 720,0 0-540,-4 0 89,-2 0 91,-4 0-450,-4 0-180,-24 0 90,8-5-45,-20 5 1,-1-1 223,10-3-179,-5 3 1,-1 2-1229,-3-1 1408,3-4-180,-6 2 90,-2 0 0,-1 0 0,1 2 0,7 0 0,-6 0 0,8 0 0,-1 0 90,8 0 0,-2 0 90,-22 0-180,13 0 0,-8 0 179,11 0-179,9-4 360,-10 3-360,12-4 90,-11 1-90,18 3 0,-13-4 0,26 1 0,-8 3 0,13-4 0,-8 5 0,8 0 868,-3 0-868,4-4 0,0 3-629,0-13 449,0 8 90,0-4 0,4 1 90,-3 3-270,21-12 180,-13 6 0,14-7 90,-4 5-90,-2 3 90,3-4-90,-2 10 360,11-13-90,-10 15-180,4-15 630,-10 17-451,-11-4 1,7 5-90,-9 0 90,0 0-270,-9 0 90,3 0-90,-9 0-180,-12 0 315,-18 12 0,-4 3-45,19-10 0,-1 1 90,-18 10 0,1 0 180,2-6-90,22 0 0,-23 4-90,30-7 90,-6 6-90,13-8 90,4 10-90,2-4 179,13 8-359,33 14-2276,-19-13 2141,3-2 0,-3 0 45,-12-7-1336,21 21 1516,-17-9 0,17 16 0,-17-10 0</inkml:trace>
  <inkml:trace contextRef="#ctx0" brushRef="#br0" timeOffset="50471">1836 17820 7533,'0'-11'-810,"0"2"720,0 9 990,0 0-720,0 9 89,-5-3-269,4 17 90,-8-2 630,-2 21 0,-1 3-451,-2 4-781,-1 2 0,2-1 512,3-8 60,3-5 0,-2 7 0,2-6-240,-2 15 135,-3 3 0,2-3-640,9-17 685,-3-6 90,4-10-810,0-7 540,0-12 0,0-1-89,13-27-1,8-10 637,-9 12 1,2-1-503,12-16 0,-1 0 319,0-2-184,1 1 0,-1 3 90,-3 12-90,7-19-90,-14 34 1079,4-14-629,-12 25 449,2 7-539,-9 11 180,0 23-360,0-12 90,-3 3 0,1 0 0,1-3-135,-1 7 0,0 0-135,2-9-450,4 13 450,1-24-434,10-8 254,-4-2-359,21-22 539,-13 5-90,4-11 0,0-3 0,-4 2 567,-3 2 1,0 0-478,-1-7 0,-4 8 270,2-6-90,-12 22 1529,4-7-630,-5 11-719,-5 16 0,0-6-90,-1 20 0,-2-4-270,6-6-270,-2 18 0,4-22-1708,4 13 1708,-2-20-2069,15-3 2159,-9-9-179,11-14 449,-9 2 0,-5-7 0,4 0 0,-4-28 0,5 11 0,-7 13 0,0-1 90,2-5 0,-1 3 809,-3-2-359,8-18-1,-8 32-269,3 12 450,-4-1-360,5 8-1800,0 8 1440,5 4 0,0 12 0,0 2 0</inkml:trace>
  <inkml:trace contextRef="#ctx0" brushRef="#br0" timeOffset="50967">2669 18246 7533,'6'-21'-1619,"-2"-2"3418,-4 8-1440,0-1 91,0 2 809,-4 0-899,3 7 90,-8-6-180,3 12 90,-3-8-181,-6 8-179,0-3 0,-1 8 360,-11 10-270,9-2-135,-3 8 0,0 1-45,2-1 180,-8 17-1709,17 1 1169,4-18 181,2 12 89,4-27 0,0 4 90,4-8-270,20-10 270,-10-3 90,22-17 0,-24 9-363,7-5 363,-9 10 899,9-17-449,-7 17 719,2 5-809,-9 18 180,-10 30-90,4-11-46,-5 11 1,-1 3-405,0 3 120,1-8 0,-3 5 0,1-3-429,-4 15 444,-4 1 0,0-1 303,3-6-258,-7-9 0,-1-3 0,2-10-180,-14 6 90,13-20-180,-13-6-539,14 0 179,-17-14-989,24 2 953,-2-12-3202,18-36 3328,11 25-107,-3-1 1,2 3 466,16 8 0,4 0 0,1 0 0</inkml:trace>
  <inkml:trace contextRef="#ctx0" brushRef="#br0" timeOffset="51321">3284 17988 7533,'0'-47'-450,"4"5"450,-2 22 809,2 5-269,-4-4 90,4-5-1,-3 6-179,4-1 450,-5 10-541,0 4 1,0-1-180,0 2 540,-9 22-450,2-5 89,-8 21 1,-2 5-270,3 5-1028,-2-4 1,0 0 1207,5 10-180,0-12 0,-1 0-357,4-11 1,-1 2 446,-3 20 0,0 0-315,5-20 0,-1-2-1124,1 4 0,0 0 1349,-3 17-90,0-16-1111,3-4 1,0 0 930,0 6-190,-1-1 0,-1-1-979,2-11 1063,-3 14-1513,6-34 2482,-5-5 0,2-12 0,-7-9 0</inkml:trace>
  <inkml:trace contextRef="#ctx0" brushRef="#br0" timeOffset="51658">2947 18236 7533,'16'-24'494,"-1"0"1,14-17-315,-9 31 90,0 0 270,21 0-181,-11 5-89,12 1-180,-4 8 0,-19 1 90,13 5-180,-17 0 180,1 0 360,11 26-361,-18-15-89,13 17 270,-21-10-360,4-15 180,-5 14 0,0-20-90,0 2-180,-5-9 90,4-5 0,-3 0-270,4-10 180,0 4-180,4-21 90,15-13 180,-2 5 0,8-6-89,11 4 89,-20 21-630,24-15 450,-23 30 180,7-2-1619,0 7 1169,-7-4 450,15 18 0,-19 4 0,10 12 0</inkml:trace>
  <inkml:trace contextRef="#ctx0" brushRef="#br0" timeOffset="51774">3711 18375 7533,'-2'-10'0,"4"0"0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0:29:39.005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9079 6896 7533,'-9'10'2248,"2"-5"-2877,-7-1 359,9 1 270,-4-4 0,8 4-360,-4-5 270,5 4-180,0-3 90,0 4 270,0-5 0,-4-18-270,3-4 360,-4-22-180,1 7 180,2 3 0,-2-1-180,-5-2-307,6 5 1,0 3 486,-6 3 90,8 2-270,-8 9 719,4-8-629,-1 15 0,2-10 90,4 17-90,0-3-180,0 4 0,4 22 0,2-4 523,4 21-433,5-6 0,2-1 0,-2 7 0,6-1 0,-1-2 0,-8-9-89,11 6 268,-3 0-89,-8-14-90,6 9 540,-13-23 0,1 4-1,-2-12 1,-4-12-270,0-7 90,0-30-270,0 14-231,0 9 0,0 1 321,0-13 0,0-8-270,0 7 0,0-1-989,0-12 274,0 14 1,0 3 624,5 4-1889,5-14 990,5 10 1079,-3 11 0,0 1 0,14-18 0,3-1 0</inkml:trace>
  <inkml:trace contextRef="#ctx0" brushRef="#br0" timeOffset="1035">13683 2669 7533,'0'6'-90,"0"-2"-90,0 0-90,0 6 90,0 19 0,0-1-546,0 15 906,0-13-180,0 9 0,0-8-143,8 16 8,0-14 0,0-2 135,4 7 450,1 10-360,-13-51 450,0-16-540,-4 0 269,3-18 1,-8-2 0,8 6 0,-8-5-90,3-13 0,-4 24-90,5-23 0,1 29 179,-1-8 1,0 8-270,-1 6-449,2 6 1329,13 27-880,-3 4-180,8 13 90,-4-5 259,5-2-169,-4-7-212,8 8 122,-8-8 90,7 3 90,2 5-90,1-7 360,12 6-360,-15-12 450,14-2-181,-16-8-89,4-2 360,3-4 0,-2-13-180,5 5-1,-6-19-89,-6 10 135,-4-13 0,-1-4-45,-2-4-91,1 4 1,0-7 0,-2 5-2388,-3-13 2208,1 10 0,0-2 180,-3 5 0,-2 2-1195,1-9 655,0 3 0,0 2-719,0 9 539,0-13 450,5 12 0,0-1 0,5-3 0</inkml:trace>
  <inkml:trace contextRef="#ctx0" brushRef="#br0" timeOffset="4342">11420 8791 7533,'40'8'-60,"-1"-1"0,0 1 0,-4-1-120,1-2-2012,0 0 0,3-1 2102,-9-3 0,1-1 0,13 2 0,4 0 210,-10-1 0,0-1 0,0-1-804,4 1 1,1 0 862,-1 2 1,4-1 0,-2 1-90,1-2 0,1 1-60,0 0 0,3 1 0,4-1-165,-5-2 1,5 0 0,2-1 0,-1-1 0,-4 1 179,-2 1 0,-3-1 0,1 1 0,5-1-20,-4 0 1,6-1 0,3 0 0,1 1 0,-1-1-1,-5 0 1,-5 0-351,8-1 1,-8 1 0,8-1 336,-11 2 1,7-1 0,3 0 0,1 0 0,-1 0 0,-4 1 0,-5 0-125,13-1 1,-7 1 0,6 0 111,-10 0 0,5 0 0,3-1 0,-1 1 0,-2 0 0,-6 0-115,8 0 1,-7 0 0,3 0 114,-4 1 0,1 0 0,1 0 0,2-1 0,-1 0 0,3-1 0,1 0 0,-2 0 0,-3 1 114,9-1 0,-4 1 0,7 0-76,-14 0 1,7 0-1,3 0 1,1 0 0,0 0-1,-5 0 1,-5 0-166,13-2 1,-7 1 0,3 0 144,-9 1 0,4 1 0,1 0 0,-3 1 0,-4-2 148,2-1 0,-5 0 0,4 0-166,-2 2 0,3 0 0,2 0 0,1 0 0,-3 0 22,5-2 1,-1 1 0,1-1-1,1 1-4,-4 0 0,3 1 0,-1 0 0,0 0 0,-3 0-105,-2 0 1,-2 0 0,-2 0 0,-2 0 116,1-1 0,-2 1 0,4-1 39,8 0 1,6 0 0,1-1 0,-5 0-70,-7 0 0,-3 0 0,5-1-107,-2 0 1,7 0-1,3 1 1,0-1 0,-4 0-1,-6-1 137,2 0 0,-7 0 0,5-1-12,1 1 0,4-1 0,2 1 0,-1-1 0,-4-1 12,9-2 0,-4-1 0,0-1 0,0 1 0,0 0 0,-2-1 250,-4 2 0,-1 0 0,2-2-258,3-4 0,4-2 1,-1 0-1,-6 2 123,-9 4 1,-4 3 0,4-3-146,8-3 0,5-3 0,1 0 0,-4 1 60,-2 1 0,-4 1 0,-2 0-60,1-2 0,1-2 45,-2 2 0,4-2 0,0-1 0,-6 3-45,-4-2 0,-3 0 60,7-4 0,2-2 0,-6 1-15,-11 5 0,-2-3-16,11-17 1,3-8 0,-6 2-30,-10 9 0,-2-1 0,3-2 0,3-7 0,-1 0 0,-5 6 0,-4-1 0,-3 2 45,7-12 0,-1-5 45,-5 3 0,-1-3 0,-2 4 0,-1 10 0,-1 0-90,1-4 0,0-5 0,-3 2 617,-5-8 0,-3 7-347,-1-2-150,2 14 0,0-5 0,-1 8 329,-6 4 56,0-12 575,-9 9-900,7 14 966,-2-4-1865,9 19 3106,5 4-4636,0-5 3117,0 4-868,0-12 0,5-2 0,0-11 0</inkml:trace>
  <inkml:trace contextRef="#ctx0" brushRef="#br0" timeOffset="6768">476 12601 7533,'-5'-10'-180,"-4"0"180,8-1 180,-4 6-360,1-4 180,3 4-90,-3-5-180,-1-13 360,4-13-90,-3 3-496,8-9 496,-3 17 224,6-5 1,-1-1-225,-3-2 90,1 2 0,0 3-90,1 11 90,-4-1-180,8 3 180,-8 9 0,8-3-270,-8 9 90,8 0 407,-8 0-407,21 9 180,-13-3-45,11 13 0,0 3-45,-5-1 0,12 17 90,-4-2-90,-5-16 90,6 17 0,0-8-90,-12-11 89,6 5 271,1-9-270,-11-7 0,5 2-90,-13-9 90,0 0 540,5-14-91,0-7-449,5-9 90,-4-9 45,0-6 0,1-3-180,-6 17 0,0-1-1053,2-6 1,0-3 0,0 4 917,-3-17 180,0 25 0,0 1-90,0-7 0,5-4 0,3 0 0,4-6 0,0 5 0,0 0 0</inkml:trace>
  <inkml:trace contextRef="#ctx0" brushRef="#br0" timeOffset="7638">4446 8910 7533,'0'6'-900,"0"2"810,0-2 0,0 4 90,0 4 90,0 1 0,0 5-270,-5 0 0,0 14 180,-1-11 90,2 10-90,-1-14 0,4 1 90,-8 13 90,8-14-180,-3 9 180,4-18-180,0-5 180,0-1 360,0-4-540,0-13-90,4 6 0,6-30 180,1 23-90,-1-18-90,-1 21 180,-4-17-180,5 15 180,0-14-90,-4 16 0,3-4 0,-4 10-90,5-4 90,-4 8 0,7-3 0,-7 8 0,13 1 0,-8 5 0,12 9 0,-11-7 0,12 11 0,0 1 0,-6-1-3302,18 14 3302,-19-19 90,7 0-182,8-4 272,-13-12 540,27-2-630,-27-11 0,8-13-15,-12 3 105,0-26 0,1 17-45,-4-10 0,-1-2-45,1-1-205,-2 3 1,-1 0-336,-4 3 450,0 6 0,-1 1 0,-3 5 0,4-11 0</inkml:trace>
  <inkml:trace contextRef="#ctx0" brushRef="#br0" timeOffset="17746">3612 13970 7533,'5'0'90,"4"0"-270,1 0 180,1 4 0,8-3-450,9 13 360,0-8 90,6 4 180,8-1-180,-13-4 90,14 1-90,0 1 0,1-1 0,4-4-1238,1 4 1,-1 1 1237,-2-1 45,-9-1 0,2 0 0,-9 0 0,0 0-45,11 0 0,4 0 29,-3 1 1,2 1 0,-3-1-75,3 0 1,2 0 44,-5-1 0,6 1 0,0 0 0,-6 0-1242,2 0 1,-1-1 1181,-3-1 0,3 1 1,3 0 59,3 1 0,5 0 0,-1 0 0,-4-1-417,-8 0 1,-3-1 0,5 1 416,4 0 0,8 0 0,1 1 0,-3 0 0,-8-1 0,5 3 0,-2 0 0,-5-3 0,5 0 0,0 0 0,-5 0 0,7 2 0,-2 1 0,-2-3 0,3 0 0,0-1 0,-4 1 0,0 0 0,-1-1 0,-5 0 0,0 0 0,4-1-18,0 1 0,6 0 0,2 0 0,-1 0 0,-6-1-275,3 1 1,-5-1 0,4 1 292,2 0 0,3-1 0,1 1 0,-2 0 0,7 0 0,-2 1 0,-2 0 0,-8-1 0,-1-1 0,1 1 0,-3 0 0,1 0 0,1-1 0,0 0 0,2-1 0,0-1 0,-1 0 0,-1 1 0,0 1 0,-1 0 0,5 0 0,-5-3 0,7 0 0,2-1 0,1 0 0,-3 0 0,-6 0 0,9 3 0,-6 0 0,9-2 0,-8-2 0,9-2 0,4 0 0,1-1 0,0 0 0,-6 1 0,-6 1 0,6 1 0,-7 1 0,6-1 0,-6-2 0,6-2 0,3 0 0,0 0 0,-5 1 0,-8 1 0,-1 1 0,-7 1 0,1 0 0,10-2 0,1-2 0,1 2 0,-1 0 0,0 1 0,-2 0 0,5-2 0,3 0 0,-4 0 0,7-1 0,0-1 0,-7 2 0,-11 1 0,-5 0 0,5-1 0,4-2 0,7-2 0,1 0 0,-2 0 0,-7 2 0,12-2 0,-1-1 0,-12 1 0,6-3 0,1 0 0,-2 0 0,-6 2 0,11-2 0,-2-1 0,0-2 0,7-4 0,-1 0 0,-7 3 0,-2 1 0,-2-1 0,-5 1 0,5-3 0,-1-1 0,-7 2 0,1-2 0,-2-1 0,10-7 0,5-4 0,-6 1 0,-10 4 0,-1-1 0,1-1 0,5-5 0,-1 0 0,-7 3 111,-5-3 1,-1 1-112,1 1 0,3-1 0,-2-5 89,-3-3 1,-1-4 0,-1-1 0,-2 5-90,4-6 0,0 0 0,-4 6 0,2-4 0,0-2 0,-3 1 90,-1-10 0,-3 2 0,-2 3 419,-2 3 1,-1-2-465,0-1 0,0-8 0,0 0 0,-4 8-45,-2 5 0,-2 2 30,0 4 0,0-2 0,-2-1-90,-4-8 0,-3-2 0,1 6 15,2 6 0,-1-1 90,-6-8 0,-5-9 0,-1-1 0,2 11-202,4 11 0,-1 2 157,-5-7 0,-3-2 0,2 5 0,-7-10 58,4 15 1,-1 1-59,5 5 0,1 1 0,-7-4 0,-2 0 0,1-4 0,0 3 0,1 10 0,-2-1 0,-3-8 0,-3-4 0,1 4 0,2 7 0,-1-1 0,-10-9 0,-4-4 0,5 5 90,8 10 0,0 3-90,-14-13 0,-1 1 0,9 9 0,1 3 0,8 5 0,-2 1 30,-10-4 0,-6-2 0,5 3-30,9 4 0,-1 2-30,-17-4 0,-9 1 0,5 1 75,8 1 0,0 3-75,-2 3 0,-4 1 0,4 1 30,2-1 0,2 1 0,4 3 0,-2 1 0,4 1 0,3-1 0,1 0 0,-11-1 0,-3 2 0,6 2 0,-3 2 0,3 0 0,2-1 0,-2 0-30,-12 3 0,-7 1 0,7 0 397,10-3 0,3 1-367,-13 0 0,-4 2-30,5 0 0,-3 2 0,3-1 30,4 0 0,-3 1 0,10-1 0,-8 0 0,-1 2 0,2-2 0,7 0 45,-9 0 0,3 0-45,2 1 0,-4 1 0,-3 0 0,5-2 0,-4 1 0,-2-1 0,2 1 0,7-1 0,4 0 0,4 0 0,-5 0-192,-1 0 0,-8 0 0,-3 1 0,0 0 0,4-1 1,10-1 236,-8 3 0,4-1-45,6-2 0,-3 0 0,-1 0-80,-10 4 0,-3 2 0,4-2 80,1 0 0,-4 0-123,5 0 1,-9 1 0,-3 2 0,3-2 0,8-2 122,10-3 0,5-2 0,-5 2 0,-10 3 0,-8 3 0,-2 1 0,2-2 0,10-3-53,-6-2 0,3-1 75,6 3 1,-6 1-1,1 0 1,6-2-23,-4 0 0,2-1 90,-9 1 0,-2 2-90,19-4 0,0 2 0,1-2 460,-4-2 1,-2 2-416,-3 3 0,-8 4 0,0 0 0,6-3 0,-1 0 0,-1 1-68,4 0 1,-6 3-1,1-1 1,7 0-73,1-1 0,3 0 140,-9 2 0,0 0-45,-1 4 0,2 0 633,10-6 1,-2 1-694,-9 5 0,-5 3 0,5-2 60,9-6 0,0 2-23,-6 4 1,-8 5-1,0 0 1,8-4 172,5-1 1,0 0-151,2 0 0,-7 4 0,1-1 0,6-2 0,4-2 0,2 0 0,-4 4 0,-4 1 0,4-1 0,2-3 0,2 0-45,-9 8 0,0 1 45,2-2 0,2-1 0,9-5 0,1 1 0,-8 3 0,-2 3 0,-6 7 0,1 1 45,15-13 0,0 1-45,-9 8 0,-4 5 0,6-5 44,11-8 1,3 0-45,-14 11 0,3 0 0,1 0-63,4 2 1,0 0 62,-5 7 45,7-5 0,2 2-45,8-9 0,3-2 45,3-3 0,0 1-45,-2 5 0,1 1 0,-1 20 0,5-16 0,0 1 0,2-7 0,1 1 0,-1 6 0,1 4 0,6 9 0,1-1 0,0-16 0,1 1 0,2 4 0,2 3 0,1-5 0,0-10 0,4-1 0,12 12 0,7 4 0,-3-6 45,-8-12 0,2-1-45,14 9 0,6 4 0,-5-7 386,-12-14 0,0-3-521,12 6 0,2-1 45,-10-5 0,4-2-293,9-1 1,10 0 0,1 0 0,-4-1-199,-8 0 0,-3-2 0,5 1 581,0-1 0,6 1 0,2-1 0,-2-1 0,-5-2 0,2-1 0,-4-1 0,1-1 0,5 0 0,1 1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0:30:14.965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19566 8701 7533,'15'6'719,"0"-1"-989,-1-5 180,-3 4-135,21 5 1,3 1 224,-3-1 45,4 2 0,7 0 134,-1-6 1,5-3 0,-4 1-890,-5 0 0,1 0 687,10 1 1,9-1-1,1 1 1,-10-2-390,-3-1 1,-2-1 456,-3 2 0,6 1 0,0-1 0,-6 0 0,3-1 0,1-1-99,-3 2 0,7-1 0,4 1 0,-3 0 0,-6 0 54,-3 0 0,-5 0 0,5 0 18,9 0 0,8 1 0,3-1 0,-3 2 0,-9-1 27,5 2 0,-1 1-45,-2-1 0,9-1 0,-1 1 0,-9 0 0,-1 1 0,-2-1 44,-6-1 1,5-1 0,0 1 0,-7-1-1235,4 3 1,-4-2 1189,9-1 0,4 0 150,-6 0 0,3 0 0,-4 0-455,-3-3 0,3 1 350,4-1 0,9 0 0,0 0 0,-8 0-45,-2-2 0,1-2 0,2 0 0,8-2 0,1 0 0,-8-1-141,-1-1 1,-1-2 95,-6 3 0,6-2 0,-1 1 0,-7-1 45,0-1 0,0-1 0,4-1 0,9-3 0,-1 0 0,-7 2-45,0-1 0,-1 0 45,-4 1 0,5-3 0,0 0 0,-8 2 90,-3 1 0,-3 0-45,3-4 0,0-1-448,3-3 1,-2-1 447,-10 7 0,1-3-15,5-4 0,4-5 0,0-2 108,-5 0 1,1-2 0,-1-1 0,0 2-139,2-3 0,0 1 0,0-3-148,0-1 1,2-3 0,-1 0 0,-6 6 147,-4 2 0,-2 2 90,0-1 0,1-1 0,0-1-161,-1 1 0,0 1 1,0-4 115,1-6 0,1-4 0,-1-1 0,-2 4-15,0 4 0,-2 3 0,0-2-60,2-9 0,-1-1 0,-5 5 393,-8 8 0,-2 4-363,5-21-180,-5 10 0,1-7 0,-1 5 180,-3 10 0,0-1 71,1-5 0,-1-3 1,-1 4-162,-2-13 135,0 22 0,0-3 286,-2-18 1,0-1-107,-1 17 0,0 0-240,-3-17 0,-2 2 195,-3 3-58,-5 9 0,-6-7 1,-4-3-1,0 3-100,3 8 1,-2 2-1,-1 0 1,1-3 145,-2-7 0,0-3 1,-1 1-1,-1 4-258,-9-1 0,-1 5 1,7 7 89,-7-2 0,15 15 0,-1 0 338,-4-2 1,-2 0-384,-2 3 0,-2 0 704,-3-2 0,-1 1-659,0 4 0,1 2 45,9 3 0,-2 1-105,-13 1 0,-7 0 1,3 0 59,7 0 0,-2 0-474,1 2 1,-6 0 0,0 0 0,6 1 473,0 1 0,3 0 0,-10 2 0,-4 0-131,6 1 1,-4 1-1,5-1 86,0 2 0,0 0 67,4 0 1,-6 1-1,0-1 1,5 1-23,-2 1 0,-3 1-36,6 0 0,-7 0 0,-4 1 0,2 0 0,7-1-245,3 0 0,5 0 0,-6 1 263,-3-1 0,-7 1 0,-3 0 0,4-1 0,6 1 18,-11 3 0,5 0 0,7-4 0,0 0 0,-4 2-188,-1 1 0,-3 2 1,0 0-1,4 0 188,5-3 0,2 0 0,-3 1 0,-6 2 0,-4 1 0,0 1 0,6-3 0,-7 1 0,4-1 238,13-2 1,0 0 0,-3 0-239,-6 2 0,-2 0 0,-9 3 109,17-3 1,-5 2 0,-5 1 0,-3 1 0,-1 0 0,0 0 0,3 0 0,2 0 0,6-3-205,-4 2 1,6-1 0,1-1-1,-1 1 1,-5 1 94,-2 0 0,-6 3 0,-4 0 0,-1 1 0,1-1 0,5 0 0,8-1 0,10-2 424,-1 5 0,7-1-469,-9 1 0,-4 4 27,9 2 0,-4 5 0,-2 4 0,1-1 0,5-4 18,0-2 0,4-3 0,-5 7-113,3 0 1,-4 5-1,-5 5 1,-1 3 0,0 1-1,1 1 1,2-2 0,5-2-249,2 1 0,2-2 0,3 0 0,1 0 0,-1 3 1,0 2 419,3-5 1,-1 4 0,0 1 0,-1 1 0,1 1 0,1-1 0,0-1 0,2-2 0,1-3-42,-6 10 0,0-3 0,3-2 0,3-1 0,4 0 4,2 7 1,3-1 0,6-2-1,8-7-107,20 3 1,7-8 84,-9-8 0,3-1 127,9 5 0,7 3 0,-3-6-82,-5-7 0,4-4-99,5-1 0,9 2 0,5 0 0,-1-1 0,-8-4 54,-5-2 0,-5-4 0,6 2 0,8 1 0,10 3 0,1-1 0,-2-1 0,-10-4 596,4-1 1,-3-3-800,-10 0 1,4 0-1,2 0 1,5-1 195,-6-1 1,5-1-1,2 0 1,2 0-1,-1-1 1,-3 0 0,-4 0-1,7 0 1,-5-1-1,0 0 1,5-1 0,5 0-1,-1 0 1,0 0-1,0 0 1,0 1-1,0-1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0:30:22.931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3353 9625 7565,'-15'-9'-8,"-4"-2"5,13-5-91,-8 6 93,9 1 88,-5 8-354,4-3 176,2 4 451,4 0-718,4 0 180,6 0 92,6 0-2,4 0 0,20-14 1,6-3 89,8 5-425,-20-1 0,3-4 0,0 2 468,7 2 1,-2 0-725,-9-2 1,0 0 678,10-1 1,0 2 89,-12 2 1,2 0-31,8-3 1,6-2 0,-4 2-61,2 0 0,1-1-614,-4 1 0,6-2 0,0 0 0,-5 1 611,3 0 1,1-1 0,-1 1 1,7-2 0,0-1 0,-5 3-1,-11 3 0,-4 2 1,5-2-291,5-1 0,7-2 0,2-1 0,-2 0 0,-6 3 324,-5 2 1,-4 1 0,3-1-199,11-3 1,5-1 0,1 0 0,-8 2 165,6-2 0,-2 0 0,-12 5 0,4-2 0,0 1 0,-4 1 68,10-3 1,1 0-69,-1 0 0,8-2 0,0 0 0,-7 3 143,2-1 0,-2 1-178,3-2 0,3-2 1,-3 3 54,4 1 0,-6 2 525,-20 2 0,0 1-503,5 0 1,4 0-1,-6 1-5,5-4-120,-8 6 0,-1 0 119,-3-4 3,11 8-367,1-7 222,-11 6 79,14-2 0,-21-1 1,3 0-1</inkml:trace>
  <inkml:trace contextRef="#ctx0" brushRef="#br0" timeOffset="512">6033 8235 15781,'36'-5'-1871,"6"0"-1232,-11 13 0,0 2 2510,12-5 421,-11 6 0,1 0 470,14-6-340,-13 5 295,13-4-794,-12 2 93,-5-6-559,-2 0 1,1 0 925,10-2-109,14 0 1713,-14 0-1768,-4 4 246,9-3 53,-7 4-65,10-5-41,-19 4-52,5-3 92,-18 4 722,8 3-846,-10-1 429,5 12-488,-12-8 7,-6 21-152,-1-13 350,-17 23-189,6-16 331,-8 8 1,-2 1-149,-7 8 541,2 1 1,-2 1-417,12-21 1,1 0-71,-6 7 1,1 1 253,-9 13-215,3-3 1,-2 0-105,11-17 1,0 0 29,-11 15 1,1-1 90,-6 1-449,8 4-51,1-11 1,-5 5 0,3-2 361,9-2 1,-1 1 0,-8 3 0,-5 4 0,4-5 0,8-7 0,-1 0 0</inkml:trace>
  <inkml:trace contextRef="#ctx0" brushRef="#br1" timeOffset="2735">14585 16063 7533,'-10'-4'-810,"0"-15"270,0 6 540,0-15 0,5 17 0,0 1 90,1-3 90,3 6 0,-3-7 0,4 4-270,0-4 450,8-32-360,-1 14 90,-3 5 0,2-3-45,7-14 0,0-3 0,-4 6 0,1-3-1011,3-3 0,2-4 1,0 4 965,0-2 0,1 0 22,-1 7 1,1-5-1,2 0 1,-2 3-395,1-1 0,-1 3 0,2-5 354,-1 0 0,2-5 0,0-3 0,0 3 0,-3 5-680,2-2 1,-2 4 0,0-1 697,-2 5 0,1-2 0,-1 1 0,-1 5-277,5-9 0,-2 3 277,-1 4 0,1-3 0,-2 5 0,2-5 0,0 0 0,-1 4 0,3-8 0,0 0-15,1-3 0,1-4 0,-2 6 15,-6 12 0,1-1 0,2-3 0,2-8 0,1 0 0,-4 5 45,-1-3 0,-1-1-45,1 7 0,2-4 0,0 0 0,-4 8 0,4-20 90,-5 17 0,0 0-90,2-14 0,-3 21 0,-1 1 730,-2-12-640,-1 1-90,0 8 2203,-5 1-2203,0 27 602,-9 9-692,2 3 90,-20 20 0,9-5-45,-11 10 0,-1 1-45,2 5 1150,-2-6 1,0 1-1061,4 2-90,-8 5 90,10-12 0,0 1 0,-10 15 45,-3-2 0,0 0-45,5 0 0,2-7 0,1-1 0,7-6 0,-7 5-120,5-5 120,11-14 0,-4 3 0,16-12 0,-4-4 270,5 3-270,0-4 945,0-4-945,0-2 133,0-4-403,22-22 270,-7 13-728,7-8 0,2-1 728,4-1-180,-3-1 0,2-1-68,6-7 383,-3-2 0,0 0-225,0 3 180,-6 1 0,-2 4 89,-5 13-179,2-13 720,-9 16-630,-5 1 0,4 5 90,-8 6 1324,8 4-1414,-4 0-90,14 4 90,-2 2-90,7 3-90,0 6-289,2 0 469,3 5-1706,5 0 1,2 2 1075,8 12 405,-4-6 1,-1 1-650,-15-7 1,-2 2 783,1 3 0,2 4 0,-2 0 0,5 7 0,-1 1 0,-3-2 0,0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0:30:36.846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15776 12740 7533,'0'-16'-900,"0"1"720,0 10 180,0 1 0,0 4 0,-4 0-180,-2 0 180,1 0 0,-4 0 90,-10 8 90,2-1-180,-12 7 0,9-4 0,0 5 0,0-4 0,-4 8-1226,-1 0 1226,-9 2 45,3 6 0,0 1-135,-15 4 90,12-5 0,-5 5 0,6-3 0,8-9 0,0 1 0,-7 4 0,-6 3 0,-1 1 0,7-5 0,4-1 0,1-1 0,-7 3 0,-7 3 0,0 0 0,7-4 0,5-3 0,1 0 0,-4 1 0,-6 4 0,-1 0 0,6-3 0,0 1 0,0-1-996,-8 7 1,-3 4 0,3-5 995,9-7 0,-1 1-23,-6 6 1,-7 5 0,-1 1-1,5-5-448,-1 0 0,-1 1 453,5-4 0,-7 5 0,-2 1 0,1-1 0,8-5-436,-6 3 1,1-1 453,3-3 0,-5 2 0,1 0 0,5-3 45,-3 3 0,2-2-75,-6 2 0,-4 2 0,4-3 30,3 1 0,1-2 30,8-4 0,-2 0 0,-2 1-30,1-1 0,-2 2 0,0-1 0,3-2 0,-8 6 0,-2 1 18,7-5 0,-6 4 0,-2 1 0,2-1 0,7-4-18,-8 5 0,1-1 0,3-3 0,-7 3 0,1 0 0,6-3-241,-2 4 0,2-3 241,6-4 0,-2 0 0,0 0 0,0 2 0,0-1 0,2 0 278,-5 5 1,-4 1-279,3-4 0,-6 2 0,-1 1 0,7-2 0,-4 5 0,1-1 33,11-10 1,-4 2 0,0-1-1,3 0-3,1 1 0,2 0 0,0-1-421,-12 2 1,-1 0 419,13-3 1,-1 3-1,-1-1-59,-3-1 1,0 1 0,0 0 29,2 2 0,1 1 0,-3 1 0,2-2 0,-4 1 0,1 0 0,2-1 3,0 0 1,2-2-1,-3 3-3,-4 2 0,-4 4 0,0-1 0,5-4-5,-5 3 0,1-1 5,1 2 0,-3 2 0,2-1 0,7-7 0,1 0 0,3-2 8,-3 3 1,0 2-9,-1-3 0,-4 4 0,-2 0 0,7-3 496,-3 1 1,0 0-497,4-2 0,-5 3 0,0-1 0,6-2 0,-1-2 0,0 2-23,-3 2 1,-6 5 0,-1-1-1,6-3 23,1-2 0,-1 1 0,6-3 0,-6 5 0,-1 2 0,2-2 0,6-6 0,-2 0 0,3-2 0,-10 10 0,-5 5 0,7-6 0,11-10 0,2 0 0,-6 5 0,-3 4 0,2-4 0,5-5 0,-3 0 45,-4 6 0,-7 5 0,-1 1 0,6-4-45,1-2 0,-1 0 45,-2 2 0,-8 4 0,1 0 0,9-5-45,10-5 0,1-1 90,-11 6 0,-6 1 0,7-3 0,-7 8-90,0-2 0,1-3 90,8-8-45,-4 5 0,0-1-45,6-7 45,2 5 0,2-3 45,8-10 629,-7 6-809,16-8 180,-6 1 1968,17-2-2058,-3 1 0,8-4 0,1 3 0</inkml:trace>
  <inkml:trace contextRef="#ctx0" brushRef="#br0" timeOffset="2620">15727 12729 6903,'0'-10'-540,"4"0"630,-3 5-90,4 1 0,-1-1 0,10 4 0,-1-3 0,10 4-90,19 0 90,-16 0 0,21 0 0,0 0 0,-15 0 0,16 0 0,-1 0 0,-21 0 0,21 4 0,-23 2 0,-3 3 0,3 1 0,-4 5 0,0 0 0,4 27 0,-12-17 45,-1 11 0,-4 1-45,-6-5-162,1-1 0,1-1 162,-3 1 0,0 12 0,0 11 0,-5-1 30,3-16 0,1 6 0,-1-3-624,-1-6 1,0 0 593,-2 20 0,1 0 0,4-16 0,-1-4-808,-3 20 808,3-1 0,2 1 0,-1-24 0,0 0 0,0 7 0,0 4 0,0-4 0,0 19 0,0-17 0,0 3 0,-5 12 0,1 0 0,3-19 0,0 3 0,-4 1 0,-1 6 0,-1 1 0,3-6 0,2-3 0,0-1 0,-4 12 0,-3 5 0,2-6-1327,6-12 0,0-3 1327,-6 16 0,1-1 0,5-16 0,1-1-401,-5 4 0,1 0 401,3-3 0,1 3-256,-4 15 0,-1 8 0,1-5 256,2-7 0,1 1 0,-1-3 0,0 6 0,-1-1 0,2-8 0,0-4 0,2-1 0,0 9 0,1 6 0,-1-6 0,-1-10 0,1 1 0,0 17 0,1 8 0,-1-8 0,0-18 0,-2 0 0,2 9 0,-1 7 0,0 2 0,-1-9 281,-1-4 0,0 0-281,1 13 0,2 7 0,-2-9 0,-1-17 0,0 0 54,1 9 1,1 5 0,1-6-55,-2-7 0,2-2 0,0 8 0,1 3 0,-1-5 0,-1-9 0,1 1-242,2 19 0,0 8 0,0-6 242,-3-14 0,1 1 0,2 10 0,0 7 0,0-7 0,-3-11 0,1-3 0,3 9 0,1-1 0,-5-9 0,1 0 0,3 11 0,1-3 0,0 0 0,0 10 0,0-1 0,1-15 77,-1 5 0,-2-3-77,-1-18 1996,2 26-1996,-4-31 2986,0 18-2986,0-21 980,-4 13-980,2-12 157,-15 11-157,9-12 90,-24 3-90,19-4 90,-32 0-90,25 0 0,-15-5 0,-3-1 90,5 2-445,-4-3 1,0-2 354,0-1 45,-2 0 0,-2 0 135,-6 0-180,3 0 0,0 0 90,0 0-60,7-1 0,-6-1 0,4 1-30,9 1 0,0-1-98,-21-4 0,0 1 98,18 4 0,0-1-943,-4-3 0,-4-1 1,3 1 987,-4 3 0,0 0-45,-2-4 0,-4 0 0,7 1 0,10 4 0,3-1 0,-7-3 0,-3-1-366,-14 3 0,1-1 366,16 0 0,-1 1 0,-6-1 0,-5 0 0,6 0 0,7 0 0,2 0 0,-10 1 0,-2-1 179,5-2 1,-2 0 0,4 2-180,3 1 0,-1 1 30,-11-3 0,-5-1 0,6 1 15,14 4 0,0-1 0,-10-1 0,-10-2 0,0 0 0,6 1 0,3 0 0,0-1-23,-3 1 1,-8-1-1,2 0 1,8 1-23,8 0 0,2 0 0,-12-1 0,-6-1 0,4 1-90,8 1 0,1-1 90,-9-1 0,-4-2 0,4 1 0,8 0 0,2 1 45,-7-2 0,-3-1-693,5 1 1,-2-1-1,4 0 648,3-1 0,-1 1 60,-1 0 0,-4 0 0,4-1-592,6 0 0,2-1 532,4 3 0,-2-1-18,-9-1 0,-4-1 0,2 0 63,3 1 0,0 1 30,0 0 0,-3-1 0,-1 3 75,0 1 0,-1 2 0,4 1-240,1-1 0,0 0 120,-11 1 0,-5 1 0,6 0 15,14 1 0,-1 0-203,-8 0 1,-7 0 0,-1 0-1,8 0 295,0 0 1,1 0-138,-8 0 0,-5 0 0,5 0 45,1 0 0,5 0 529,13 0 1,-2 0-575,-13 0 0,-7 0 0,6 0 0,12 0 0,0 0 289,-10 1 0,-7 0 0,7 1-289,14 1 0,-1 0 22,-11 2 1,-8 3 0,-1-1-1,7 0-67,4 0 0,0 1 45,-13 1 0,-6 1 0,10-2 0,-6 2 45,26-6 0,-1 2-45,-19 5 0,-1 1 0,15-5 0,-1-1-456,-3 3 0,-5 1 0,6-1 411,8-3 1,0-1 44,-11 4 0,-5 1 0,4-2 36,10-1 1,0 0-37,-19 2 0,0 0-10,16-2 0,4 0-80,-19-1 90,2 5 0,-1 2 0,-4-1 0,4-1 0,1 1 0,2-1 0,15-4 0,-4 0 45,-12 0 0,0 0-45,19-1 0,-1-1 135,-27 3 0,2-1-45,10-2-46,15-2 1,0-1 135,-24-2-90,10 0-90,-5 0-196,16-2 1,-1-1 195,-2 1 0,1-1 0,2-2 0,0 0 0,-23-5 0</inkml:trace>
  <inkml:trace contextRef="#ctx0" brushRef="#br1" timeOffset="22886">16808 16103 26304,'-10'0'-630,"5"0"630,0 0-90,5 0 90,5 4 0,4-7 0,7 2 0</inkml:trace>
  <inkml:trace contextRef="#ctx0" brushRef="#br1" timeOffset="23570">16738 16133 21986,'15'0'180,"0"0"-180,1 0 90,2 0-90,-2 0 90,26-5 183,-12 4-239,17-3 108,-17-1-39,2 5 0,1-1 28,5-8 2,10 8 0,0 1-807,-6-4 766,-6 3 1,-1 2-1024,1-1 784,-1 0-281,-2 0 222,-16 0 166,6 0-316,-17 0 626,-2 0-635,-4 0 1165,0-5-1103,-8 0 0,1-5 0,-7 0 0</inkml:trace>
  <inkml:trace contextRef="#ctx0" brushRef="#br1" timeOffset="23913">17265 15924 23335,'-6'0'-1259,"10"0"1259,16 5-671,-2 0 59,10 1 512,-13 3-512,18 0 435,-10 2-508,6-1 353,20 13-324,-26-15 557,4 5 0,1 2-207,2 9-445,-8 3 290,-3-2-52,-37 0 0,-9 0 1047,2-3-699,-9 1 1,-1 0 842,0-3-619,-15 0 0,-1 2 414,25-10 1,1 1 102,-23 6 0,4 0-217,20-1 1,4-7 0,1 4-1</inkml:trace>
  <inkml:trace contextRef="#ctx0" brushRef="#br2" timeOffset="32091">1806 10169 7533,'0'-5'0,"-5"1"-270,4 13 180,-12 28 494,9 7 1,1 4-1394,-4-6 0,0 1 1019,4-7 0,2 2 0,-1 6 15,1-2 0,-1 5 0,1 5 0,-1-1 0,1-3 0,0-5-902,0 2 1,1-5-1,0 6 872,-1-2 0,0 9 0,0 2 0,0 0 0,1-6 0,-1-10-342,1 3 0,0-7 327,2 5 0,1 3 30,-2 5 0,1 6 0,0-7-30,1-11 0,0 0 0,0 9 0,0 4 0,-1-12 0,-1-15 0,4 1 90,-5-13-90,0-9 0,0-7 0,0-9 0</inkml:trace>
  <inkml:trace contextRef="#ctx0" brushRef="#br2" timeOffset="32771">1925 9952 7533,'-11'-16'-540,"6"2"180,11 19-179,13 9 808,10 7-269,8 9-788,3-10 788,3 4 0,-3-9-60,0-6 0,9-1 0,-4 0 240,-5-2 0,4 0-418,-4-4 0,11-1 0,4 0 0,1 0 0,-3-1 1,-8-1 267,-2 0 0,-6-1 0,8-2 9,-5 1 1,7-1 0,5-1 0,4-1 0,2 0 0,-2 0 0,-2 1 0,-6 0 0,-7 0-40,13-1 0,-9 1 0,8-2 33,-11 2 1,8-1 0,3-1 0,3 0 0,-1 0 0,-3 0-1,-4 2 1,-9 0-64,3 0 0,-8 2 0,6-1-15,2 0 0,7 0 0,4 0 0,0-1 0,-4 2 0,-7 0-1120,13-1 0,-2 1 1165,-8 1 0,5-1 0,-1 1 0,-9 0 0,-9 1 0,-3 2-38,11 7 1,4 4 0,-5-1 127,-9-2 0,0 3 0,7 5 0,4 4 0,-8 2 83,-11 2 0,-6 5-54,-2 4 1,-1 4 0,-2 0-75,1 4 0,-1 0 70,-3-4 0,-1 1 1,-1-2-72,-4 0 1,-1 0 0,2 0 0,0 5 90,-2 4 0,-1 10 0,-1 0 0,1-6-105,0-9 0,1-4 0,0 5-120,-2 5 0,-1 6 0,0 3 0,0-4 0,0-7 45,0 5 0,0-1 67,-2-1 1,-1 6 0,-1 1-1,2-8 68,-2 1 0,1-1-90,0 7 0,0 4 0,0-9 2442,-4 5-2308,1-4 1,-1-3-45,-2-12-51,-1 1 1,-2-5-130,-1-19 523,-8 7-972,-31-9 539,18-4-700,-12-3 0,-4-2 610,24 0 0,-4-2 67,-10-2 1,-11-1-1,-1-2 1,6 2-770,-6-1 1,-1 1 737,13 0 0,-8-2 0,-1 1 0,2 0 0,6 2 9,-11-1 1,0 2 133,14 1 1,-7 1 0,-4 0 0,0 0 0,3 0 0,6 1 137,-5 0 1,5 1-1,-5 1-227,5-2 0,-4 1 0,-4 1 0,-1-1 0,-1 1 0,0 0-139,5 0 0,-3 0 0,0 1 1,0 0-1,0 0 0,3-1 0,1 0-23,-3 0 0,3 0 0,1-1 1,-1 1-1,-3-1-138,-5 2 0,-5 0 0,-2 1 0,2-1 1,6-1-1,10 0 300,-9-2 0,11-1 0,-14 0 0,31-6 0</inkml:trace>
  <inkml:trace contextRef="#ctx0" brushRef="#br2" timeOffset="34624">2312 10269 7533,'33'0'-720,"3"0"630,1 0-4816,-4-5 4996,-13 4 1173,4-3-1083,19 0-90,-9 2 647,14-2-647,4 1 0,0 2 0,1 0-355,-9-2 0,6-1 1,-7 2 354,12 1 1112,-17-1 1,2-1-1203,-1 1 0,7 0 0,-4-1 0,10 0 0,5 0 0,1-1 0,-3 1 0,-6 0-749,-4 1 1,-5-1 0,0 1 0,5 0 748,3-1 0,7 0 0,3-1 0,-2 1 0,-6 0 0,-9 1-31,0 2 1,-6 0 75,6 0 0,-2 0-45,14 0-309,-17 0 1,-1 0 308,3 5 90,-11-4-192,3 7 1,-1 2 101,-5-7 2365,21 15-2365,-40-13 165,-9 14-75,-3-7-90,-20 11 0,9-12 45,-15 1 0,-2-1-45,1 1 445,-16 3 0,-1-2-355,8-5-90,7 0 0,-6 3 0,5-4 90,-13-3-120,15 2 0,-4 3 0,2-2 75,3-4 0,0 0-45,-6 3 0,-4 1 0,3-1 0,2-3 0,-1 0-30,-8 3 0,-5 1 0,7-2 75,15-4 0,0 0-45,-15 3 0,-7 1 0,6-1 0,14-1 0,0 0-30,-6-2 0,-4 1 0,4 0 30,10 3 0,-1-1 0,-15-1 0,-7-2 0,6 1 0,12 3 0,1 0 0,-6-3 0,-4-1 0,5 2 0,5 1 0,3 0 219,-23 2-219,4 1 0,0 0 0,-5 0 0,4 2 0,3-1 275,7-6-275,-8 11 0,0 1 0,7-10-125,4 7 1,0 0 124,3-1 1098,3 1-1098,-12 13 0,20-12 0,-5 6 0,23-8 116,5 9-116,5-11 0,10 9 0,0-11 0,5-1-45,18 0 0,6-1 45,-12-3 0,2-1 0,14 3 0,6-2 0,-2-3 0,3-1 0,-6 0-615,-13 2 1,0-1 614,8-1 0,5-2 0,0 0 30,-2 0 0,-1 0 0,-5 1-1407,-3 0 1,0 0 1376,7-2 0,5-1 0,-8 3 0,9 3 30,-2-2 0,9 0 0,-5 0-75,-13 0 0,0 0-565,11 1 1,6 1 0,-9-1 609,-18-1 0,-1 1 0,8 2 0,4 0 0,-2 0 9,-4 0 0,0 0 21,13 2 0,6-1 0,-9 1-30,8-1 30,-15 4 0,6 2 0,-7-1-30,9-3-169,2 7 1,-4 2 168,-15-6 290,-1 3 1,-1 1-291,-3 1 1958,9 4-1958,-14-1 0,-8-7 113,-1 6-113,-1-8 2203,-8 1-2203,3 3 2283,-4-4-2283,0 1 0,-4 3 90,-2-8-90,-4 7 90,-39 7-180,20-3 135,-16-2 0,-1-2-469,4 2 424,0-7 0,0 0-741,-7 6 741,21-8 0,-2-1 0,-4 5 0,2-1 90,-18-3-60,10 1 0,-7 2 0,5-1 15,9 0 0,1-1-90,-25 1 0,2 0 45,6 1-45,3-2 0,-2 1 45,16-1 0,-1 1 0,-13 0 0,-2 0 0,8 1 0,4 0 0,-15-2 0,18 1 0,-4 2-45,-20 0 0,2 0 45,25 1 0,-2-1 0,-11 0 0,-5 0 0,7-1-90,-4 6 135,-4-3 0,1 1 45,4 3-90,10-4 0,-2 0 90,-3 5 0,4 0-90,3 1 45,-4-4 0,5 0-45,20 0-336,-17 10 336,15-6 0,-6 10-90,15-4 180,4-7-180,9 11 90,-3-12 459,13 4-459,10-1 0,-2-7 826,12 6-826,-9-12 0,1-1 0,15 4-581,-13-3 0,1-2 581,15 1 0,-8 0-939,-5-2 0,7-2 1,-3 1 938,-7 3 0,1-2 0,7-2 0,7-3 0,1 1 0,-8 1-194,-5 4 1,0-1 193,16-4 0,6-3 0,-7 2 0,-13 3 0,0 1 0,12-1 0,7-1 0,-7 0 0,-12 2 0,1 1 0,2 0 0,7 1 0,0 0 0,-7 0 0,-4 1 0,-1 0 0,10 0 0,6 0 0,-8 0 0,10 0 0,-15 1 0,4 1 0,-4 0 0,-10 0 0,0 1 0,25 1 0,-2 2 0,-14 4 45,-3-1 0,-1 1-45,-2 2 0,-3-1 0,-3 1 0,-9-1 0,-3 3 0,-5 0 90,-8-2 993,3 2-1083,-12-4 90,-34 17-360,1-10 0,-3-2 1164,6 1 1,-3 0-1405,-2-2 1,-5 0-1,6-1 21,7-2 1,2 0 488,-17 4 0,-1 0 0,13-1 0,2 1 0,-1-3 0,-1 1 0</inkml:trace>
  <inkml:trace contextRef="#ctx0" brushRef="#br2" timeOffset="35414">1826 12700 7533,'4'-10'359,"-3"-13"-269,4 14-90,-5-9 90,0 18-90,0 0 0,4 0 720,-3 9-450,3 2 0,-4 9 89,0 10 1,0 4-90,0 14-938,-3-3 0,-1 12 0,-2 3 0,2-8 623,-1 2 0,1 1 149,0-12 1,-1 9 0,0 4 0,0 0 0,0-5 0,1-6-620,2-4 1,0-5 0,0 4 478,-1 4 0,0 6 0,0 1 0,0-2 0,1-8 126,2 7 0,-1-3-120,0-3 0,0 4 0,-1-3 30,0 7 0,0-3 116,1-10 1,0 2-73,-1 1 1,-2 6 0,0-1 0,1-6 0,2-6 0,0 0-8,-3 12 1,-1 5-1,1-9 143,3-4 2261,-8 3-2531,8-16 1001,-8-5-1091,8-13 316,-4 8-136,5-22 0,0-8 0,0-15 0</inkml:trace>
  <inkml:trace contextRef="#ctx0" brushRef="#br2" timeOffset="36464">1905 12670 7533,'0'-22'-720,"4"4"540,2 18 180,17 5 180,-10-4 90,15 3-270,-13-4 270,27 0-180,-12 0 0,17 0-180,-17 0-224,6-2 0,2 0 314,7-4 45,-3 4 0,5-1-45,3-4 0,-1 1-741,-11 2 0,0 1 681,-1 0 0,3 0 0,-3-1 60,-4-1 0,-1 1 0,2 4 0,0-1 0,-1-3 0,4-1-30,15 3 0,8 1 0,-5-2 30,-9-1 0,2-1 0,-6 2 0,8 1 0,2 0 0,-2 0 0,-9 1 0,3-2 0,-1 0 0,4 1 0,7-1 0,1 1 0,-8 0 0,1 2 0,-2-1 0,7-1 0,5-2 0,-6 2 0,-11 1 0,0 0 0,4 0 0,8 0 0,0 0 0,-7 0 90,-1 1 0,0 0-90,1 0 0,8 0 0,-1 0 0,-10 0 90,-10 0 0,-2 0-45,19 0 0,-2 0-45,-5 4 45,-6-1 0,0 0 45,-1 7 0,4 1 0,-2 1-90,-12 1 90,20 19 0,-35-15 0,7 25 0,-7-18 0,-5 7 0,-2 2 0,1 2-918,-6 1 0,-3 8 0,0-5 873,-1-10 0,-1 2 15,-1 20 0,-1 9 0,-1-7-55,-2-17 1,1 1 39,2 4 0,1 9 0,0 0 0,0-7 123,-4 0 1,1 0-147,3-3 1,1 6-1,0 0 1,1-7 22,-1-3 0,1 2 22,0 5 1,0 9-1,0 0 1,2-7-456,2-4 0,0 0 410,-1-1 1,-1 5-1,1 1 1,0-7 111,2 3 1,0-3-45,0 7 0,0-1-45,0-9 0,0-2 0,0-4 0,0-2-45,0 20 2317,0-10-2317,4-3 0,1-1 0,-3-6 500,7 22-410,-9-35-1,0-4 706,0 2-975,0-7 1410,-4-1-1230,-11 0-180,-1-1 90,-17-3 0,-2-1 0,-5 4-603,4-4 1,-8-2 0,5 0 647,10 2 0,-1-1 67,-10-1 1,-8-2-1,-1 0 1,7 1 111,1-1 1,2 1-135,-5 0 0,-4-1 0,-4 1 45,-2 1 0,-5-1 0,1 1 0,6 0-1079,-2 2 1,-1-1 1033,14 1 0,-5-1 0,-4 1 0,1 0 0,1 1 22,-9 3 1,-1 1-1,3 0 1,5 0 37,11-1 0,4 1 0,-6-1-24,-4 1 0,-6-1 0,-3 1 0,0-1 0,3 1 121,-4 1 0,1 0 1,0 0-1,1 0-475,-1-2 0,0 1 0,-1-1 1,0 0 353,8 0 0,-2 0 0,1 0 0,1 0 0,5 0-6,-7 1 0,4 0 0,4-1 60,-4-4 0,6 1-1,-5 3-89,0-4 0,0 0 0,1 0 0,10 0 0,1 0 0</inkml:trace>
  <inkml:trace contextRef="#ctx0" brushRef="#br2" timeOffset="39868">1895 12997 7533,'-1'-14'-1529,"2"3"1708,9 1-89,-5 1 360,31-14-360,-24 9-90,29-14 0,-26 18 45,16-6 0,2 0-45,2 1-452,1-1 1,-2 0 451,-9 2 0,13 3-45,1-1 0,2 0 263,7 5-218,0-1 0,-6 2 0,-27 6 0,15 5 0,-27-4 270,6 17-270,-9-10 685,0 15-595,0-12 0,-9 7-90,-7 2 90,-15 7 0,-3 2-842,-1 4 752,0-2 0,1-2 0,13-13 0,-20 21 0,16-23 90,-12 23-90,17-25 0,-13 28 0,14-24-323,-17 25 413,24-25-90,-7 7 0,1 1 0,4 1 45,0 0 0,0 1-45,0 4 90,-2 19-90,5-16 0,3 9 0,8-25 0,4 19 0,-3-26 726,12 16-726,-6-20-89,16-1 178,25-18 1,-18 1 0,2-2-90,10-9 0,1-4 0,-8 5 0,0-2 0,-3 2-263,-1-1 1,0 0 262,12-10 0,-4 3 0,-6 6-30,-4 3 0,4-4 0,-3 3 120,12-7-573,-11 7 0,4-3 0,-5 4 483,8-2-229,-7 2 0,5-5 206,-1 3 1,7-3-1,1 0 1,-6 3-89,4-1 1,0 1 87,-4 0 1,7-4 0,-2 1-1,-7 8 23,15 3-90,-21 5 0,1 0 0,18-1 90,-5 2-89,-19 9 89,-4 0-180,22 5 180,-21 0 0,15 5 90,-26 0-180,0 4 1349,0 10-1169,-5-1-90,-5 5 180,-18 10-180,0-18 0,0 2 0,-2 1 90,-2-6 0,-13 12 0,-2 2-90,1-3-607,-3 2 0,0-1 607,7-7 90,-9 3 0,0 1 0,0-1-78,3-4 1,2 0 167,7-1-90,-12 7 0,-1 1-90,-1 1-805,1-1 1,1-1 804,11-7-232,-10 6 1,-2 3 321,3-1-90,7-4 0,-10 6 0,1 0 0,8-6 0,-9 9 0,12-9 0,-4 3 0,7-5 0,3-2 45,-2 5 0,1 1-45,-3 1 0,3-2 0,-1 1 1333,-2 7-1333,10-14 0,-1 10 0,2 1 0,3-13 0,2 11 0,1-2 0,6-13-90,0 19 90,10-20 0,0 11 0,1-16 595,20 11-595,-11-12-90,35 4 90,-21-10 0,3-7 0,1-4 0,2-7 45,5-3 0,-1 0 1652,-3-2-1653,6-4 1,-1-1-45,-5-2 90,10-2 0,0-1-90,-8-1 60,-6 11 0,5-2 0,-5 3-60,6-9 30,-7 8 0,4-3 0,-5 3-30,12-8 0,-11 7 0,4-3 0,-4 4-973,12-8 973,-7 6 0,1-1 45,-9 7 0,-2 0-168,-2 3 0,1-1 123,5-5 0,3-3 0,-3 2 0,-6 5 0,0 0-478,15-10 0,2 0 478,-9 5 0,-2 3 0,-5 6 0,0-1 0,7-7 0,5-3 0,-4 4 0,-7 7 0,2 0 60,7-9 0,5-5 0,0 2-60,-4 7 0,0 2 0,-2 0 0,8-7 0,0 0-20,-3 4 0,2 1 0,-7 3 20,2 3-516,8-1 1,-1 1 515,-10 2 212,-2 5 0,-2 2-212,-8-1 0,-1 5 115,3 9-295,-15-2 1669,9 12-1579,-16-8 0,-1 29 0,-5-19 270,-9 30-270,-2-29 135,-4 3 0,-2 1 1839,-3-1-1884,-15 13 0,-2 1 0,8-10 30,5-5 0,-4 5 0,3-5-253,-6 6 313,-3-2 0,0 0-90,3-1 45,-6 4 0,-3-2-45,2-3 30,6 1 0,-7 5 0,6-4-30,12-11 0,0 0-30,-13 10 0,-6 6 0,6-6 75,14-11 0,1-1-45,-12 10 0,-3 1 45,3-3 0,2 1-45,3-2 0,1 0-117,-4 2 1,-2 2 161,-2 4 0,3-1-2384,-2-2 2339,9-5 0,0 2 0,-15 9 573,15-10-573,0 4 0,1 1 0,7-2 0,-16 16 0,16-9 0,3-10 0,-6 27 0,17-21 260,-3 5-350,9 3 90,0-23 2629,4 18-2719,2-21 155,17 12-65,-10-15-90,32 14 90,-25-20 0,17-1 0,3-2-90,-6-5 90,5-7 0,0-2 0,-2-3 0,1-5 0,-1 0-331,10-1 331,-16 4 0,4-4 0,-4 4 0,16-7 0,-11 2 0,5-7 0,-3 3-45,1 1 0,-1 0-229,7-4 1,1-2 213,-14 9 0,0-1 0,-4 4-30,14-4 90,4-6 0,0 0 0,-9 8-30,-6 5 0,4-3 0,-5 3 30,9-6 45,-4 1 0,-1 1-45,-7 7-24,-2 2 1,1 0 23,-1 2 45,7 0 0,0 1-45,-7 4 0,26-2 0,-33 9 0,5 0 0,-13 0 308,0 0-308,0 9 647,0-7-557,-1 21 150,-3-11-150,-2 30-90,-4-18 0,-4 22 0,-2-19 90,-12 25-90,6-23 44,-12 14 1,-2 0-45,4-8 0,-5 4 0,-1 1 45,9-17 0,2-1 0,1 1 0,0 0-404,-17 17-1,14-7 360,3-16 0,6 9 0,1 2 0,-6-1 0,5 2 0,0-1 0</inkml:trace>
  <inkml:trace contextRef="#ctx0" brushRef="#br2" timeOffset="41971">17959 15061 7533,'0'-5'0,"0"0"1169,0 5-359,4 0-810,1 0 179,10 0-89,-4 0 90,8-4-90,18 3-90,-11-8-225,8 6 1,0 0-973,-8-2 1107,21 0 270,-1 1-180,-19 3 0,19-8 0,-26 4 0</inkml:trace>
  <inkml:trace contextRef="#ctx0" brushRef="#br2" timeOffset="42498">18515 14803 7533,'0'-15'-900,"8"-4"450,-1 8 181,7 1 269,10-3 0,-11 11 0,10-7 0,13 13 0,-19 6 0,15 1 0,-23 8 0,-8 5 0,3 3 0,-4 3 0,0 7 0,-4-14 0,-6 19 0,-6-20 90,-3 7 179,-19 8-269,18-17 135,-3-1 0,1-2-135,9-10 90,-19 6 0,24-12 270,-5 4-270,13-5-180,0 0 90,4 0 90,2 0 0,17 0 90,-10 0-225,15 0 0,3 0 135,5 0-600,-1 0 0,8-1 1,-5 2 509,15 3-558,-3-3 1,-4-1 557,-19 5 0,6-5 0,-13 0 0,0 0 0</inkml:trace>
  <inkml:trace contextRef="#ctx0" brushRef="#br2" timeOffset="43016">19228 14674 7533,'0'-10'-1350,"-4"0"1350,-2 5 0,1 0 0,-8 1 0,11 3-269,-16-4 988,-6 5-629,1 5-90,-6 0 540,10 5 0,0 9-3663,-11 15 3168,12-3 0,1 2-999,-9 14 864,15-17 0,3-1-218,-1 1 398,8-4-360,1 25 91,5-30-1,5 15-394,13-21 574,-5-9-540,37-1 540,-29-11-90,2-2 0,-1-3-90,-1-9 315,-10-10 0,-2-1 3110,2 2-2165,-25-25-720,-4 48 359,-34-3-539,23 13-45,-10 8 0,0 4-135,7 3 675,3-1 1,2 2-1935,-6 26 359,15-6-1041,2-12 0,3 2 1941,10 2 0,5-2 0,5 1 0,12 10 0</inkml:trace>
  <inkml:trace contextRef="#ctx0" brushRef="#br2" timeOffset="43210">19516 15051 7533,'-10'0'1349,"5"5"-1889,0 9 180,5 2 270,-4 13-629,3-8 269,-3 12 270,4-15-180,0 9 360,4 11 0,-3-17 0,8 15 0,-4-26 0</inkml:trace>
  <inkml:trace contextRef="#ctx0" brushRef="#br2" timeOffset="43777">19745 14912 9332,'10'0'809,"0"0"-359,-1 0 449,19 0-809,-9 0-629,14 0 269,-18-4 270,4 3-1169,5-8 629,-2 8 540,29-12 0,-25 6 0,15-7 0</inkml:trace>
  <inkml:trace contextRef="#ctx0" brushRef="#br2" timeOffset="44261">20241 14644 7533,'0'-21'-270,"0"7"-270,4 1 360,2 6 270,4-3-360,13-3 990,-5 11-450,6-7 629,12 14-179,-16 18-90,9 22-451,-20-5 46,-16-7 0,-4-2-45,2-12 90,-9 7 0,0-2-540,9-14-450,-9 17 540,18-26-89,0 3 269,0-4-90,9 0-360,-2 0 180,7 0-180,14 0 360,-10 0 90,38 0 0,-31 5 450,3 5 0,-1 3-360,-8 1 90,-4 10 0,-3 1-180,-6-5 3148,-2 35-2429,-8-35-359,-2 16 270,-17-20-900,10 4-1979,-32 4 1170,21-7 832,-6-1 1,-1 0 0,-12 1 0,14-3 0,-1 1-1</inkml:trace>
  <inkml:trace contextRef="#ctx0" brushRef="#br2" timeOffset="45655">8890 13325 6363,'28'-9'900,"-9"2"-810,9-7-90,-9 8 0,1-2 90,14 2 0,-2-4-90,4 5 0,2 0 90,5-5-45,-4 7 0,1 1-315,16-2 180,-7 1 0,2 1-173,-19 2 0,1-1 233,6 0 0,4-1 0,-7 1 30,7 1 0,6 0 0,-2 0 0,-14 0-45,6 2 0,0 0 45,-10-1 90,12 6 0,1-1-90,-3-3 0,-2 5 0,0 1 0,-5-7 0,2 11-245,8-3 245,-18 1 0,18 8 0,-21-8 0,16 13 0,-18-12 0,9 6 0,-23-8 270,0 0-270,-5 0 693,-5 0-693,0-5 168,-5 4-78,-13 1-90,9 1 0,-13-1 0,7 3 0,-1-10 0,-17 15 0,15-16 0,-19 11 0,11-6 0,1 0 0,-9 5 0,4-2 0,2-1 0,11-4 90,-29 9-90,25-12 269,-15 11-269,21-12 0,0 8 180,-26 1-90,19 1-90,-19-1 90,17 3-90,7-11 180,-24 16-180,26-11 90,-25 7-90,32-9 0,-14 4 90,-7 1-90,15 1 0,-22 3 0,24-8 90,-25 16 0,23-17-90,-22 21 90,29-24-90,-7 12 90,0-5-90,7 2 90,-7-1-180,9-1 180,-8-3-90,1 3-180,2 1 0,1-4-360,9 3 450,-5-4-539,4 1 629,2 11 0,0-9 0,-2 11 0</inkml:trace>
  <inkml:trace contextRef="#ctx0" brushRef="#br2" timeOffset="46475">20895 15091 8162,'-10'10'2429,"-4"17"-2069,3-8-90,-3 19-91,4-17 91,0 7-1349,-4 15-270,2-13 719,3 12-179,0-5 809,8-21 0,-4 15 0,10-34 0,0 2 0</inkml:trace>
  <inkml:trace contextRef="#ctx0" brushRef="#br2" timeOffset="46752">21183 14813 7533,'-16'5'449,"2"4"-269,14 7-90,0 4 180,0 4 630,9 19-720,2-13-91,9 12-89,-4-23 90,2-3-180,11 3 1,7-13 133,0-11 1,0-3-224,11-6-1428,-8-24 1,-5-6 1606,-9 3 720,-9-11 0,-5-1-451,-11 11 1035,-25-2 1,-8 5-945,-8 12-1315,-7 7 1,-2 4 1044,20 12 0,2 4 0,-3 3 0,-2 2-307,-11 4 0,-1 2 1,9 4-1,0 1 0,-14 4 1,-1 0-1</inkml:trace>
  <inkml:trace contextRef="#ctx0" brushRef="#br2" timeOffset="48120">9019 13910 7533,'0'5'-180,"0"0"180,0 0 0,0 0 180,0 5-360,-4 0 270,-2 13-180,1-10 180,1 15 449,-10 18-539,7-18-103,0 0 1,-1-1 192,-1-6-90,4 16 90,-1-14-90,-2 11 270,6-1-180,-6-6-180,6 16 90,-6-16-130,7 7 1,1 0 129,-5-9 45,4 12 0,2-2 45,4-21-180,0 23 90,5-25 0,4 11 0,-3-12 0,21 3 0,-17-8 0,12-2 90,1-8-45,7-11 0,2-2-45,4 0 0,2-3 0,-5 0 379,-20 9-379,24-8 0,-19 8 175,10-8 5,9-1-180,-17-1 0,21 1 0,-12-3-243,-6 7 153,18-13 180,-10 4-90,1 0 0,7-4 0,-5 4-273,-12 9 0,0-1 273,16-10 0,6-5 0,-6 6 90,-15 11 0,-2 3-90,4-3 0,2-1 0,6-3 0,-2 2 0,-1-1 0,8-5 0,1 0 0,-5 3 0,-8 2 0,3 0 0,0-1 0,1 0-1611,7-6 1,0-2 1655,-1 4 0,3-3 15,-1 0 0,2-4 0,-5 5-114,-12 8 1,0 1 53,15-8 0,5-2 0,-5 2 90,-16 7 0,1 1-30,14-4 0,6-1 0,-6 1-15,-14 5 0,0 0-75,14-3 0,7-2 0,-7 4-555,-14 6 0,-1 1 221,18-8 1,-2 2-1,-2 4 1,3-4-1</inkml:trace>
  <inkml:trace contextRef="#ctx0" brushRef="#br2" timeOffset="48999">21829 14893 7533,'-10'-5'1799,"4"4"-1440,2-3 721,-1 4-720,4 0-1,-3 0 271,4 0-450,4 4 0,-3 1-1529,17 27 1259,-10-12-2159,10 27 1799,-12-25 450,-2 28 0,-4-29 0,0 16 0,0-27 0</inkml:trace>
  <inkml:trace contextRef="#ctx0" brushRef="#br2" timeOffset="49391">21620 15031 7533,'-22'5'2338,"0"5"-2697,16 5-1,-3 14 360,-1-7-270,0 7 90,4 12-809,2-20 449,4 20 540,0-17 0,4-6 0,2 5 0</inkml:trace>
  <inkml:trace contextRef="#ctx0" brushRef="#br2" timeOffset="49730">21987 14763 7533,'16'-16'2158,"7"-2"-1978,-6 17 0,7-8 360,13 4-900,-12-1-976,12-2 1426,-17 7 269,17-8-718,-13 8-1081,14-8 1440,-1 3 0,-13-4 0,14 0 0</inkml:trace>
  <inkml:trace contextRef="#ctx0" brushRef="#br2" timeOffset="50263">22374 14505 7533,'4'-15'-900,"10"-4"900,-1 13 0,5-8 360,5 9-90,-9-1-90,9 2 0,-9 4 449,6 9-539,-8-3 0,6 9 810,-17 26-720,3-24 179,-17 37-179,5-40 90,-32 17-450,24-19 270,-20 3-899,25-11 629,1-4-180,5 0 90,5 0 0,9 0 180,-2 0 180,12 0 90,-4 0 540,14 22-540,-16-12 359,9 22 1,-17-7-270,1-3 270,-2 20-1,-8-19 91,-10 14-270,2-16-136,-14-4 1,-3-1-225,6 2 90,-27 5-989,21-13 449,7-4 0,-20 2 360,24-6 180,-10 2-2878,19-4 1349,3 0 1439,2-4 0,-1-2 0,0-4 0</inkml:trace>
  <inkml:trace contextRef="#ctx0" brushRef="#br2" timeOffset="50466">22771 14902 7533,'10'20'2248,"-5"0"-1078,8 22-1260,-10-17 90,10 17-720,-12 13 630,3-26-1857,-4 26 1497,0-39-940,-4 11 851,3-14 539,-8 11 0,4-14 0,-5 0 0</inkml:trace>
  <inkml:trace contextRef="#ctx0" brushRef="#br2" timeOffset="50897">22940 14744 10051,'9'0'630,"6"0"-360,5 0-90,1 0-720,12 0 180,-11 0 270,2 0-989,12-5-270,-20 4 629,20-8 720,-25 8 0,8-8 0,-3 4 0</inkml:trace>
  <inkml:trace contextRef="#ctx0" brushRef="#br2" timeOffset="51250">23287 14555 7533,'0'-32'1259,"0"0"-1619,4 21 270,2-3 90,8 4 270,11-9-90,-3 11-90,2-9 0,-5 16 90,-8-4 90,7 5-90,-7 0-1,-1 0 1,-1 5 270,-8 13-270,4 0 360,-14 33-450,-2-26 224,-15 20 1,-3 1-225,4-10-1137,-7 3 1,2 0 1226,12-8-126,-1-5 0,0 0-54,2 4 0,-2 7 90,10-23-899,8 10 539,1-11-90,6 14-809,8-20-1620,23 7 1980,-11-9 809,20 1 0,-25-6 0,3-6 0</inkml:trace>
  <inkml:trace contextRef="#ctx0" brushRef="#br2" timeOffset="51431">23694 14952 7533,'-21'0'3328,"7"9"-3328,9 2-90,5 9 180,0 17-180,0-13-720,0 18-314,0-9 0,0-1 854,0 8 109,1-6 1,-2-3 0,-3-6 0,-2-6 0</inkml:trace>
  <inkml:trace contextRef="#ctx0" brushRef="#br2" timeOffset="51711">23823 14763 7533,'0'-31'2518,"4"7"-2698,6 20 270,5 0-90,5 3-359,17-8 448,-8 8-1419,10-4 880,-15 5 90,0 0 360,-3 0 0,3 5 0,-4 0 0</inkml:trace>
  <inkml:trace contextRef="#ctx0" brushRef="#br2" timeOffset="52259">24299 14873 7533,'5'-37'-270,"8"-5"180,-6 20 90,21-11 90,-15 17 90,14-3-360,-16 9 450,21 5-180,-17 0-90,12 5 359,-8 18-179,-7-9 180,3 44-360,-11-26 360,-8 29-270,-2-29 90,-11 1 0,-2-1-90,2-5-357,-3 0 1,-1-3 356,6-9 0,-5-5-180,-13 0 180,10-5 0,-19-14 0,20 2-360,-4-23 0,1-7 270,4 0 0,4 4 0,2-3 0,11 5 0,4 2 270,0-18-432,-1 18 0,2 0 342,3-4-180,2 13 269,4 5 46,11-3 0,3 0-135,-1 1-135,8-2 0,2 3 45,-5 14-360,6-2 0,1 1-809,2 5 809,-8-2 0,-1 1 0,-4 9 0,-4-4 270,9 21 0,-7-4 0,6 16 0</inkml:trace>
  <inkml:trace contextRef="#ctx0" brushRef="#br2" timeOffset="52481">24785 14902 7533,'-26'47'4767,"3"0"-4857,13-7 360,0 5-270,3-3 0,-1 1 0,1-14 0,-1 0 0,-2 14 0,0-1 0</inkml:trace>
  <inkml:trace contextRef="#ctx0" brushRef="#br2" timeOffset="56758">11221 13494 7533,'6'-6'-360,"3"-3"360,-8 8 0,8-8 90,-4 8-450,5-8 270,0 8-90,0-8 450,13-1-90,-1-1 0,21-7-90,-20 7 0,9 1-270,-21 1 180,30-1 0,-2-1 45,-1 2 0,1-1-45,6-1-957,6 1 957,-31 6 90,31-5-90,-28 7 45,6-5 0,0 0 135,-7 6-180,8-3 90,16 4 0,-25 0-90,29 0 90,-37 0-180,24 4 90,-20 2 0,16 4 0,-16 0 867,6 4-867,-12-7 0,-1 11 179,-5-12-179,-5 13 90,0-13-90,0 12 90,-5-11-90,0 3 0,-14 7 0,7-9 0,-16 15 0,16-12 0,-7 4 0,-17 12 0,15-13 0,-17 14 0,20-18 0,2 0 0,1 0 90,-22 8-90,17-1 0,-9-3 0,-1 1 0,5 6 45,-7-4 0,0-1 45,2 1-90,-13 6 0,10-8 0,6-4 90,-20 17-90,18-15 0,-17 14 90,19-16-90,-3 3 90,-20 9-90,23-9 0,-19 9 90,13-8-180,5 0 135,0-3 0,0 0-135,-6 9 90,2-6 0,-1-1 0,-1 2 45,-3 0 0,1 0-1744,4-3 1699,4-1 0,0 0 0,-10 6 0,5-6 0,0 4 0,1 0 0,-4-3 90,6 1 0,0 0-90,-11 6 0,11-8 0,1 2-2859,-9 11 2859,-4-5 0,22-6 0,0 0 0,-4-3 0,1 5 0,-2 0 0,-5-2 105,6 3 1,1-1-106,-1-5-272,-4 6 0,0 2 272,-5-4 0,4 2 0,3-2 2649,6-4-2559,-27 12-90,21-6-667,-25 7 757,30-9-90,-8 1 0,-1 0 0,1-1 0,1 2 0,1-2 90,7-5 642,-26 18-642,24-14-180,-24 13 90,13-3 0,13-11 0,-25 15 0,32-17 0,-23 7 0,23-7 955,-19 8-1045,16-8 90,-13 8 0,12-8 0,-6 7 0,12-11 821,-8 11-821,8-12 401,-3 9-401,4-5 180,-9 8-180,7-10 0,-11 18 90,12-18-90,-3 20 0,4-16 90,0 11-90,0-12 0,4 4 90,-7 8-90,7-10 89,-9 23-89,10-18 0,-9 19 90,12-15-90,-11 11 0,12-16 0,-8 24 90,4-26-90,-1 22-90,-3-18 90,8-2-90,-12 24 90,11-26 0,-7 22-89,4-9-1,0 9 90,-1-1-90,2-3-90,8-22 90,-3 2 0,8-7 90,-3 4-90,8-5 180,-3 0-90,26-10 0,-18 0 0,19-5 90,-9-9-90,-7 7 90,15-16-90,-10 12 0,7-8 90,4-1-1239,-10 5 1149,10 0 45,-12 2 0,-1-1-45,7-1 45,-5 2 0,1-1-350,-2 0 1,0 0 304,10-5 90,-3 3 0,-1 0 0,-4 0-46,-3 5 1,0-1 135,0-5-90,16-2-90,-16 8 0,-2 0 90,8-3-1435,5-4 0,1 0 1345,-6 0 45,-8 6 0,1 1-1553,18-9 1598,-18 4-217,1 7 0,1 0 217,1-7-90,12 1-87,-15 4 1,-1 0 86,7 2 0,3-6 0,-2-1 0,-5 3-45,5 0 0,2-1 45,-4-3 0,19-7 1743,-23 14-1743,4-4-90,-4 5 0,2-1-360,9-8 150,-2 4 0,6-2 1,-5 1 119,13-6 251,-15 7 0,4-3 1,-6 4-252,8-6 150,-9 5 0,5-5 0,-5 4-150,12-8 180,4 0 0,-1 1 1016,-12 6-837,4-2 1,0 0-180,1 2-20,-3-5 1,-1 2 19,-2 11 372,7-15-372,-11 14 0,0 0 0,9-10 0,-3 3 0,1 0 1472,-2 4-1472,8-10 0,1 0-622,-2 5 622,-8-1 0,1-1 0,9-4 0,-1-3 135,-11 6 0,0 1-135,16-4 0,-7-9 90,-6 18-90,-6 0 0,-1-1-90,10-9 135,-5 10 0,-2 1-45,-3 2-135,4 0 0,1 0 135,1 2 0,-1-2 0,-2 0 0,-7 5 387,3-3 0,0 0-567,-4 1 90,4-1 0,0 1-90,-8 2-90,29-12 180,-22 10 0,14-1 90,-18 5-90,0 3-90,26-8 90,-24 8 270,23-8-180,-34 13 90,17-7 90,-15 6-180,15-2 782,-17 4-692,34-9-90,-27 7 90,36-11-90,-37 12 90,34-12-90,-26 10 223,17-10-223,-3 6 0,0 0 0,-1-5-1062,4 4 0,-1 1 1152,-11-2-529,4 4 1,1 0 438,5-1 0,-5 1 0,-1 1 0,-4 0 45,13 1 0,1 0-45,0-7 0,3 7 0,-2 1 0,-14-3-135,8 3 0,0 0 135,-2 1-45,-2-1 0,2-1-225,15 3 180,-20 0 0,18 0 90,-34 0 0,7 9 0,-16-7-90,11 12 180,-17-9-180,8 1 2099,-8 7-2099,3-11 1262,-8 11-1172,3-7 90,-17 8-90,11-3 0,-17 8 180,13-8 180,-33 21-270,22-18-1097,-24 14 1097,26-14 90,-4-3-180,3 4 135,-4-1 0,-1-1-135,-5 2 0,-1 2 0,-1 2 90,0-3 0,-1 0 0,-6 2 0,5-1-90,-12 9-793,12-9 0,-5 2 0,6-4 883,-3 2-242,1-1 1,1 0 61,-6-3-257,6 3 0,1 0 436,-4 1-119,6-2 0,-7 3 1,4-1 29,4-1 0,-1-1 0,-14 8 0,-2 1 0,2-2 0,4-2 89,2 5 1,-7-4 0,2 0-90,11-5 106,-10 6 1,-4 1-62,15-8 0,-1 0-168,-6 7 1,0 0 122,12-8 0,0 1 357,-8 6 0,3 0-537,-7 4 225,-2-2 0,1 0-135,8-2 135,-8 3 0,-1-1-135,3-2 90,-10 6 0,2-1 0,10-11 90,-2 7 0,0 1-90,4-4 0,-2 3 0,0 2-90,-7 4 90,-1-2 0,0-1 0,-2 0 0,16-9 0,1 0 0,1-2 0,-7 2 0,-1 1 0,-1 3 408,3-4 1,-3 0-364,2 3 0,4-2-45,0 4 34,-3-3 1,-3 2-35,0 1 0,2-1 0,-1-4-61,-4 3 1,-8 5 0,9-4 240,1-4-180,2 1 0,-4 3-82,5-1 0,4-2 82,1 0 30,-1 1 0,-7 4 0,7-4-30,2-3 45,-9 8 0,1 0-135,13-10-71,-7 5 0,0 1 161,6-2 0,-2-2 0,1-1 0,5 1-45,-8-1 0,0 0 45,2 3 0,-2-2 0,1-1 0,7 2 0,-8-1 0,0 1 0,3 3 0,-6-3 0,2 1 0,8 3 0,-11-3 0,-1-1 0,2 7 0,5-8 0,0-1 90,-10 5-180,15-8 90,-4 0 0,-1 1 0,3 0 0,-17 7 0,17-5 0,5-7-45,-8 8 0,0 1 45,1-7 2661,-24 14-2661,36-14 0,-22 6 0,17-7 0,-21 14 0,24-20 800,-1 11-800,4-7 366,-11 8-366,8-7 0,-6 6 0,8-8 0,-5 5 374,-1 0-374,-7 4 0,11-7 0,-19 15 0,21-19 0,-8 15 0,6-12 0,9 4 0,-11-5 0,14 4 0,-4-8 90,-1 12-90,-1-11 0,-8 16 0,8-16 90,-8 16-90,8-16 0,1 11 0,-3-7 90,7 3-180,-9 2 90,10-6 0,-4 0 0,8-5 0,-8 4 0,8-3 270,-12 13-270,6-8 180,-7 13-180,4-13 180,0 16-180,4-18 90,-3 22-90,4-23-270,-1 19-450,2-20-89,4 12 269,0-9 540,0 10 0,4-4 0,2 3 0</inkml:trace>
  <inkml:trace contextRef="#ctx0" brushRef="#br2" timeOffset="60488">8980 16222 7533,'-9'20'-450,"7"-5"360,-12 0 0,13-6 90,-3 1-270,-1 5-90,-4 40 360,-2-21-872,3 5 0,1 0 872,2-5 0,-4 8 135,4-13 0,0-1-135,-6 8 0,1 16 180,6-24-634,-1-6 544,4 2-158,-3 27 68,4-24 90,0 24 0,0-27 0,0-7-270,13 10 180,-5-19 1771,10 5-1591,-8-13 356,5 0-312,9-11 1,2-4-225,3-1-138,1-2 1,0-1 137,-5 3 225,15-12 0,3-2 45,4 0-226,-7 1 1,4-3 75,-4 6 0,3-1 0,-4 3-120,-7 4 0,1-2-769,8-3 0,8-5 1,0 0-1,-10 5 814,-9 5 0,-2 2-45,14-6 0,3-2-826,-11 6 1,1-1-1,-4 3 826,17-7 72,-17 8 0,4-2 1,-1 0-118,9-5 0,-3 3 45,3-1-223,-1 1 1,-2 0 222,-10 2 0,2 5 0,1 0-90,6-10 135,0 5 0,0 1-45,-6-3 0,10 1 0,-17 4 0,0 0 90,14-3-90,-7 1 0,0-1 0,5-2 0,5 1 0,-9-1 0,1 1 0,5 4-45,2-7 0,-2 0 45,-6 7-45,6-4 0,2-2 45,-2-2-45,-6 7 0,1 1-45,8-12 90,-7 8 0,0 0 0,-11 6 0,-1-1 0,11-7 0,-2 3 0,2 3 0,-4-2 0,0-1 90,11-1-135,-11 4 0,-2 0 2093,-4 7-2093,13-9 0,3-1 45,0-2 838,11-4 0,-3-1-927,-18 9 89,8-2 0,-1 1-52,-10 5 52,6-3 0,0 0 0,-5 4 0,9-6 0,2 0 0,-6-1 0,-4 5 0,0-1 0,3-4 0,-10 4 0,6 0 0,2 1 0,-1-3 0,1 0 0,-1 2 0,2 3 0,-2-6 0,1-1 0,4 0 584,12-9-584,-14 9 0,-15 4-26,27-14 26,-30 11 90,30-9-180,-32 11 1558,33-12-1468,-22 6 0,19-7 65,-18 14-65,17-13 0,-22 15 310,16-11-310,11-7 0,-20 15-1937,20-16 1937,-33 22-177,22-13 177,-19 14 0,19-13 180,-17 12-180,-7-1 269,3 1 1,-2 6-180,-11 4-90,7-5 2196,-9 4-1836,0-3-900,0 4 0,0 0 1</inkml:trace>
  <inkml:trace contextRef="#ctx0" brushRef="#br2" timeOffset="61526">13583 14158 7533,'0'-10'-1080,"-4"5"1890,3-4-540,-4 8-270,5-3 359,0-1-179,0 4-90,0-3 90,0 21-90,0-4 90,-4 29-270,3 8 0,-4-19 0,1 0 90,3 21 0,-3-10 0,4-18-90,0-8 0,0 7 90,4-12-90,-3-1-90,3-10-269,10-32 449,-11 7-45,10-15 0,0-3-45,-5 5 90,2-11 0,-1 2-1390,-4 14 1750,0-22-174,-5 26-186,0 11 900,0-5-720,0 13-90,0 5 179,0 0 1170,0 5-1350,0 22-89,0-7-89,-5 22 178,0 2 1,-5-2-225,3 7 1,0 0-46,-4 2-68,5-10 1,2-3 247,-1-9 89,5-8-89,-4 2 90,3-7-90,-4-1 90,5-1-90,0-8 630,5-27-900,0 5 180,5-26-709,0-1 799,0 14-107,-3 1 1,0 1 376,0 7 270,6-16-360,-12 30 90,4 1-90,-5 5 1469,0 5-1559,0 5 612,0 5-792,-5 14 45,3 8 0,-1 2-135,-3 6 135,1 0 0,2-3-134,1-14-1,-2 19 180,4-29-540,0 9 270,0-21-248,0 4 1,4-14 0,2-2 0</inkml:trace>
  <inkml:trace contextRef="#ctx0" brushRef="#br2" timeOffset="69165">18495 15924 7533,'5'-9'-360,"0"-1"270,-5 0 90,4 0-360,-3 0 90,12 0 360,-6 0-180,7-5 90,-8 9 450,3-7-360,-8 11 540,3-2-630,-4 4 180,-4 9-270,-2-3 180,-4 13-1,-4 1 46,0 5 0,-1 2-45,-12 14-379,7-1 0,1-1 199,-6 1 90,11-4 0,-1 8 0,2-6 45,0-11 0,2 1-75,-1 17 0,0 7 0,3-7-150,-6 9 135,11 0 0,3-2 45,1-10 0,3-8 0,4-3 0,4-5-1169,29 3 1169,-19-18 0,26-2 0,-22-9 0</inkml:trace>
  <inkml:trace contextRef="#ctx0" brushRef="#br2" timeOffset="69833">18693 16361 7533,'-4'5'180,"3"9"-360,-4-3 180,5 4 90,5 22 0,0-18-90,5 15 269,9-7-179,-3-14 0,4 10 270,30-13-270,-27-4 45,13-7 0,1-3-315,-12-2 270,17-9-180,-13-8 180,-11 6 0,2-8 0,0-1-90,-6 1 45,3-11 0,-2-1 45,-9 5-90,2 4 0,-2 0 90,-5-15-90,3 14 90,-4-13 90,-4 12-180,3 4 539,-21-12-449,13 21 135,-14 2 0,-3 2-225,5 7 90,-34-3 90,32 13-90,-15 2 90,8 13-270,0-3 180,0 13-90,-8 5-90,15-2 180,1 8 0,2 2-90,3-1-1350,6 14 1,3-1 899,3-10 123,6 4 1,3 0 0,1-6 0,0-11 0,0-1-1</inkml:trace>
  <inkml:trace contextRef="#ctx0" brushRef="#br2" timeOffset="70357">19367 16579 7533,'-5'20'539,"-4"9"-359,8-7 0,-8 7-180,8 3 0,-8-4-90,4 11 270,-1-9-945,-1-1 1,1 2 314,4 7-646,-2-9 1,-1-2 1095,1-3 0,-2-4 0,-4 0 0</inkml:trace>
  <inkml:trace contextRef="#ctx0" brushRef="#br2" timeOffset="71101">19635 16252 7533,'5'-43'270,"5"-2"-720,1 32 809,10-7 1,3 0-360,-2 4 0,24-16 180,-30 22-180,3 1 90,5-1-90,-6 4 0,9 2 90,2 4-270,-15 4 270,17 15 90,-29-2 0,3 30 0,-15-19-135,-3 2 0,-3 1 45,-7 3 0,-2-5 0,-1-2 0,2 1 0,1-8 0,0-2 0,0-6-180,-10 5 90,21-16-90,-5 4 0,15-5 90,-2 0-900,22-14 720,-5 7-90,24-12 180,-14 14 135,6 2 0,1 1-135,-2 2 1,22 0 448,-30 5 91,5 13-180,-9 0-180,3 10 270,-14 1-90,0-7-1,-5 3-179,-5-7 990,-13 11-810,-13-6-181,-6 10 91,-1-17-270,-5-2 90,14-4 270,-7-7 0,-1 0-1349,9 1 89,-8-3 1,3-2 269,14-3 271,-8-2 449,21-4 0,2-4 0,4-2 0</inkml:trace>
  <inkml:trace contextRef="#ctx0" brushRef="#br2" timeOffset="71484">20122 16351 7533,'0'-11'449,"0"2"-359,0 14 0,0 0 90,0 5 0,4 4 180,6 24-180,1-13 0,0 3 0,1-1 0,5-8-270,3 9 269,7-14-89,-9-7 90,11-5 0,2-4-270,-4-9 225,4-11 0,-2-3-45,-12-6 135,-6-7 0,-3-2 45,-3 4-180,-8 5 0,-3 1 629,-10-5-629,-27 4 90,13 11-90,-11 12-990,7 16 810,7-1-315,-1 12 1,0 2 314,-2 1-2821,3 15 1,3 2 2551,11-5 7,0 5 0,4 0 0,8-9 1,-4 12-1</inkml:trace>
  <inkml:trace contextRef="#ctx0" brushRef="#br2" timeOffset="71779">20311 15716 7533,'0'-15'809,"8"9"-899,3 7 450,14 17 0,1 5-180,2-1-584,0 5 1,-1 1 583,-2-1 225,3 6 0,0 3-45,4 7-1049,-3-8 0,-2 1 1049,-11 3-91,0 4 1,0 2-474,-9-17 0,-1 1 324,1 14 0,0 7 0,-3-6-75,-2-13 0,-4-1 104,-4 13 1,-3 6 0,-3-7-60,0-14 0,-5-1-675,-4 6 1,-7 5-1,-2 0 1,4-6-97,-2-4 0,-3-2 681,1 0 0,-5 4 0,-1 0 0,4-6 0,-1-1 0,0-3 0,-13 6 0,0 1 0</inkml:trace>
  <inkml:trace contextRef="#ctx0" brushRef="#br2" timeOffset="73668">18237 17780 7533,'4'10'-270,"-3"0"180,8-5 90,-4 4 899,10-8-359,-4 8-270,8-8 0,-4 4-90,5-5-90,4 4 90,10-3 89,12 4-1178,1-11 0,0-2 999,5 1 45,-4-4 0,-5-2-315,-20 2 225,7-4 0,-1-2-45,-2-2 90,15-13-90,-23 7 135,-7-6 0,0-3-46,1-5-274,-1 2 1,-2 0 274,-4-12 90,-2 7 0,1-8 0,0 2-315,-1-2 0,-1 1 75,0 4 0,0-3 0,-1 7 570,-2-14-599,0 34 89,0-16-90,0 18 90,0-8-90,0 17 270,0 4 856,0-7-587,0 6-89,-4-3 911,-2 6-1271,-30 35-180,20-15 180,-6 5 0,3 0 0,8-1-270,-17 18 270,15-14-180,-15 14 180,13-14 0,-1-8 0,-2 7-90,7-12-179,-4-14 89,10-5-180,14-38 360,3 21-180,6-10 0,1 1 180,0 8 270,9-20-180,-19 30 1169,6 2-809,-9 8 180,8 2-271,-9 8 631,18 19-900,-9-4 449,18 19-1168,-16-17-1080,22 16 270,2-9-540,-2 2 1541,8-7 0,-29-17 1,6 3-1</inkml:trace>
  <inkml:trace contextRef="#ctx0" brushRef="#br2" timeOffset="74689">20033 17949 7533,'0'5'-720,"0"0"990,0-1-270,0-3-180,0 4 1080,0-5 179,-5-9-1079,0 2-90,-5-12-90,-5 8 450,-18-30 0,5 16-180,-3-11 0,1-2-90,0 2-45,4-1 0,1 0-870,3 3 1005,-6-14 135,6 7 0,2 0 44,-1-2-89,-1-8 0,3 1-90,8 16-90,5-5 0,2 0 90,0 6-45,3 3 0,2 0-354,3-4 309,-3 2 0,17-20 0,-11 24 90,21-10 0,-20 23 449,9 1-539,-11 4 1146,-1 4-1056,0 2 618,-5 4-438,0 4-180,-5 6 60,-12 20 0,-9 9 0,2-18-1949,-6-44 1754,-6 56 0,4-4 0,26-57 0,8-8-45,3 16-270,9-4 1799,-7 7-719,6 3-360,-12 5 809,8 8-450,-8-3 271,13 4-810,-8 0 180,22 4-1979,-6 2 1619,21 8 0,5 4 0,-19-9 0,0 1 0,23 9 0,-1 0 0</inkml:trace>
  <inkml:trace contextRef="#ctx0" brushRef="#br1" timeOffset="81538">14942 13434 26434,'20'0'-1350,"-4"0"1170,2 0 180,-2 0 0,8 0 0,-3 0-90,29 0 1,4 0 89,-6 0 0,6 0 0,-2 0 89,-18 0-89,-8 4-86,6-3 1,0-1 55,-2 5-84,-1-3 1,1 0-8,-1-1 136,-11 8-917,22-4 641,-30 6-1298,17-6 1237,-26 4-2394,3-3 1106,-4 8-946,-4-3 792,-11 8 1270,3-8-197,-15 7 1479,15-7-1423,-16 4 2929,12-6-1112,-22 10 975,15-11-464,-10 10-867,4-13 239,7 1-375,-29 7 246,26-11-586,-2 5 0,-1-1 251,0-4-258,-8 2 1,-2 0 59,0-3-39,-8 1 0,0 1-276,10 1 10,-4-4 0,1 1 56,4 8-163,4-6 1,1 0 225,3 2-352,-7 6 0,-1 0-265,7-2 208,-6 6 0,-1 2-428,-5 9-194,-2 4-81,7 0-157,12-1-467,12-13 99,-7 25-184,11-25 42,-2 20-139,14-25 170,35 12 1369,-12-15 373,-1 1 0,7-1 167,2-5 1,5-2 0,-4 1 282,-8 3 0,2 0-317,8-2 0,11-1 0,3 0 1,-2-1-1,-10 1 539,-5 1 1,1-1-466,2 1 1,10-1 0,2 1 0,-2 0 0,-11 0 661,-6 0 0,-3 0-691,28 4 0,-3 0-87,-15 3-423,1-1 0,0 1-138,1 2-18,1 1 1,-3 2-304,-20-3-430,17 16-102,-28-21-193,10 20-424,-22-15 35,-10 12 613,-3-9 654,-25 4 693,18-12 214,-21 6 1,-4 0 684,4-8-316,-8 6 1,1 0 1071,8-10-1149,8 3 0,-8 1 1,5-1 115,9-3 1,0 0-498,-13 3 0,-6 2 0,7-3 209,-13-1-514,11 0 1,-8 2-1,6-2 7,10-1 0,0-1-101,-3 2 0,-3-1 0,2 1 51,-2 0 1,-1 0-71,-2 0 1,-4 0 0,2 0-1,-6 1 0,0-1-5,6 0 0,-2-1 1,7 1-5,10 0 0,4 0 85,-27-1-2,13 3 0,-6 1 1,4-1 22,10-1 1,-1 1-40,-7 1 1,-5 0 0,7-1 81,-10 2 79,5 3-206,3 0 1,0 1-93,-3 3-32,9-2 0,2 1-107,10-2-325,-4 26-918,14-15-389,1 30 302,36-32 1,8-3 605,4 12 465,14-12 0,4-5 313,-25-7 1,3-2 221,13 0 0,11 1 0,0-1 0,-7-1 53,-1 0 1,1-1 205,4 2 0,9 1 0,0 0 1,-12-1 397,-12-2 0,0 1-21,6 1 1,9 2 0,0 0 0,-7-1-241,-1-2 1,-1 0-157,5 3 0,6 0 0,1 2-229,-7-2 1,3 1-1,-1-1 1,-6 1-112,5 2 0,-1-1 22,-5-1 0,6 0 1,0 1-1,-3 1-74,4 5 0,-3 1 0,-6-1-114,-10-4 0,0 0 82,9 5 1,5 1 0,-7 0-472,5 10-251,-15-2 261,-8-1 0,-2 0-879,-7-2-308,-2 18-285,-14-25 756,0 6-58,-14-3 1361,2-4 515,-20 7 558,9-7-245,-16 4 1,-3-2 1234,-5-4-663,7 2 0,-4 0-329,6-7 0,1-2 1,11 0 1,-1 1-611,-14 0 0,-3-1-113,3-2 0,1 0-144,8 0 1,-2 0-138,-1 0 1,-3 0-1,3 0-43,2 0 0,0 0-68,-6 0 1,-3 0-8,0 0 1,-3 0-1,4 0 75,5-3 0,-2 1-16,-3 2 0,-9 0 1,1 0-1,8-1-35,3-1 1,2 0 43,-9 1 1,-5 1-1,6 1 57,11-1 0,0 0-51,-3-1 1,-3 1 0,2 1 76,5 1 1,-3 0-33,-10 0 0,-10 0 0,-2 1 0,10 0 70,4 2 0,0 1-92,-2-3 1,-9 1 0,1-1 0,11 1 163,14 1 1,5 0-39,-10 0 0,-1 0-40,5 2 0,2 0-1,-13 4-74,14-2 1,0 1-334,-12 1 210,2 3-34,-5 0 0,0 0-175,3 5 30,-1-2 1,6 3-372,21 1-718,-6 8 169,17-13-506,-3 8-300,22-9 348,8 0 330,10-5 918,21-1 331,-9-8 578,8 2 1,4-1 34,-19-4 1,-1-1 314,17 3 0,0-1 79,-14-3 1,-3-1-29,-2 5 0,0-1-225,2-3 0,4-1-499,0 3 1,6 0 0,1-1 0,-5 1 66,8-4 1,1 1-192,-6 1 0,7 1 0,2 0 0,-2 1 0,-7-1-56,9 0 1,-1 1 23,-2-1 1,7 1 0,0 0-1,-7 0-110,1 1 0,-2 1 80,-1-2 1,3 1 0,-5 0-50,-10 0 1,-2 2-16,1-2 1,4 2-5,12 2 1,7 2 0,-5 0-82,-8-2 0,2 1 72,-1 1 0,8 1 1,-1 0-1,-8 0-127,-8 2 1,-1 0 80,17 2 1,7 1 0,-7 1-142,-15 1 1,0 1 102,1-2 0,6 1 1,0 1-1,-9-1-188,-4 3 1,-3 1 17,11 4 1,4 2-1,-9-2-412,-1 10 149,-4-3 1,-6-1-584,-18-9-800,-6 18-181,-6-22 1050,-8 9 401,-1-13 820,-18 4 397,-4-4 1,-3 0 182,11-2 1,-1 0-158,-6-1 0,-4 0 0,5-2 1986,-21 0-1055,17 0 0,-2-1-396,-1-1 0,1 0-208,4-1 0,-1 1-338,-7 2 1,-1-1-344,-7-3 0,1-1-53,12 2 0,-3 1-431,-6-2 0,-8 0 0,-2 0 0,8 0-245,-1-1 0,-2 1 482,10 0 1,-7 0 0,-3 0 0,4 0 0,7-1-124,-2 1 1,1-2 89,-2 1 0,-7 0 0,0 0 1,7 0-67,3 3 1,0-1 81,3-2 0,-5 0 1,-1 0-1,6 1-44,0 1 1,-2 0 125,2-1 0,-7 0 0,-4 0 0,2 0 0,6 0-449,2 1 1,4 0 0,-3 0 454,-8-1 1,-5 0 0,-1 1-1,4-1 24,1 2 1,3 0 0,4 0 268,-5 0 1,-2 0-275,1 0 1,-7 0 0,-1 1-1,8 0 74,-4 1 1,0 1-54,7-2 1,-6 1-1,0 0 1,7-1 72,1 1 0,-1 1-95,-2 3 0,-7 2 0,0 0 0,8-1-49,1 0 1,-1 1 2,6 0 1,-8 2-1,-1 2 1,2-1-1,8-3-76,0 2 0,1-1-14,-4 3 0,-7 3 1,-1 1-1,4-2 418,4-2 1,3 0 0,-2 3-475,-3 5 0,-4 4 0,1 0 0,6-3-115,-10 2 1,7 2-174,1 11 1,13-1 166,24-16-941,24-2 0,6-2-201,4-5 1417,5-1 0,3-2-600,8-9 621,-5-2 0,11 1 0,2-2 1,-7 0-80,3-1 0,0 0 137,-1 0 0,5-1 1,4 0-1,1 1 101,-3-1 1,4 0-1,0 0 1,-2 0-1,-7 1 172,0 0 1,-6 1 0,5-1-120,1 0 0,5-1 1,4 0-1,-1 1 0,-1 0-65,-4 1 1,1 1 0,-1 0-1,-3 0 1,-5 0 10,-3-1 0,-4 0 0,5 0-131,1 1 0,8 0 0,4 0 1,-1 1-1,-5-1 0,-8 1-69,7 0 0,-2 0 30,2 0 1,7 0 0,1 0-1,-6 0-554,-10 0 0,-4 0 1,3 0 535,3 0 1,3 0 0,-1 0-1,-3 0 16,9 0 1,-3 0-172,0 0 0,6 0 161,-8 0 0,7 1 1,4 0-1,-2 0 1,-6 0 86,-1 1 1,-5 0 0,5 0-81,-4-1 0,5 1 0,4-1 1,-2 1-1,-4 0 0,-7 0-51,6 2 0,-1 2 64,-2-1 1,5 2-1,1 0 1,-4 1-197,-2 2 1,-3 1 0,2 0 135,7-1 0,1 0 0,-1 2-149,-3 6 1,-1 2 0,-7-4 1061,8 1-1165,-7 5 0,-5 1-491,-19-11 192,0 11-975,-10-12 1176,0 8-1535,-5-12 4190,-18 19-2318,9-21 1178,-36 25-159,21-26-71,-12 7 0,-2 0 1375,-4-9-1879,-2 5 1,-1-1 2480,-4-5-2260,11 1 1,-10 0-1,-1 1 1,6-1-82,1 1 0,-2-1-443,-2 0 1,-9-1 0,0 0 0,10 1 161,6 0 0,1 0-348,-15-1 1,-7-1-1,6-1 56,13 1 0,1 0-34,-6 0 1,-3 0 0,5 0-40,9 0 1,4 0 94,-6 0 1,0 0-19,4 0 0,-4 0 35,-12 0 1,-8 0-1,6 0-20,5 0 0,0 0-461,2 0 1,-7 0-1,1 0 1,6 0 503,3 0 1,1 0-3,-1 0 0,-6 0 0,0 0 0,5 0 0,-4 0 0,0 0 0,-5 0 0,-3 0 0,6 0-1014,8 0 1,4 0 1041,-6 2 0,0 1 1,4-3 0,-3 1-376,0 2 1,-7 2 0,-1 0 0,6 0 272,-9-2 0,-1 1 65,4 2 0,-8 2 0,2-1 1,9 0 9,7-2 1,1 2 50,-2 2 0,-6 4 1,0-1-1,8-1-39,2 0 0,2-1-51,-5 1 1,-4 0-1,6 5-290,3 11 1,7 0-260,4-3 222,1 1 1,5 1 145,17-8-1848,22 16-396,-4-15 2371,13-7 1,15-2-1,2-2 1,-6-1-289,-3-3 1,1-2 369,0 1 0,6-1 0,3 1 0,0-2 113,0-1 1,2-1 0,2 0-1,-3 0 1,-5 0 27,0 0 0,-5 1 0,6 0 36,2-1 0,6 0 0,3 0 0,-4 0 0,-7 0 618,8 1 1,-1 0-617,-8 0 0,5 0 1,1 0-1,-3 0 50,-4 0 1,-1-1-1,6 2-318,-5 1 1,7 0 0,5 1 0,1 0-1,-1 0 1,-4 0 0,-7-1 112,9-1 1,-7 0 0,5 1-25,0 2 0,5 0 0,3 2 0,-4-1 1,-7-2 0,-10-1 1,-4-1 0,5 2-54,2 0 0,4 2 0,5 0 1,3 1-1,1 0 0,0 1 52,-3-1 0,2 1 1,1 1-1,2 0 1,0 0-1,0-1 0,-1 1 1,0 0-1,-5-2 1,0 1-1,-1-1 0,0 0 1,1 0-1,-1 1 1,1-1-1,0 1 0,4 1 1,0 0-1,0 1 1,0-1-1,0 0 0,0 0 1,0 0-1,0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0:32:18.895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5795 3324 27817,'10'0'0,"4"0"-900,1 0 91,19 0 809,-7 0 0,12 0 0,-1 0 161,10 3 0,2 2-140,-14-1 0,1-1-11,8 2 1,5 0 0,4 0 18,-2-2 0,5-1 0,0 1 1,-5-1-11,-3 0 1,-3 0 0,3-1 2,5 1 1,4-1 0,-1 0 0,-9 0-15,-4-1 1,-4 0 34,16 0 1,-1 0 19,-18 0 1,4 0-52,3 0 0,8 0 1,0 0-1,-8 0-29,-4 0 1,-2 0-27,8-1 1,5 1-1,-10 1 85,-2 3-575,-14-3 211,-1 8 95,-8-4 1,-2 5 0,-4 0 0</inkml:trace>
  <inkml:trace contextRef="#ctx0" brushRef="#br0" timeOffset="716">14972 3274 27616,'19'-14'-5061,"2"3"3924,13-3 504,10 4 1003,-2 4 408,11 2-388,-17 4 0,0 0-77,-4 0 0,1 0-268,11 0 0,3 0 348,-6 0 1,1 0 0,-1 0 48,8 2 1,2 0-290,-7 0 1,5-1 0,1 0-1,-5 1-89,-6 1 0,-2 1 0,2-1-35,10-1 1,2-1 0,7 1-515,-13 1 0,5 0 0,4 0 0,-1 0 0,-2 0 0,-4 0-245,-2-1 0,-4 0 0,1 0 0,4-1 240,3 2 1,6-1-1,3 0 1,-1 1-1,-3-1 1,-7 1 473,5 0 1,-6 0 0,0 0 28,4-1 0,-1-1 0,1 1 16,0 0 0,0 0 1,-1 0 27,-2-1 1,1 1 0,1-1-36,-1 0 1,2 0 0,1 0 0,-4 0 946,4 0 1,-3-1 0,1 0-241,-6 1 1,2 0 0,-1 1 0,-3-1 255,0 0 1,-2 1 0,-2-1-972,10 0 1,2-1-13,-6 2 1,5 0 0,0 1-1,-5-1-90,4 1 1,-1 0-2,3-1 1,5 1 0,-11 2 49,1 5-87,5 4 0,-16 2 0,5 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0:32:41.30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5070 16262 7533,'0'5'0,"0"-1"-180,0 1 270,0 5 539,4 32-629,-2-11-1088,1 3 1,2 8 0,0-5 1267,1 17-90,1-4 0,1 3-3,-1-7 1,0-3 92,0 12-135,0-8 0,-1-1 135,-5-4-270,8 11-90,-8-13 450,3 5-965,-1-8 1,-1 1 514,-1 1-540,-1 9 1,0-5 179,-1-26 540,-4 18 0,1-39 0,-2-1 0</inkml:trace>
  <inkml:trace contextRef="#ctx0" brushRef="#br0" timeOffset="476">5189 16163 7533,'-5'-12'-540,"0"3"180,5 9 0,18 0 900,-5 0-270,16 0 270,26-4-271,-13-1-374,-8 2 1,4 0 148,-4-1 1,3-1-779,12 1 0,7-1 0,-4 0 779,-1-1 0,4 0 9,-6 1 0,10-1 0,2 0 0,-2 0 0,-10 1-99,3-1 0,-2 0 22,-6 3 1,5-1-1,0 1 1,-1-1-8,5 0 0,0-1 0,-5 1 75,0 0 0,2 1-45,-9 0 0,7 0 0,3 0 0,-3 0 0,-7 1 0,8-1 0,0 0-68,2 1 1,9 1-1,-1 0 1,-8 1 67,-5 0 0,-1 0-54,-4-1 0,8 0 0,1 0 0,-2 0 0,-7 0 9,3 1 0,-1-1 45,5 0 0,5-1 0,-2 1-120,-8 0 0,-2 2 0,-4-1 120,-4 0 0,0 0-60,12 0 0,5 0 0,-8 0 6,-1 0 1,-11 3 0,-3 3 0,-3 5 0</inkml:trace>
  <inkml:trace contextRef="#ctx0" brushRef="#br0" timeOffset="899">5249 17423 7533,'10'-21'-360,"13"2"180,-6 9 180,21 0 270,0 3 0,3 0-91,-12 1 1,3 1-1065,19-3 1,10-1-1,-8 2 1020,-13 3 0,1 1-9,2-1 0,9 1 0,4-1 0,-2 0 0,-9 1-230,9 0 0,1 1 134,-15 1 0,7 0 0,4 0 0,1 0 0,-3 0 0,-5 0-503,9 0 1,-4-1 0,3 1 472,-9 0 0,3 1 0,1 1 0,0-1 0,-2 0-472,5 0 0,-1-1 1,-1 1-1,-2 1 442,2 0 0,-3 1 0,3-1-15,-2 0 0,3 1 0,-2-1 1,-4 1 150,9 0 1,-2 1-137,-7 0 0,2 0 1,1 0-301,8-1 0,1 0 0,-5-1 285,-4 2 0,1 0-203,-3-2 1,8 1 0,-2-1 0,-8-1 112,-6 1 0,0-2 135,13 0 0,6-2 0,-8-1 0,5-12 0,-8 4 0,0-1 0</inkml:trace>
  <inkml:trace contextRef="#ctx0" brushRef="#br0" timeOffset="1141">8126 16193 7533,'-6'-6'989,"2"19"-1349,4 9 270,2 8 0,0 6-831,1 7 1,0 5 1032,1-8 0,1 6 1,0 0-1,0-4-112,-2-4 0,-1-3 0,0 4 0,3 10 0,0 5 0,0-1 0,-2-9-315,-2-12 1,-1 0 314,-1 6 0,-2 8 0,-1 0 0,-1-8 0,-3-4 0,-2-3 0,-1 7 0,-1-1 0,1 0 0</inkml:trace>
  <inkml:trace contextRef="#ctx0" brushRef="#br0" timeOffset="1559">5954 16480 7533,'-11'-11'1889,"2"7"-2159,9 14 90,0 5 360,0 31-180,4-15-90,1 10 0,0 1 0,2 0-1118,1 6 0,1 1 1028,-2-6 180,-2 1 0,0-1 0,-1-17 0,-8 15 0,-2-31 0</inkml:trace>
  <inkml:trace contextRef="#ctx0" brushRef="#br0" timeOffset="1878">5864 16599 7533,'0'-36'-720,"18"-2"360,-5 26 1080,38-10-720,-21 20 270,6-3 0,2 1-270,-2 4 449,3 6 1,0 1-180,-8 1-45,11 21 0,-3 5-135,-14-9 0,3 20 0,-3 1-1,-14-19-44,-4 14 0,-4 0-1559,-3-9 1424,-5 19-128,-14-13 38,3-15 90,-19 7 0,-3 0 90,2-8-270,-1-6 0,-7 1 0,7-5 90,5-5 180,-6-4 0,4-2-1079,22-2 1079,-7-17 0,9 6 0,1-12 0</inkml:trace>
  <inkml:trace contextRef="#ctx0" brushRef="#br0" timeOffset="2240">6926 16500 7533,'-16'-22'-450,"2"0"540,-9 21 90,1-4-90,-6 4 0,-1 2-90,-6-1 359,-4 5 1,0 3 0,2 5 90,-4 4 0,0 3-360,4 8 179,-1 3 1,2 3-360,15-2 135,1 9 0,5-1-135,18-12 135,4 9 0,5-1 45,11-11-180,0-5 0,2-3 90,7-2 0,6-5-405,1-7 1,1 0 134,6 1-390,0-8 1,10-3-1,-8 0 525,-20 3 0,0-1-347,11-4 1,5-3 0,-8 1 0,3-5 0,8-9 0</inkml:trace>
  <inkml:trace contextRef="#ctx0" brushRef="#br0" timeOffset="2468">7303 16510 7533,'-11'-22'2158,"2"4"-1978,9 23-180,0 18-539,0-5 269,0 15-90,4-13 540,2 31 0,-1-24-90,0 10 0,-1 0-90,2-12 0,-1 12-540,4-14 270,-8-6 270,4 16 0,-5-16 0,0 6 0</inkml:trace>
  <inkml:trace contextRef="#ctx0" brushRef="#br0" timeOffset="2678">7005 16530 7533,'0'-21'539,"40"7"-539,-17 9 450,21 6 0,3 3 0,1-3-1059,-3 1 0,4 0 519,-9-2 0,0 0-246,12 2 0,1 0 0,-8 1 1,-2 0-1,0 2 0,0 0 1</inkml:trace>
  <inkml:trace contextRef="#ctx0" brushRef="#br0" timeOffset="3381">8493 16490 7533,'9'14'899,"-2"-7"-359,33 11-360,-14-12 0,16 2 0,3-2-965,4 0 845,-11-4 0,8-1 0,-6 0-579,-10 0 1,1-2 428,13 0 0,6-1 0,-6 1 403,12 0-523,-6-3 0,9-1 1,-9 1 119,-21 0 0,-1 1-482,26-4 1,-2 0-58,-5-3 629,-5-4 0,3-2 0,-7-4 0</inkml:trace>
  <inkml:trace contextRef="#ctx0" brushRef="#br0" timeOffset="3684">9287 16252 7533,'0'-6'270,"0"2"89,14 8-629,-7-3 270,39 17 270,-21-10-90,10 7 0,3 2-90,-11-6 0,0 0-949,11 6 1,-2 0 1038,10 8 291,-8-1-516,-21-1 0,-1 1-45,3 2 90,-6 9 0,-8 3 0,-22-2 0,-6-1 0,7-2 0,-2 0 0,-15 5 0,0-1 0</inkml:trace>
  <inkml:trace contextRef="#ctx0" brushRef="#br0" timeOffset="4150">9833 15994 7533,'26'27'-360,"-14"-1"0,0 4 1124,6 5 1,0 6-1553,-8-2 1,-2 7-1,-1 1 1,0-7 922,-1-3 0,0 2-64,-2 0 1,1 8 0,0 4 0,0-4 0,-1-7-162,-1 0 0,0-1 157,1 4 1,0 7 0,-1-1-1,0-9 787,-2 13-854,2-9 0,-2-1-2672,-5-5 2672,-11-10 0,3-4 0,-6-15 0</inkml:trace>
  <inkml:trace contextRef="#ctx0" brushRef="#br0" timeOffset="4898">9981 15994 7533,'20'-6'539,"9"2"-988,2 4 269,9 4-90,-1-3 90,5 4-388,2-5 1137,-2-1 1,9-1 0,-4 0-1030,-6 0 0,1-1 496,-1-1 0,8 0 0,3-2 0,-3 1 0,-7 1-991,9-3 0,-2 0 925,0-1 0,3-2 0,1 1 60,0 2 0,1 1 0,-4-1-75,-1-1 0,1 0 45,-5 2 0,6 0 0,0 0 0,-7 1-1134,3-1 1,-4 0 1133,-7 2 0,2-1 0,1 0-30,8-2 0,1 1 0,-3 0-364,-1 2 0,-1 1 364,1-3 0,2-1 0,-1 2-70,9 2 1,-3 0 9,-18 1 0,0-1 45,12 0 0,0 2-167,-10 0 0,-3 2 212,3-1 0,18 0 1370,-35 0-1280,-4 0 1349,-2 0-539,0 13 324,-7-1-594,-1 25 0,-3 7-451,-3 4 146,0-11 1,0 7-1,0-5-370,-1-9 0,2 1 112,2 9 1,2 10 0,0 0-1,-1-7-67,0-4 0,1 2 36,2 1 0,3 10 0,0 3 0,0-5 0,-2-9 9,0-7 0,0-2 45,2 14 0,2 6 0,-2-9 115,0 0-71,-1-1 1,0-1-135,-1-2-135,-1 2 1,-1-5 44,-6-20-270,-9 19 180,3-28-450,-39 7 360,18-9 30,-16-2 0,-15-2 1,6 0 239,17-1 0,-3 0-502,-7-1 1,-12 0 0,-5 0 0,3 0-1,10 0 457,-4 1 0,2-1 22,5-1 1,-6 0 0,0-1-1,8 1-308,0 2 0,4-1 286,2-1 0,-4 0-20,-4 2 1,-8 1 0,0 1-1,5-1 125,10 0 0,4-1 0,-5 0-209,-8 2 0,-10 1 0,-1 0 1,2 0-1,9 0 329,-5-1 0,0 2 64,8 1 1,-8 0-1,-3 1 1,3 1-1,8-2-154,-4 1 0,2 1-113,2 0 1,-7 0-1,2 0 1,11 0 112,-7 4-769,9-4 1,4 0 409,14-1 650,2 2 1,27-2 0,5 4 0</inkml:trace>
  <inkml:trace contextRef="#ctx0" brushRef="#br0" timeOffset="5414">10924 16490 7533,'-26'-16'270,"-6"2"-450,20 14 0,-7 5 180,0 14-180,12-2 1349,-11 25-989,17-19-90,2 9 0,2 0-90,4-5 45,5 4 0,4-2-45,6-7 135,20-3 0,7-5-90,-17-8 0,2-4-565,3 1 1,4-1 0,-4-4 564,-8-4 0,-1-3-45,17-11 0,-3-2-318,-8-4 348,-6 3 0,4-5 0,-6 2-210,-4-11 180,-6 1 0,2-9 0,-7 7 0,-9-11 269,-7 13 1,-4-5 0,-4 9 0,-18 6-225,6 4 0,-3 3-45,-24 9 0,14 4 45,-10 7 0,-1 3 45,3 2-315,-6 9 0,4 2 315,17 2-675,2 7 1,3 3-316,8 1 361,-5 17-91,17 1 0,2-14 630,8 18 0,2-21 0,4 3 0</inkml:trace>
  <inkml:trace contextRef="#ctx0" brushRef="#br0" timeOffset="5622">11172 16549 7533,'0'-10'1349,"0"5"-1799,4 5 1889,15 14-1079,-1 3-180,15 3 90,-10-2 0,1 0-180,16 6-1050,-6 1 1,6 6-1,-4-4 536,-5-7 0,0 0 0,1 3 0,3 2 0,-3-4 0,-5-6 0,0 0 0</inkml:trace>
  <inkml:trace contextRef="#ctx0" brushRef="#br0" timeOffset="6306">12908 16430 7533,'-10'0'719,"0"-4"-539,5 3-270,-4-4 0,8 5 180,-3 0-180,12 0 270,-1 5 45,20 2 0,4 0-135,4 5-458,0-1 1,5-3 367,-6-4 0,-1-2 179,22 7-209,-11-7 0,8-1 1,-6 1 73,-12 1 1,0 0-195,18-1 0,8-1 1,-8 0 194,-22-1 0,1 0-405,7-1 0,8-2 0,0 1 1,-8-1 134,-5 0 0,-2 0 60,8-1 0,3-1 1,-8-1-1,0-4 1,-4 0-1</inkml:trace>
  <inkml:trace contextRef="#ctx0" brushRef="#br0" timeOffset="6600">13792 16063 7533,'0'-11'-540,"9"3"270,-3 8-90,13 4 1350,23 6-900,-7 1 314,7 2 1,0 1-225,0 4-135,0 4 0,-1 2-696,-10 0 651,-8-6 0,0 2 269,6 17-179,-16-8-45,-6 9 0,-5 2-135,-13-1-315,-8 8 1,-4-3 314,-7-11-675,1 1 1,2 0 764,3-10 0,-8 9 0,17-18 0</inkml:trace>
  <inkml:trace contextRef="#ctx0" brushRef="#br0" timeOffset="6883">14595 15875 7533,'-6'4'989,"2"6"1,4 32-631,4-7-563,-3-8 1,0 4 563,5 13 0,1 0-270,-4-17 0,0 2 209,5 21 1,0 9 0,0-8-210,-5-18 0,1 0-60,4 13 0,0 7 0,-2-9-943,-3 3 913,1-14 0,0-1-270,1 6 443,-4-15-2241,3 23 988,-4-36 1080,0 12 0,-4-31 0,-2-2 0</inkml:trace>
  <inkml:trace contextRef="#ctx0" brushRef="#br0" timeOffset="7761">14625 15706 7982,'10'-6'-1439,"4"2"1079,2 4 1800,30-9-1126,-14 4 1,2-1-351,-1 1 1,3-1 185,3-1 0,4-1 0,-4 1-292,-7 3 1,1 1 201,15-6 0,7-1 0,-6 1-105,-11 3 0,1 0 45,2 0 0,5-2 0,2 1 0,-7 0-960,1 1 0,-1 0 960,0 0 0,2-1 0,0 1 0,3 1 0,1 0 0,-4 1 0,-2-1 0,4-1-72,0 0 0,10-2 0,4 0 0,-3 0 0,-8 2 27,5-2 0,0 0-9,-7 1 0,9-1 0,2-1 0,-3 0 0,-10 1 9,-4 0 0,-1 0 15,12 0 0,5 0 0,-7 0 11,-18 0 1,2 0-50,6 3 1,8 2 0,1 0 0,-8 0 111,-5-1 1,0 2-180,7 3 0,7 2 0,-1 2 1,-10 0-364,9 8 453,-7-2 0,-1 2-45,-6 6 0,-11-8 90,24 17-90,-26-20 262,11 14 98,-17-7 1632,-3-3-1542,3 13 0,0 4-181,-1-2-44,1 6 0,0 4-45,-6-9 0,-1 3-734,4 11 0,1 5 0,-2-2 644,0-2 0,-1 4 0,0-2 0,2 8 0,0 4 0,-1-3 0,-1-9 0,-2 0 0,1 0 0,0-2 0,2 9 0,0 2 0,0-3 0,-3-11 0,0-4 0,0-2 202,2 5 1,2 7-1,0 0 1,-2-9-114,-2-6 1,1-2 45,7 20 0,2-1-658,7 0 613,-6-15 137,9 10-137,-10-17 0,-1-1 0,9 11-360,2 1 0,1-1 90,-8-9-89,12 14 179,-27-31 359,-31-5-538,0 0 89,-27-10 90,11 1 0,0-2-303,-13-5 370,17 5 1,-8-1-1,-2-1 1,7 2-10,1-1 0,1 1 92,-6-2 0,-5 0 0,1 0-120,1 2 0,1-1 0,2 2 105,-1-2 0,-4 1-27,10 2 0,-7-1 0,-3 0 0,2 0 0,7 1-18,-12-1 0,-2-1 60,9 3 0,-9-2 0,-6 1 0,0 0 0,5 0 0,7 1-30,2 0 0,7 1 0,-7-1 34,5 1 0,-7-1 0,-4 0 1,-1 0-1,2 1 0,4-1 1,8 2-6,-1 0 1,7 1 0,-5 0-6,-10-1 0,-8 0 0,-3 0 0,3 0 0,10 0-9,-6 1 0,1 0 27,9 1 0,-8 1 0,-2 0 0,4 0 0,8 0-27,1 1 0,4 1-675,-3 0 1,-2 0-1,5 2 351,-8 8 0,0-3 0,-1 4 0</inkml:trace>
  <inkml:trace contextRef="#ctx0" brushRef="#br0" timeOffset="8445">15250 15716 7533,'-5'-10'90,"-4"18"269,8 0-269,0 25 0,2 7-90,0 0-691,5 10 0,1 2 871,0-3-210,0-12 0,1 4 0,0-3 232,-2-10 1,0 1-713,1 10 1,1 6-1,0-10 150,3-2-45,-2-3 1,1-6 404,-3-17 0,10-3 0,-6-9 0</inkml:trace>
  <inkml:trace contextRef="#ctx0" brushRef="#br0" timeOffset="8632">15568 15746 7533,'-21'4'449,"2"2"-449,9 4 180,0 22-90,5-8-90,0 19 405,5-4 0,0 0-675,0 8 225,2 8 0,1 0 45,2-18-810,-2 5 1,0-2 449,1-18 360,-4 18 0,5-34 0,0-2 0</inkml:trace>
  <inkml:trace contextRef="#ctx0" brushRef="#br0" timeOffset="9014">15171 16113 7533,'-11'-11'-360,"6"2"-90,42 5 900,-11-2-270,15 2 0,1-2-270,-5-4 45,-7 5 0,1 0-135,17-4 405,-5-1 0,1 1 314,3 1-269,-8 3 0,-12 6-90,-31 10 270,3 39-360,-4-22-90,10 10 0,4 1 180,-2-13-270,8-1 0,2-3 0,5-11 135,15-33 0,0-9-45,-6 2 119,-11-2 1,0-8 0,-6 5-1307,-9-12 1277,-10-8-539,-5 4 269,-1 34-940,1-14 940,6 28 180,4 2 0,0 10 0,0 6 0</inkml:trace>
  <inkml:trace contextRef="#ctx0" brushRef="#br0" timeOffset="9302">16252 15776 7533,'1'-41'2248,"-37"2"-2068,17 22-90,-11 16 0,2 7 180,14 12-405,-2 18 0,0 6 90,9-11 0,2 1-1170,-5 21 0,1 0 1215,6-19 0,1-1-135,0 15 0,-1 2-39,1-9 0,0 2-726,2-1 1,0 2 0,-1-3 343,-1-6 0,0-2 556,3 3 0,-2-9 0,-4-23 0,0-4 0</inkml:trace>
  <inkml:trace contextRef="#ctx0" brushRef="#br0" timeOffset="9492">15846 16123 7533,'-6'-11'2878,"2"2"-3957,13 9 719,-3 0 180,30 0 180,-11 0-450,30 4 180,-21-3 270,8 4-225,-7-5 1,0 0 134,9 0-647,-7 0 1,1 0 511,-8-4 0,-3-1-398,13-6 1,-11 2-1,-2-2 1,9-9 0</inkml:trace>
  <inkml:trace contextRef="#ctx0" brushRef="#br0" timeOffset="9724">16540 15637 7533,'-48'-27'629,"7"9"181,16 18-450,4 10-90,1 1 179,1 20 1,2 5-90,2 0-740,3-2 1,0 7 0,4-6 559,2 8-135,3 12 0,2-1-45,1-13-120,2 3 0,2 8 0,-1-8-330,-1-2 120,1-3 0,0 8 1,0-12 149,-3-12-527,0 27 167,0-39 180,0-1 360,0-1 0,0-13 0,0 3 0</inkml:trace>
  <inkml:trace contextRef="#ctx0" brushRef="#br0" timeOffset="9943">16143 16014 7533,'4'-11'1079,"6"2"-1709,1 9 810,30 4 450,-20-3-315,14 8 0,3 0-225,-6-6-315,9 11 0,0-1 45,-9-10-45,-4 6 0,0 0-135,6-4 360,-2 5-989,2 0 989,-10-5 0,-4 4 0,0-3 0</inkml:trace>
  <inkml:trace contextRef="#ctx0" brushRef="#br0" timeOffset="10088">16729 16173 7533,'0'-6'1889,"0"2"-1709,0 4-180,4 4 0,-3-3 0,3 4 0</inkml:trace>
  <inkml:trace contextRef="#ctx0" brushRef="#br0" timeOffset="11156">15608 16549 7533,'-10'-10'0,"4"1"899,-11-1-1259,9 4 720,-29 6 0,19 6 0,-24 17-180,24-6-90,-1 8 0,2 1-180,3 4 270,-4 13-91,9-19-89,8 1 0,-4-5-269,19 31-181,-2-29-180,16 1 1,3-5 539,-2-17-45,12-8 0,0-5-45,-15-11-135,7-4 0,-2-2 405,-11-1 1439,12-12-629,-27 31 179,0 3-809,-10 12 360,4 6-450,-3 1-1,4 3-538,13 5 359,-5-11-540,33 5 360,-22-13-180,19 0 90,-18-5 1,13-9 89,-10-20 360,0 10-46,-33-2 1,-10 2 135,-8 14-270,-10 0 0,-3 3-90,2 8-900,5 12 1,3 5 720,11-3-1,-7 22 270,27-12 0,5-4 0,0 3 0</inkml:trace>
  <inkml:trace contextRef="#ctx0" brushRef="#br0" timeOffset="11921">16153 16698 7533,'0'-5'-90,"0"0"90,0 5 0,0-4 270,-5 3-91,4-3 271,-12-1-270,6 4 180,-16-3-180,11 4-90,-7 4 90,-4 6-270,14 1 539,-17 16-449,19-13-719,-3 26 449,6-29 90,8 15 0,6-21 180,1 5-90,4-4-359,12-2 179,-8-4-45,17-21 0,1-6 225,-7 1-483,3-10 0,-3-2 663,-9 7-719,-1-21 989,-1 10-180,-12 1-270,2 12 1169,-9 6-899,0 11 1709,-9-7-1619,6 14 450,-19 18-541,19-4 361,-19 41-540,20-30-135,-6 18 0,3 2 45,8-12 135,-3 3 0,1-2-45,9-8 0,0-2 735,9 0-735,-7-8-360,29 4 360,-17-10-585,18-9 1,3-5 404,-4-4 0,-8-3 0,4-4 0,-7 1 0,-2-8 0,1-9 1,-4-1 89,-18 11 1349,-2-29-719,-12 42 2029,-29-9-2299,20 25 269,-20 2-539,25 7 450,-3 28-450,8-23 90,6 23-540,10-15 181,6-7 269,22 9 0,5-1 0,1-3 0,3 0 0,-1 0 0</inkml:trace>
  <inkml:trace contextRef="#ctx0" brushRef="#br0" timeOffset="13028">14744 17363 7533,'-10'0'0,"4"0"539,2 0-179,4 0 360,-4 0-360,3 5 89,-4 5-449,5 5 270,0 9-270,-4-3 180,3 3 270,-4 9-450,5-10 0,0 11 90,5-6 90,-4-10-360,3 5 90,1-9 90,-4-3-270,7 4 180,-2-10 180,0 0-90,16-5 0,-14 0 180,29-5 90,-20 4-91,16-5 1,3-1-90,-2 0 60,3 1 0,9-1 0,-7 1-60,6 0-1139,10-1 0,-1 1 1049,-14 5-880,4-2 1,10-1 0,-7 2 924,-16 1 0,0 1-90,10-1 0,9-1 0,-1 1 1,-8 0-109,-12 1 0,-1 0 153,18 0 0,8 0 0,-8 0 0,-14 0 0,-2 0 0,20 0 0,2 0-45,-3 0 0,-3 0 45,-14 0 0,1 0 0,15 0 0,7 0 0,-7 0 0,-14 0 0,1 0 0,6 0 0,9 0 0,0 0 0,-8 0-213,-5 0 1,-1 0 212,10 0 0,6 0 0,-8 0 43,6 0-43,-19 0 0,4 0 0,18 0 0,1 0-45,-23 0 0,3 0-68,9 0 1,9 0 0,1 0 0,-10 0 112,-10 0 0,-1 0-90,19 0 0,8 0 0,-11 0 2431,1 0-2431,-12 1 0,7 1 0,-7 0 0,10-1 0,-3 1 0,-1 0 270,-2-2-90,4 0 90,-10 0 29,-11 0 331,-9 0-360,-5 0 1387,4 0-1477,-3-4 2205,12-19-2205,-15 8 0,10-16-450,-8 2 270,1 1-1170,4-13 1,2-1 540,-3 6 719,-2-4 0,-1 3 0,-7 15 0,-4-7 0</inkml:trace>
  <inkml:trace contextRef="#ctx0" brushRef="#br0" timeOffset="13461">15230 17899 7533,'-5'0'1799,"-4"13"-1799,4-5 1619,-10 33-1259,9-22-360,-8 23 269,9-7-89,-5-3-405,2 8 1,2 3 224,-1-3-585,2 1 0,1-4-44,4-15-2250,9 19 2519,-2-31 360,7 12 0,-4-22 0,0 0 0</inkml:trace>
  <inkml:trace contextRef="#ctx0" brushRef="#br0" timeOffset="13831">15280 18177 8252,'4'21'-1169,"11"11"1529,-3-23 809,24 22-1169,-17-28 450,23 10-450,-24-13 90,9-4 0,6-15-270,-8 5 45,-2-6 0,0-5-45,-1-12 360,-12-16 0,-5-2-180,-6 9 225,-12-1 0,-7 11 134,-4 33-44,-6 2 0,0 2-225,5 6 0,-13 8-540,6 12 360,18-8-855,-1 16 1,3 3-45,10-9 674,0 1 0,6 0 315,14-5 0,4-4 0,5 1 0,-1-1 0,0-1 0</inkml:trace>
  <inkml:trace contextRef="#ctx0" brushRef="#br0" timeOffset="14182">15886 17938 7533,'-32'-8'494,"0"0"1,-19-5 405,28 17-541,11 2-269,-16 13-180,16-7-89,-7 37 268,14-27-89,9 29 90,3-21-90,8 3 0,2 0 0,-3 1 495,-2 0 0,-1-5-315,-6-17 90,-28 7-360,14-14 180,-28 0-990,21-5 450,-4 0-1079,-3-5 900,10 0 629,-1-27 0,19 8 0,6-20 0</inkml:trace>
  <inkml:trace contextRef="#ctx0" brushRef="#br0" timeOffset="14546">16034 18018 7533,'11'-4'-180,"2"3"1799,-8-8-989,-8 8-361,1-4 451,-35 5-540,22 5 0,-26 5 0,33-4-450,-9 20-90,16-17 0,-4 28 270,5-20-180,9 25 270,-2-19 630,16 28-450,-15-31 629,5 21-539,-13-29 180,-9 11-900,2-12 360,-7-1 0,0-1-359,3-8-1080,-21 3 899,18-4-1709,-18-9 1890,26 3 449,-3-13 0,9-1 0,0-5 0</inkml:trace>
  <inkml:trace contextRef="#ctx0" brushRef="#br0" timeOffset="14799">16262 17810 7533,'0'-6'1079,"0"2"360,-9 17-1169,7-5 540,-16 32-630,16-15-1,-6 6 1,-2 3 0,4 1-180,-4 17-90,1 0-90,3-17-405,0 5 1,-2-2 404,2-10-1529,-8 26 1259,13-42 181,-3 2 269,4-5 0,-5-8 0,0 4 0</inkml:trace>
  <inkml:trace contextRef="#ctx0" brushRef="#br0" timeOffset="15176">16212 18147 7533,'10'0'719,"0"0"-1258,0 0 1078,4 0 1,-3 0 629,35 0-1079,-24-4 90,8 0 0,-1-2-360,-10-5 90,17-8-180,-15 3-89,14-17 269,-18 10 359,5-23-269,-21 27-89,-14-8 448,4 21 1800,-40 6-1799,32 6 134,-10 8 1,0 3-315,8 4-135,2 5 0,1 2 225,5-3 0,4 2 0,1 1-900,5-4 90,-3 27-449,4-32-2519,22 30 3058,-8-33 450,18 2 0,4-4 0,-3-13 0,-2-2 0,-1 1 0</inkml:trace>
  <inkml:trace contextRef="#ctx0" brushRef="#br0" timeOffset="15561">16828 18008 7533,'-22'-21'-90,"0"7"180,16 5-180,-4 8 1259,-8-3-989,5 4 450,-14 4-540,19 2-180,-10 17 270,17-10-450,1 36 180,6-28 90,8 26 0,-7-26 270,15 20-180,-14-21 359,10 21-359,-12-29 720,-2 12-540,-4-18-1,-9 7-448,-10-12-1,1 4 90,-5-5-2969,-9-5 2340,16 0 719,-16-1 0,27-7 0,0 2 0</inkml:trace>
  <inkml:trace contextRef="#ctx0" brushRef="#br0" timeOffset="15925">17106 18038 7533,'-31'-11'90,"-2"2"-90,21 9 2248,-15 0-2248,24 4 90,-15 2-90,17 4 540,1 22-450,6-12 270,12 30-270,-6-27 539,16 24-539,-16-24 540,2 2 0,0 1-91,-6-2 315,0 10 1,-3 0-675,-10-6-990,-15 7 1,-5-2-270,1-13 947,-6-4 1,0 0-1,5-2 1,-5 2 0</inkml:trace>
  <inkml:trace contextRef="#ctx0" brushRef="#br0" timeOffset="17151">5437 17571 7533,'0'-5'1619,"0"-4"-1259,0 8-990,0-3 540,0 4 1439,-4 22-989,3-12-225,-1 20 0,-1 2 45,-1-9-90,3 12 0,1-1 0,-5-10 629,1 31-1079,3-35 180,-3 8 1,4-19 89,4-8-90,6 7 270,5-6-90,14 2 90,-7-9-90,33-4 359,-28 2 91,19-4 0,3 0-450,-13 8-132,2-4 1,2 1 221,-10 3 0,-2 1 0,17-3-1,3 0 1,11 0 0,-7 0-45,-19 2 0,2 0-879,11-1 0,10 1 1,0-1-1,-10 1 789,-10 0 0,-3 1-15,3 0 0,4 0 0,1 0-597,7-2 1,2-1 0,-5 1 611,-6 3 0,3 0 27,1-1 0,10-1 0,3-1 0,-3 1 0,-9 2 18,-1 0 0,0 0-90,5 0 0,8 0 0,-1 0 1,-9 0-10,-10 1 1,-2 0 38,8 0 0,5-1 1,-6 2 59,-11 1 0,-2 0-45,10-1 0,-1 0-45,15 7 176,-22-7-176,16 4 180,-12-1-90,-10-3 2170,3 8-2170,-21-8 3895,-2 4-3715,-4-10 0,0-22-180,0 7-225,-2-16 0,0-1-405,1 9 868,-2-2 1,1 0-599,2-4-359,0 2 359,0-2 360,0 5 0,-9 12 0,-2-1 0</inkml:trace>
  <inkml:trace contextRef="#ctx0" brushRef="#br0" timeOffset="17542">5973 18028 7533,'-5'0'1169,"-4"9"-1079,4-3-360,-10 31 2339,4-13-900,-3 19-539,4-13-226,-1 4 1,-1 1-944,-1 5 494,-2 6 0,2-1 225,6-14-1440,2 4 1,1-1-450,4-14-180,5 17 1350,0-32 539,5 0 0,5-10 0,0 0 0</inkml:trace>
  <inkml:trace contextRef="#ctx0" brushRef="#br0" timeOffset="17848">6043 18286 7533,'-6'6'3328,"2"7"-3328,4-7-900,13 26 361,-9-18 449,26 23 0,-16-29 989,32 5-899,-26-13-90,29-18 0,-34 9 90,4-14 0,-2-3-90,-5 5 45,-5-9 0,-4 0 45,-4 6 854,-11-2 1,-3 1-585,-4 7 360,-32-5-360,27 18-945,-13 20 1,1 5 584,12-2-1844,-4 19 0,6 3 1934,21-12 0,2 22 0,9-30 0</inkml:trace>
  <inkml:trace contextRef="#ctx0" brushRef="#br0" timeOffset="18232">6618 18157 7533,'-43'-6'989,"6"2"-1169,14 4 1440,14 0-1,-17 9-1259,24-3 450,-7 17-271,9-6 1,0 3-180,13 12 270,-5-18 0,9 13 0,2 0-360,-4-10 0,17 28 180,-26-33 540,12 20-540,-16-19 89,-24 19-358,1-24-361,-11-1 0,-1-1 0,3-6-1079,-2 1 0,0-2 1259,7-3-539,-12-6 899,27-6 0,6-3 0,4-1 0</inkml:trace>
  <inkml:trace contextRef="#ctx0" brushRef="#br0" timeOffset="18629">6886 18266 7533,'43'-32'1709,"-11"4"-1349,-28 23 629,-17-8-719,5 10 269,-28-10-359,17 12 180,-14-3 450,4 8-990,7 2 450,-11 8-450,21-3 0,-6 8 90,17-4 90,-3 1-450,8 16 540,2-18-270,17 27 180,-10-24 180,24 21-180,-24-20 360,10 14-270,-17-20 0,-6 6 539,-6-12-269,-4-2-180,-13 1-180,10-4-809,-37 3 629,29-4-450,-21-4-269,18-2-631,7-4 1530,-1 0 0,8 1 0,0-1 0</inkml:trace>
  <inkml:trace contextRef="#ctx0" brushRef="#br0" timeOffset="19206">7283 17998 7533,'5'-10'2338,"-13"22"-5389,-13 37 3410,-1-6-31,8-7 1,-1 6-1,3-6-148,-3 5-240,3-3 0,-4 5 0,4-6 240,-2 3 90,0 4 0,1-1-2519,2-13 1381,1 12 868,6-22 0,8-5 0,1-1 0</inkml:trace>
  <inkml:trace contextRef="#ctx0" brushRef="#br0" timeOffset="19579">7283 18375 7533,'28'-8'1529,"0"1"0,16-3-1619,-19 1 90,7-5 0,-18 2-180,27-16 90,-28 16-180,15-24 360,-22 17 270,3-28 270,-9 29-181,-9-5 91,3 18 360,-31 5-541,22 9-179,-22-2 1170,4 29-1261,13-21 226,1 12 0,2 0-585,6-7 270,1 18-809,6-1 719,4-17-1080,4 25 541,-3-27-496,17 5 1,4 0 45,-9-3 449,32 7-1619,2-22 1890,-15-10 359,19 0 0,-26-5 0,-5 0 0</inkml:trace>
  <inkml:trace contextRef="#ctx0" brushRef="#br0" timeOffset="19938">7888 18216 7533,'-20'-15'2878,"1"5"-3687,13 6 988,-7-1 361,11 4 360,-16 5-721,12-1 271,-9 19-270,10-15 180,0 25-270,5-18-180,9 31 180,-7-25 360,12 26-270,-13-28 719,8 18-629,-8-23 449,-6 15-539,-1-22-629,-26 8 269,17-13 90,-12 7 180,4-6-1709,9-2-630,-9-2 270,13-6 990,0 7 989,5-17 0,0 10 0,5-10 0</inkml:trace>
  <inkml:trace contextRef="#ctx0" brushRef="#br0" timeOffset="20274">8245 18246 7533,'-26'-21'1619,"2"7"-1529,1 1 539,10 10 631,-23-5-811,22 8 361,-13 13-630,20-6 449,-6 26-629,12-16 0,6 10 0,3 1 90,1-1-90,4 1 0,1-1 360,-2-5-360,2 7 630,-4 4-360,-5-15 899,0 28-989,-14-32-990,-20 18 271,5-25-1620,-12 1 0,-1-3 2159,8-8 0,-26 1 0,35-7 0</inkml:trace>
  <inkml:trace contextRef="#ctx0" brushRef="#br0" timeOffset="21035">11103 17254 7533,'0'-5'-180,"0"0"0,0 1 90,0 3 1169,0-4 361,0 18-1081,0 0 451,-4 37-630,3-19 44,-3 12 1,-1 1-1694,-1-5 1558,4-7 1,-1 1-180,-2-2 1,1-1 268,3 7-359,-1-7 1,-1 1-183,3 3-538,0-12-89,0 19 719,0-31-1169,5 16 629,-4-25 361,8 4 449,-4-5 0,5-9 0,0-2 0</inkml:trace>
  <inkml:trace contextRef="#ctx0" brushRef="#br0" timeOffset="21315">11400 17224 7533,'-5'0'1439,"-4"0"-899,8 9-271,-8-2 91,3 11 270,-4 15-270,1-4-1607,-1 18 1,1 2 1426,1-1-210,2-12 0,-1 6 0,2-6 210,4 6-630,-3 5 0,-1-2-809,4-17 45,-1 3 0,0-3 494,2-16 720,-4 7 0,-2-14 0,-4 0 0</inkml:trace>
  <inkml:trace contextRef="#ctx0" brushRef="#br0" timeOffset="21708">10835 17472 7533,'-10'0'1439,"5"0"-1349,0 0 360,5 9 269,5 2 450,5 26-989,5-8 45,-1 3 0,1 1-45,2 3-1741,8 5 0,0 0 1651,-8-3-90,2-10 0,2 0-445,4 14 266,-8-22 179,11 11-90,-17-20 0,3-1 90,0-5-90,15 4 90,-6-8-90,10-4 0,2-3-90,-2-2 1788,-4-1 0,3-5-1653,2-8 0,-3-2-45,3-8-758,-6 6 1,4-3-1,-6 1 938,1-12-884,7-5 0,0 1 524,-13 7 135,-3 9 0,0 1 45,-3 2 90,-9 13 0,3-6 0,-9 17 0,0-3 0</inkml:trace>
  <inkml:trace contextRef="#ctx0" brushRef="#br0" timeOffset="22033">10875 17938 7533,'-27'30'1349,"12"-2"0,3 1-1529,1 11-1977,3-3 1,0 7-1,1-6 1977,-1 17 90,-1-7 1,0 0 846,6-18 0,1-2-397,-4 16-1707,3 2 0,2 0 1347,1-6 0,0-8 0,0-4 0,0-14 0</inkml:trace>
  <inkml:trace contextRef="#ctx0" brushRef="#br0" timeOffset="22356">10954 18326 7533,'-5'14'719,"0"10"-1168,10-2 2517,9 11-1528,-2-16-90,16-3-360,-16-9-630,37-19 450,-31 2-360,11-9 1,0-4 539,-15-5-315,3-2 0,-2-1 765,-8-1-361,2-9 811,-23 5-540,2 20-181,-12-5 541,-18 18-540,13 10-450,-8 10 0,0 6-719,1 14-676,8 6 1,4 3 57,9 3 1292,8-19 0,5 0 225,11 0 0,2-7 0,8 3 0</inkml:trace>
  <inkml:trace contextRef="#ctx0" brushRef="#br0" timeOffset="22704">11450 18098 7533,'-49'-23'1349,"4"6"-1259,34 17 3328,-12 8-3058,15-1-270,-10 16-180,17-6-90,10 25 90,3-14 90,8 11 0,17 3 90,-18-18 0,15 14-540,-11-5 1709,-11 7-1079,2-6 90,-14-3 360,-27-12-810,7-7 449,-11 2 1,-2 0-899,2-2-1035,-15-2 0,0-1-315,15-3 270,-23-2 1259,50-8 450,4-2 0,4-9 0,2 0 0</inkml:trace>
  <inkml:trace contextRef="#ctx0" brushRef="#br0" timeOffset="23075">11797 18167 7533,'-10'-10'1439,"0"0"-1259,0 5-360,1 0 810,-15 1-91,11 3 135,-18-2 1,-1 1-405,12 2 135,-12 4 0,2 1-675,16 2 90,-4 24 90,13-16 180,18 34-90,0-29-720,15 22 541,-11-21-1,1-1 180,6 12 539,-16-18 1,15 32 90,-22-32 719,-10 40-1349,1-37 360,-24 19-1709,19-26-1800,-24-5 1890,29 0 1259,-14-18 0,20-4 0,-2-13 0</inkml:trace>
  <inkml:trace contextRef="#ctx0" brushRef="#br0" timeOffset="23304">11887 18108 7533,'0'-6'1619,"0"2"-630,0 4-449,0 4 719,4 10-1079,-3-2 1079,17 33-1169,-11-28 0,9 10 0,0 0-90,-2-13-855,6 7 1,1-1 584,-7-7-3148,31 10 2789,-31-17 629,18-2 0,-16-12 0,4-3 0</inkml:trace>
  <inkml:trace contextRef="#ctx0" brushRef="#br0" timeOffset="23537">12413 17909 7533,'-27'4'1799,"0"11"449,16 1-494,-7 19 0,-1 3-1124,-5 3-739,6-5 1,-2 6-1,2-5 469,-11 11-774,7-6 0,-3 6 0,4-6 324,7-17 0,0 0 45,-12 24 0,1-3-1394,6-14-1080,6-6 1,1-1 2518,-4 1 0,-3 14 0,9-24 0</inkml:trace>
  <inkml:trace contextRef="#ctx0" brushRef="#br0" timeOffset="25520">4802 15587 7533,'6'20'809,"-2"4"-539,-4 1-270,0 10 180,0-3 0,0 2-450,4 13 90,1 2 0,0-1 90,2-10 180,2 12 90,-9-35 360,0-10-90,0 0-720,0-14-180,-9-37 270,7 8 150,-4-5 0,-1-10 0,2 8 30,3-9 60,-1 15 0,0-4 0,0 7 210,-1 0 180,2-17-360,-2 24 179,13-12-89,-7 34 90,20-16-90,-14 21 180,33-11-270,-17 12 0,15-4 90,-1 5 0,1 0-270,3 0-545,-3-1 0,8-1 1,-5 1 454,13 0 180,-11-2 0,8 0 0,-6 0 45,-13 0 0,1 1-90,15-2 0,12 1 0,1-1 0,-11 0 0,-7-1 0,0-1 45,3 3 0,10 0 0,4 0 0,-5 0 0,-10 1 0,-4-1 0,-1 1 0,8-1 0,9 1 0,0-1 0,-9 2 0,-10 0 0,1 1-18,2-1 0,8 0 0,5 0 0,-2 0 0,-7 0 18,-3 1 0,-4 0 0,4 0-519,0 0 0,4 0 0,2 0 1,-2 0-1,-7 0 519,13 0 0,-2 0-45,-5-1 0,5 0 0,0 0 0,-6 0 45,0 0 0,3 1-15,-6-2 0,10 0 0,5-1 0,-1 1 0,-3-1 0,-10 2-489,7 0 0,0-1 540,-3 0 0,10-1 0,2 0 0,-4 0 0,-11 1-36,-6 2 0,-2-1 22,5-1 1,7 0-1,0-1 1,-6 1-23,-2 2 0,-1-1 0,12-1 0,5-2 0,-5 1 0,-11 3 0,-3-1 0,10-4 0,2 1-202,5 3 1,0 1 156,-1-4 0,5-1 45,-17 3 0,6 0 0,2 0 0,-1 0 0,-5 0-258,4-1 0,-3-1 1,2 0 257,-2 1 0,3-1 0,1 0 0,-2 1-30,7-1 0,-1 1 0,-3 0 598,0-2 0,4 0-550,-5 2 0,8 0 0,4 1 0,-3-1 0,-8 0 54,-7-1 1,-5 0 0,6 1-73,2 0 0,9 1 0,5 0 0,-1-1 0,-4 1 0,-9 0 0,-3-2 0,-7 1 0,6 0 0,1 1 0,8 0 0,3 0 0,0 1 0,-5-1 0,-7 1 0,10-2 0,-1 0-18,-6 1 0,8 0 0,3 0 0,-3 1 0,-8-1 18,8 2 0,-1-1 0,-9 0 0,6-1 0,3-1 0,-3 1 0,-6 1 0,8 1 0,1-1 0,-9-1 0,7 0 0,5 0 0,0-1 0,-2 0 0,-7 2 30,7 0 0,-5 0 0,5 1-313,-1-2 1,7 0 0,1 0 0,-3 0-1,-6 1 283,-7-1 0,-4 1 0,3-1 22,12 2 1,6 0 0,-1 0-1,-7-1 455,0-1 0,2 0-477,-13 1 0,9 1 0,4 0 0,0 1 0,-4-1 0,-9 0 0,13 0 0,-2 0-18,-6 1 0,9-1 0,1 2 0,-2-1 0,-9-1 18,3 1 0,1-1 0,-8 1 0,7 0 0,5 0 0,1 0 0,-3-1 0,-6 1 0,6-1 0,-4 0 0,5 0-204,-6 0 0,6 1 0,3 0 0,0 0 0,-4 0 0,-6-1 204,2 1 0,-7-1 0,6 0 0,2 2 0,5 0 0,3 0 0,-3 0 0,-8-1-45,10 0 0,0-1 45,-10 1 0,7 0 0,3-1 0,-3 1 0,-8 1 0,6 0 0,0 0-18,-6-1 0,7-1 0,2-1 0,-2 2 0,-7-1 18,7 2 0,2 0-60,-11-1 0,9 0 0,5 0 0,-1 0 0,-3 0 1,-9-1 455,13 1 0,-2-1-414,-11 1 0,6 0 0,1 0 0,-2 0 0,-9 0 63,3-1 0,-2 0-68,8 0 1,8 0 0,2 0-1,-9 0-22,-1 0 0,1 0 90,3 0 0,9 0 0,0 0 0,-11 0-45,-12 0 0,0 0-23,7 0 1,8 0 0,1 0-1,-10 0 23,-7 0 0,-1 0 22,8 0 1,9 0 0,-1 0-1,-11 0 158,7 0-120,-10 1 0,6 0 0,-8 1-60,-3 4 402,10 2 0,0 3-42,-16 1 994,7 6 0,1 4-1084,-2 11-450,-9-8 0,0 0 250,-4-3 1,0 0-881,3 7 1,-2-1 539,2 3 674,-1 19 1,-26-38 0,-2 7-1</inkml:trace>
  <inkml:trace contextRef="#ctx0" brushRef="#br0" timeOffset="26813">13206 15190 7533,'-5'-5'1079,"0"0"-989,5 5 450,13 0-360,-1-4 179,39-6-359,-20-1 180,21-3-45,-17 1 0,4-2-571,0 2 0,3 0 0,2-2 526,0-1 0,1-1 0,5-2 0,-7 3 0,5-1 0,2-1 0,-3 0 0,-5 3-60,-1-1 0,-5 1 0,5-2-30,2-1 0,7-3 0,1-1 0,-3 1 0,-8 3 90,5-3 0,-1-1-54,-7 3 0,7-4 0,3-1 0,-2 1 0,-4 2 23,3-2 1,-4 2 0,3-3-78,-3 2 0,3-3 0,1-1 0,0 0 1,-3 2 17,-1 0 0,-2 2 0,0-1 0,1-2-444,0 0 0,2-3 0,1 0 0,-3 0 0,-3 3 474,3-5 0,-4 1 0,1 1-30,4-3 0,1-1 0,-1 0 120,2-4 0,0-1 0,-4 3-75,-2 1 0,3-2-30,-7 8 0,6-6 0,4-3 0,0-1 0,-3 3 0,-5 5-105,-3 1 0,-4 4 0,5-6-65,-1 2 1,6-6 0,4-4 0,1-1 0,-2 2 0,-3 2 0,-6 6 124,0 0 0,-5 5 0,4-5-45,3-5 0,5-6 0,4-4 0,-1 0 0,-3 4 0,-7 5-60,6-7 0,-2 0 45,-7 9 0,4-7 0,3-3 0,-1 0 0,-2 3 0,-6 6 135,7-9 0,-1 0-45,-6 6 0,5-8 0,0-1 0,-2 2 0,-4 7 45,2-3 0,-1 0 99,-4 3 0,3-8 0,1-3 0,-1 2 0,-4 7-144,5-4 0,-1-1 108,-5 5 0,2-7 0,1-3 0,-1 3 0,-3 8-63,4-3 0,-1 2 22,-1-5 0,2-6 1,0-1-1,-2 7-22,2 1 0,0 2-15,-2 3 0,1-3 0,1-2-440,-2 4 1,1-2 0,-1 1 0,-1 3 454,5-5 0,1-3-322,-6 6 1,3-7 0,2-3-1,-2 2 1,-4 9 276,2-2 0,0-1-122,-2 3 1,3-8-1,1-3 1,-1 3-1,-3 7 32,1-2 0,0-1 108,1 0 0,3-9 0,1-3 0,-1 3 0,-4 9-113,1 0 1,-2 3 94,2-8 0,1-4 0,0 1 37,-1 5 1,-1 0-1,-2 5 8,-4 5 0,1-3-104,4-5 0,5-8 0,0 0 1,-5 10 58,-5 10 0,0 2 60,6-16 0,4-5 0,-4 8 1046,3-1-1106,-2-4 0,0 2 0,-4 13 827,-5 5 0,0-1-467,2-6-360,-3 11 1944,-1-14-1944,-1 30 3122,-8-6-3302,3 13 90,-17 21 90,1-6 45,-10 14 0,-2 1-45,-2-3 45,-4 3 0,1 0-45,4-7 0,0-2 0,0 0 0,1-4 90,-22 15-180,19-15 0,-12 2 90,22-9 90,0-10 90,16-5-90,5-36-90,3 15-270,8-17 0,2-1 630,-3 10 0,4-9 0,0 4-91,-5 18 91,10-24-270,-12 37 180,30 4-270,-16 10 180,15 13 0,3 3-616,0-1 496,-8 1 0,7 5 0,-5-3-445,-9-11 1,0 1-516,11 12 1,6 4 0,-5-4 314,-12-13 0,-2 1 585,5 9 0,2 3 0,-5-2 0,11 10 0,-15-7 0,-1-1 0</inkml:trace>
  <inkml:trace contextRef="#ctx0" brushRef="#br0" timeOffset="30144">18981 16222 6183,'0'-5'-359,"0"-4"359,0 8 0,0-4 629,0 5 541,0-4-811,0 3 271,0-3-360,0 4 899,0 26-809,-4-2-90,3 20 0,1 4-90,-5 3-1191,6-2 0,3 8 0,0-8 1191,3 4-30,-3-11 0,1 8 0,0-11-510,0-7 0,0 3 1,-1-2 269,2-13 90,-1 7-1349,0-18 1079,-5-8-225,0 4 0,9-19 0,2-2 1</inkml:trace>
  <inkml:trace contextRef="#ctx0" brushRef="#br0" timeOffset="31244">18683 16639 7533,'-5'0'-270,"-4"0"360,8 0 90,-12 0 90,10 0 179,-10 0-179,12 0-90,10 0 90,7 0-180,10 0-90,29 0 90,-27-4-45,12 1 0,1 0 45,-9-2 45,20 2 0,1 1-135,-12-2-396,-2 3 0,6 1 0,-7 0 486,8-5-135,-7 5 0,6 0 180,9-2 0,-1 0-90,-20-1 0,3 0-68,6 0 1,9-1 0,0 0-1,-8 1-22,-4-1 0,0 1 67,0 0 1,8-1 0,-2 1-1,-6 0-22,-7 0 0,1 0 0,17-1 0,9-1 0,-8 0 0,-18 0 0,0-1 0,22-1 0,1 0 0,-19-1 0,-3 2 90,12-1-1180,-3 0 1,9-1-1,-6 1 1135,-12 1 0,-1 0 15,4 1 0,4 0 0,2-1-470,2 0 1,5-2 0,-1 1 0,-7 2 409,4 0 0,0 1-381,6-1 0,9 0 0,0 1 1,-11-1 380,-10 0 0,-3 1-90,11 3 0,5 1-200,-7-1 1,3-1 0,-4 1 289,-4 1 0,0 0 269,2 0 0,2 0 0,-2 0-269,1 0 0,-4 0-90,13-5 180,1 5 0,-2-1 90,-13-3-180,7 3 0,-2 2 0,-21-1 1438,27 0-1438,-43 0 2160,10 0-2160,-14 0 3231,5 0-3951,-8 0 309,0 0-488,0-5 629,0 0-630,0-5 900,0 0 0,0-4 0,0-1 0</inkml:trace>
  <inkml:trace contextRef="#ctx0" brushRef="#br0" timeOffset="31435">22314 16014 7533,'-5'14'359,"0"2"-538,5 8 1528,0 28-360,0-16-674,0-9 0,0 2 89,4 6 1,1 0-225,-3 9-180,3 4 0,-1 1 0,-8-9 0,1-11 0,0-1 0</inkml:trace>
  <inkml:trace contextRef="#ctx0" brushRef="#br0" timeOffset="32192">18882 17303 7533,'-21'0'989,"2"5"-809,14 0 989,-4 23-719,8-9 45,6 8 0,3 1-316,1-7-89,12 7 0,3-2 90,-4-12-270,15 1 0,3-2 90,-6-8-135,10-3 0,-1-4 135,-6-3-360,2-10 1,0-2 179,-6-3 45,-7 3 0,-2-4-405,2-20 630,-12 11-45,-7-13 0,-5-1-135,-11 8 315,-16-3 0,-6 6 315,-1 19-1,-11 5 1,-1 5-270,10 10-135,8-3 0,0 3 314,-2 12 1,3 1-719,-5 2 269,8 0 0,2 4 359,3 18-179,13-13-1529,7 7 0,7-1 1349,14-9 0,-4 1 0,3-1 0,19-1 0</inkml:trace>
  <inkml:trace contextRef="#ctx0" brushRef="#br0" timeOffset="33079">21977 17254 7533,'5'-21'-270,"5"-2"270,1 12 90,16-21 0,-9 17 45,3-9 0,0-1-45,-2 10-90,8-22 269,-8 22 1,-7-1 270,20-7-270,-23 11 180,13-2-361,-21 9 541,8 1-540,-8 3 540,8 18-271,-8-2-89,8 27-360,-8-20 270,7 6 0,-7 19-90,3-21-90,-3 4 0,-2 0 90,1-7-90,0 23 0,0-27 90,0 8-450,0-17 180,0 0-719,-21-4 629,11-2-90,-39 1 180,24-4 45,-2 2 0,-2-2-44,0-5 898,-26-2 1,40 1 719,-16 0-1169,30 1 90,-4 3-181,14-4 1,2 5 270,40 0-450,-19 0 0,18 0 0,0 0-540,-9 0 169,-1 0 1,-2 0 280,-12 0 90,20 9 0,-21-7 0,12 7 0</inkml:trace>
  <inkml:trace contextRef="#ctx0" brushRef="#br0" timeOffset="34184">20648 15676 7533,'0'-10'0,"0"0"629,4-4-269,-2 8 0,2-3-270,-4 9 90,0 0 809,8 31-809,-5-15 0,5 30 45,-5-13 0,-2 0-315,0 11-561,4 10 0,-1 2 651,-3-3 150,1-9 0,0 8 0,-1-6-150,-3-11 0,-1-1-45,3 21 0,-1 3-45,-4-6 0,-3 3 135,5-16 0,-1 3 0,0 1 0,0 1 22,0 6 1,0 0-1,0 1 1,0-2-367,-3 8 1,1-2-1,0-3 329,4-5 0,0-3 0,1-8-30,-4-2 270,5 18-767,0-8 677,0-11 1026,0 9-1116,0 1 0,0-13 45,0 0 0,0-1 45,0-4-1349,0 12 989,0-26-720,0-2 347,0-9 103,5 0 645,0 0 1,5-9-1,0-2 1</inkml:trace>
  <inkml:trace contextRef="#ctx0" brushRef="#br0" timeOffset="36604">19586 17303 8522,'-6'5'630,"-3"14"-450,8-6 134,-1 16 1,0 0-135,2-10 0,5 17 0,3 0 0,0-15-45,11 6 0,3 1-135,-7-5 45,26 2 0,3-4-135,-16-6 45,20-2 0,3-4 135,-15-9-90,4 0 0,0 0 0,-5-5 90,-2 3 0,-2-1 0,-7-2-90,9-5 90,-5 9-90,-6-8 44,10 4 1,1 0-134,0-1 89,11-1 0,-2 1 0,-14 5-90,2-2 0,-1 1 90,-7 2 0,16 0 90,-20 0 269,14 0-179,-25 5-180,11-4 540,-4 16-450,-2-9 0,12 20 0,-18-16 90,12 20-90,-16-19 0,15 28-90,-15-27 90,7 14-270,-5-9 180,-3-7-90,4 11 90,-5-12-90,0 3 90,0-8 0,0 2 0,0-7-180,0 4-90,0-5-270,4-9 270,-3 2 1,8-16 179,-3 7-90,12-17 90,-5 15 0,14-14 0,-15 20 450,20-11-270,-19 12-90,11 1 539,3 1-269,-8 8 270,36-3-540,-29 4 90,3 0 0,1 0-180,-6 0 0,31 0 180,-21 4-270,-5 1 0,-1 0 180,1 1-180,25 8 180,-35-13 0,15 3-180,-11 1 90,-7-4 90,4 3-90,12-4 180,-13 0-90,36-9 0,-30 3 0,17-4 0,-9-3 0,-9 6 90,22-21 180,-27 15 180,17-28-450,-28 27 0,14-31 90,-20 35 90,7-25-1619,-9 31 1439,4-14 0,-3 17 0,4-3 0</inkml:trace>
  <inkml:trace contextRef="#ctx0" brushRef="#br0" timeOffset="37709">20291 18316 7533,'-16'5'719,"2"4"-449,4-8-1079,0 8 359,5-4 1529,-4 19-719,8-11-90,-4 15 90,5-9-270,5 2 719,9 16-809,-2-18 270,20 13-180,-19-21 180,41 0-270,-27-7 45,7-5 0,1-2-45,-1-8-45,6-8 0,-1-3-45,-11-5 90,-4-3 0,3-6 0,-6 3-180,-6-9 90,0 2 0,-3 1 270,-7-4 809,-23-7-899,5 16 450,-10 13 0,-4 5-270,2 11-91,-17 0 451,0 5-360,16 5 359,-10 9 1,0 4-450,12 3-180,-6 8 0,2 1 180,15-5-675,2 7 1,3 0 584,4-10-1,4 23-1798,0-25 720,4 1-2699,15 12 3328,-2-16 360,8 6 0,-7-13 0,-2 0 0</inkml:trace>
  <inkml:trace contextRef="#ctx0" brushRef="#br0" timeOffset="37919">20737 18584 7533,'-10'-6'1169,"4"2"-809,-3 4-90,8 0-1350,-3 0 451,4-5 539,0 4-270,0-3 360,0 4 0,4-4 0,2-2 0</inkml:trace>
  <inkml:trace contextRef="#ctx0" brushRef="#br0" timeOffset="38426">21034 18206 7533,'-32'-1'2968,"0"2"-2788,21 9-90,-7 14 90,11-11-450,-6 23 180,12-27 270,-4 17-810,10-23 270,0 10-179,18-8 269,-5 1 0,24-2 180,-23-4 90,26 0 360,-31 0-270,14 0 90,-14 0 359,-3 0 901,8 13-1350,-8-5 1079,-1 24-809,-6-18 719,-8 22-899,-2-23 719,-26 23-809,12-22-90,-26 4-180,28-13 270,-5-5-1889,5 0 1530,5 0-3329,-10-22 2069,17 8 1529,-3-28 0,13 15 0,2-7 0</inkml:trace>
  <inkml:trace contextRef="#ctx0" brushRef="#br0" timeOffset="38624">20965 18167 7533,'5'-16'3328,"9"2"-2789,-8 9 721,35-4-1080,-16 8-1946,16-3 0,1-1 686,-3 0 765,0 2 1,0 0 223,-6-1 1,10 4 0,-13 0 0</inkml:trace>
  <inkml:trace contextRef="#ctx0" brushRef="#br0" timeOffset="42470">19913 18703 7263,'9'18'1799,"-7"-10"-450,43 23-1169,-23-22-225,0 2 0,7 1 344,13-7 1,8-2 0,-6-1-538,-10 1 1,2-1 75,9-1 0,12 0 0,5-1 1,-3-1-1,-11 0 117,-4-1 0,1-1 9,3 0 0,11-1 0,4 0 0,-5 0 0,-11 0 36,-6-2 0,-2 0-23,4 0 1,9-2-1,-2 1 1,-9 0 292,13-5-90,-13 0 0,6-3 0,-7 1-180,12-1 119,-9-8 1,6-8 0,-9 4 60,2-3-45,-4-4 0,-3-2-45,-6-7 0,-12 14 138,7-12-93,-18 8 0,-3 0-225,3-6 120,-9 2 0,-4-8 0,-1 9-30,-6-2 45,-3 1 0,-4 2-45,-13 6 0,-5 7 0,-2 0 45,16 7 0,-1 0-75,-18-3 0,-8 0 0,8 4-283,-6 6 313,12 4 0,-11 0 0,0 0 0,9 3 0,8 0 0,0 3 125,-7 1 1,-9 3 0,-3 2 0,3-1 0,8-1-206,2 2 0,1 0 237,-8 3 0,-9 2 1,1 1-1,10-1-22,12-2 0,2 1 165,-19 9 0,-8 4 0,9-3-210,16-6 0,2 1 119,-13 10 1,-6 5 0,10-3-120,1 7-150,8-3 0,-3 8 0,6-6-30,3 8-1671,7 0 0,-2 10 1,7-9-399,10 0 1214,5 5 1,6-2-603,17-15 1547,17 2 0,6-10 0,-23-14 0,1 0 0</inkml:trace>
  <inkml:trace contextRef="#ctx0" brushRef="#br0" timeOffset="44521">21511 16173 7533,'-11'6'1979,"-2"-2"-1395,5 37 1,6 9-585,-5-6-793,3-5 1,1 7 0,1-8 792,2 5-420,4-4 1,1 7-1,-1-8 420,0 1 0,4 4 0,1-4 0,-3-19 0</inkml:trace>
  <inkml:trace contextRef="#ctx0" brushRef="#br0" timeOffset="45349">19844 16281 7533,'0'-9'0,"4"3"0,-3-3-180,4 4 270,-5-1 180,0-3-91,0 8 1531,-13 32-1171,5-4-826,-1 5 1,-1 9 0,1-4 376,3-7 0,0 2-338,2 5 1,-1 9 0,2 0 0,1-5-23,3 4 0,2-1 69,0 2 1,0 4 0,2-4 0,6 0 0,3-3 0,-2 2 0,1-1-1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10:33:57.24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6866 11013 8581,'10'0'-539,"0"0"628,0 0-268,0 4 88,8-3 95,-5 8-88,27-8 281,-20 4-226,18-1-903,-14-3 926,-3 4-492,8-5 555,-8 4-77,7-3 190,24 8-100,-11-4-95,-5-1 0,6-1 1,-5 0-1262,16 3 1283,-4-4 1,-1 0 26,-7-2-24,3 4 14,0-2-12,-3 2 5,2-4 1,2 0-1,-16 0 1,1 0 43,26 0 0,0 0-46,-26 0 0,0 0-4,8 0 1,5 0 0,-4 0-2,-8 0 0,0 0 4,9 0 1,5 0 0,-6 0-4,-11 0 1,0 0 0,12 0 1,5 0 0,-5 0-4,-7 0 1,0 0 0,8 0 0,4 0 0,-5 0 0,-9 0 0,-1 0 0,10 0 0,0 0 185,11 0 0,3 0-93,-3 0 1,1 0-1,-21 0 1,0 0-1,22 0 1,1 0-76,-12 0 0,-2 0 41,4 2 0,0 1-1,3-3 1,2 1-81,-4 0 1,2 1 0,-3 0-15,-6 0 0,0 0 15,9-2 0,4 0 0,-5 1-42,-12 1 0,-1 0 22,6-1 1,4-1-1,-4-1-58,-7 1 1,-1 0 79,8 2 1,3-1 0,-3 1-9,-4-2 0,-2 1-2,14 1 0,2 0-24,-3-2 0,-1 0-642,-5 2 1,0 1 667,3-3 1,2 1-2,10 1 1,-2 0-3,-17-2 1,2 0 83,14 0 1,8 0-1,-6 0 27,-11 0 1,-1 0-30,10 1 1,7 1 0,-8 0 52,-15-2 0,0 1-35,14 0 0,7 1 1,-7-1 36,-10-1 0,0 0-34,-1 0 0,3 0 0,-1 0 11,6 0 0,1 0-739,-8 0 1,3 0 0,-2 0 630,14 0 0,0 0 10,-18 0 1,1 0 0,0 0-233,3 0 1,1 0 0,-5 0 225,-2 0 1,0 0 5,3 0 0,3 0 0,1 0-2,4 0 1,1 0-1,-4 0 71,-2 0 1,0 0-71,9 0 1,5 0-1,-8 0-7,-16 0 0,-2 0 90,22 0 0,0 0-23,2 0 14,-17 0 1,-1 0-102,3-4 21,-7 3 1595,21-4-1555,-22 1 193,25 3-27,-36-8-114,13 8 2238,-8-8-2311,-11 3 987,14-4-905,-25 0 1587,7 5-1833,-9 0 667,0-4-652,0 7-208,0-7 188,0 5-77,0 3-10,0-8 303,0 4-171,0-1-53,0-3 180,0 8 0,0-3-1619,0 4 1619,0 4 0,0 6 0,0 6 0</inkml:trace>
  <inkml:trace contextRef="#ctx0" brushRef="#br0" timeOffset="1868">17740 11142 17796,'0'-10'-4990,"-4"0"3287,3 5 599,-4-4 641,5 8 117,0-3 163,9 4 1315,-2 0-952,16 0 1000,-11 0 82,11 0 14,-7 0-147,3 0-39,1 0 90,27 0-1090,-12 0 0,18-5-21,-5 4 1,0 1-59,6-5-734,-8 4 1,8 2 0,-7-1 765,-16 0 0,-2 0-43,21 0 0,-2 0-297,3 0 297,2 0 0,1 0 0,-20 0 0,-1 0-324,21 0 0,1 0 318,-13 0 0,2 0 56,3 0 0,5 0 0,-2 0-48,6 0 0,0 0-411,-8 0 1,3 0 0,-6 0 385,-10 0 0,-2 0 45,8 0 0,5 0-301,3 0 0,5 0 0,-2 0 256,3 0 0,1 0 11,-14 0 1,4 0-1,-1 0 1,-7 0-292,-2 0 1,-1 0 280,3-1 0,3-1 1,-3 1 10,-4 0 1,-1 0 4,12-1 1,0 0-4,-13 2 0,0 0-34,13 0 1,2 0-577,6 0 0,1 0 587,-6-2 1,3 0 26,2 1 1,4 1-1,-6 0-324,-13-3 1,0 1 300,2 2 0,4 0 0,1 0 106,6 0 1,0 0 0,-4 0-102,-2 0 1,1 0-157,-5 0 0,6 0 1,0 0-1,-7 0 86,2 0 0,-4 0 79,4 0 1,4 0-16,-4 1 0,5 0 0,1 1 0,-6-1-35,1-1 1,1 1 210,-3 0 1,7 0-1,-2 0 1,-7 0-27,-8-1 1,-1 0-139,26 0 1,0 0 133,-23 0 1,1 0-1,7 0 1,3 0 0,-4 0 595,14 0-570,-20 0 1,0 0 44,-5 0 1,-1 0-204,15 0 340,-14 0 1,-1 0-355,9 0 940,-7 0-939,-7 0-74,-12 0 2485,3 0-2306,-8 0 1641,-2 0-1730,-4 0 1564,-4 0-1732,-11 0 0,-19 0 0,-8 0-521,-12 0 654,-1 0 1,-1 0-640,19 2 1,0 0 696,-12 0 1,-6 0 0,6 0-34,8 3 1,0 0-25,-5-1 1,-5-1 0,3 0 67,2 2 1,-2 0-64,3 0 1,-6 1-1,-1 1 1,5-2 2,-6 2 1,-1-1-659,8 1 0,-6 0 1,0 0-1,7 0 632,-3 1 0,2-1 23,-5 0 1,-5-1-1,4 1 14,6 1 0,-1 0-576,0-2 1,-6 2 0,0-1 0,6-1 423,-4 1 1,-1 0-129,8-2 1,-7 2 0,-2 0 0,2 0-1,7-2 102,-8 2 0,0-1 42,7-1 0,-7 0 0,-2 1 0,1 0 0,8-1-24,-9 1 0,-1 0 129,12-2 1,-6 0 0,-2 0 0,2 0 0,6-1-77,-8 0 0,1-1 158,-1 1 0,-7-1 0,0 0 1,9 0-3,3 1 0,0 0 37,-1-1 0,-7 1 0,0 0 0,7-1-38,4 1 1,2 0-14,-2-2 0,-4 0 0,6 1-73,7 0 0,-2 0-30,-3 0 1,-8-1 0,-1 0 0,7 1-37,-2 1 0,-1-1 40,-3 0 0,-9-1 1,2 0-1,11 0 891,-6-1-813,-5 0 1,3 0-288,18 0 1647,-14 0-1389,34-5 1543,16 0-1929,3-1 3526,14-2-3201,5 6-925,13-4 1,11-3-1,-5 2 1055,-7 5 1,-1 0 17,11-5 1,4-2 0,-4 2-469,-10 4 1,-3 1 570,12-3 1,1 0 73,-6 2 1,4 1-638,-3-1 1,5-1 0,2 1 0,-6-1 524,7 1 0,2 0-95,-8 0 1,7 1 0,2-1 0,-2 0 0,-6 0-682,11-3 0,-2 2 659,-11 2 1,4 1 0,0 0 0,-2-1 110,2-1 0,-2 0 1,-1 0-86,-6 3 0,-1 0 0,1-1-26,6-1 1,2-2 0,3 2 20,-5 0 0,4 1 0,1 1 0,-1-1 0,-5-1-15,2-1 0,-4-1 0,5 1-2,4 1 0,7 1 0,3 0 0,-4 1 1,-8-1-235,9-2 0,-5 1 232,-9 2 0,3 0 0,4 0 17,-4 0 0,5 0 1,1 0-1,-1 0 0,-6 0-16,-3 0 0,-4 0 1,4 0 32,2 1 0,6 0 1,1 0-1,-3 0 0,-8 0-40,-1-1 0,-3 1 290,8 0 0,4 1 0,-3-1-290,-3-1 0,1 0 87,6 0 1,6 0 0,-7 0-49,-14 0 1,-2 0-41,8 0 0,2 0 89,-3 0 0,-3 0-3,15 0-83,-15 0 1,-2 0 178,3 0 821,6-4-893,1 3 384,-11-4 6,18 1 1391,-28 2-1291,19-7 2643,-25 4-2766,11-5 1489,-22 5-1872,8-4-399,-13 3-430,3 1 286,1 0 81,-4 5 216,3-4-361,-4 3-539,0-8-226,0 8 1295,5-3 0,-4 8 0,3 2 0</inkml:trace>
  <inkml:trace contextRef="#ctx0" brushRef="#br0" timeOffset="6732">3880 13047 9001,'0'-5'-1164,"0"0"656,0 1 254,-5 3 141,4-4-166,-3 5 379,4-5-47,-5 4-93,4-3 1,-3 4 150,4 0 90,-5 0-69,4-4-135,-3 2 144,-1-2-157,4 4 326,-3-4-108,4 3-133,-5-4-287,4 5 218,-3 0 149,4 0-382,4 0 357,6 0-306,15 5 203,-3 0-22,24 1 27,-22-2-77,12-1 0,1-2 47,-4 0 101,6 2 0,0-1 95,0-2-92,2 2 0,2 1 103,4 2-1281,-3-2 0,1 0 1277,3 1-99,-19-3 0,1-2 21,18 1-1468,-8 2 1,0 1 1260,14-2 56,-13 0 0,5 1 0,-5-1-195,-13-1 0,0 0 201,9 1 1,4 1-1,-3-1-16,-8 0 1,-1 0 12,10 0 0,4 1 0,-3-1 24,-8-1 1,2 0-27,14 1 0,7 1 1,-7-1-13,-16 0 1,-1-1-426,10 2 1,6 0-1,-6-1 422,-10-1 1,-1 0 1,8 0 0,1 0 214,-9 0 1,-2 0-256,27 0 25,-6 0 1,8 0 0,-6 0 14,-9 0 1,0 0 13,6 0 1,6 0 0,-4 0-14,6 0 0,-5 0-1,-18 0 1,1 0 13,8-1 0,4-1 1,0 0-12,-7 2 1,-1 0-1,0-1 0,3 0 1,1 0 0,-1-1 28,-2 0 1,-1 1 0,0 0-1,1 0 1,-1 1 0,-2-1-6,-3-1 1,0 0 4,5 0 1,3 1-1,-3 0 40,-4 0 1,-1 1-46,13-2 0,3-1-14,-7 2 0,2-1 0,-3 1 30,1 0 0,1 1 288,-1-2 0,2 1 0,-3-1-288,-7 2 0,0 0 0,13-2 0,1 0 0,-9 1 1,0 1-1,8-2 1,6-1-1,-2 0 1,5 0-1,-6 0 0,-4 2 0,0 0 0,3-2 0,4 0 0,-2 0 60,-7 3 0,-1 0 0,-4 0-15,0 0 0,1 0-45,2 0 0,6 0 0,0 0 0,-6 0-1,0 0 1,-1 0-1,8 0 1,6 0 0,-6 0-1,-9 0 1,-3 0 0,10 0 0,2 0 0,-5 0 0,1 0 0,-3 0 0,-5 0 0,1 0 0,5 0 0,3 0 0,-5 0 0,-7 0 0,-3 0 0,-1 0 0,1 0 0,1 0 0,3 0-396,11 0 1,5 0-1,-4 0 441,-4 0 0,1 0 0,-2-1 0,6 0 0,0 0 0,-8 0-45,-5 0 0,-2 1 468,12-3 1,0 1-469,-15 2 0,0 0 393,19-2 1,5 0-349,0-1 0,3 0-45,-6 0 0,4 0 0,-4-1 373,1 2 0,-2-1-373,4-2 0,-7 1 2605,-9 3-3010,-8-1 1,0 0 404,4 2 0,5 4 0,-21 2 0</inkml:trace>
  <inkml:trace contextRef="#ctx0" brushRef="#br1" timeOffset="12252">3770 15071 7533,'-21'-21'0,"3"2"-450,8 10 270,4 3 90,2 2-90,-1-1 180,4 4 90,-3-3-180,4 4-90,0 0 270,4 0 90,2 0-180,4 4 180,39 15-180,-20-6 90,1-2 0,5 1-60,2-2 0,4-1 0,-4 0-635,-3-2 0,0 0 605,14 4 0,5 0 0,-6-1-964,-14-4 1,-2-1 918,8 2 0,-1 1 45,-9-3 0,2-1 22,6 1 1,9 0-1,0-1 1,-6 1-23,3 1 0,1 0 0,5-1 0,8 0 0,0 0 0,-10-1 0,-9-1 0,-3-1-1105,18 3 0,-1-1 1105,-16-3 0,2-1 0,14 4 0,6 1 0,-5-1-811,-6 0 1,-1-1 810,8 1 0,4-1 0,-9 0 0,-20 0 0,-2-1-69,12 0 1,6-1 0,-4 0 68,-3 0 0,-1-1 0,1 2 0,3 0 0,-2-1 0,10-1 0,-4 0 0,-14 0 0,1 0 0,11-1 0,5-1 0,-5 0 0,-10 2 0,0-1 138,6-1 1,4-2-1,-5 1-138,17-2-30,-13-1 0,7-1 1,-7 1 29,-11 0 0,-1 0 0,13-4 0,5-2 0,-7 2 0,6-3 862,-17 0 0,1-2-817,7-3 0,-2-2-45,9-14 270,-14 11 0,5-4 0,-6 2-270,2-11 135,-6 5 0,-3 2 13,-12 7-58,4-6 1313,-5-14-1583,-5 17 360,-1-17-180,-4 22 90,-4 0-270,-1-9 180,-5 7 3035,0-11-2945,-9 3 0,2 0-90,-3 3 0,-2 2 90,-6-5-15,6 8 0,1 2-75,-5 0 170,-2 0-170,-4-3 0,-1 0 0,-7 1-239,6-1 1,-2 1 148,-11 2 180,8 4-1657,-10-3 1,-3 1 1566,0-1 45,9 5 0,2-1-290,3 1 245,7 0 0,-12 0 0,-1-1 90,1-4-90,-10 3 0,2 1 0,15-1 89,8 8 1,0 1-90,-3-8 45,-1 4 0,-1-1-45,-4-1-932,-15-6 0,-1 2 932,12 8-45,3-3 1,-2 1-298,6 8 0,2 1 252,-16-4 289,12 4 0,-6 1 1,5 0-290,-13 1 60,13 0 0,-4 0 0,4 0 30,-15 0 0,15 2 0,-2 0-45,-9 1 0,2 0 0,16-1 0,0 1 75,-7 2 0,-4 0 0,3-1-30,0-1 0,3 1-45,-2 2 0,-2 2 90,-13 1 0,2 1 0,20-4 0,2 0-560,-13 3 0,1 0 515,-4 1 0,0 5 1176,8-4-1176,-7 3 0,3 2 0,0 0 0,-6-1-60,12 1 0,-4 2 1,5-2 805,-8 3-746,13-3 0,-1 1 45,-3 0 0,3-1-45,-3 7 45,-11 4 0,0 1-45,14-2 0,-10 5 0,1 2 0,13-4 135,4-8 0,0 1-135,-8 16 90,7-2-90,-2 5 90,10-7-180,8-10 949,-3 1-949,8 13 0,-3-9-449,4 17 269,0-19-207,4 2 0,1 2 477,-3 15 0,4-9 0,1 2 0,-4-9 0,0 0 0</inkml:trace>
  <inkml:trace contextRef="#ctx0" brushRef="#br0" timeOffset="14770">14992 15091 9726,'0'-6'-601,"0"2"-228,0 4 759,0-5-140,0 4 40,0-3 202,0 4 346,4 0-198,2 0-30,4 0 90,0 0-60,13 0-30,-5 0 60,16 0 0,5 0-60,0 0-120,0 0 0,8 0 0,-5 0-79,-10 0 1,-2 0 44,15 0 0,5 0 37,-11-1 0,1-1 0,0 1-916,14 0 0,2 0 916,-7 0 0,3-1 0,-3 1-30,5 1 1,-5 0-50,-11 0 1,0 0-322,10 0 1,-1 0 369,-15 0 1,1 0 28,10 0 1,5 0-1,-5 0-37,-13 0 1,-1 0-48,23 2 0,-1 0 231,-3 0 0,-12 0 0,6 2 0,-5-2 92,17-1-176,-12 1 0,7 0 0,-8-1 100,8-1-48,-11 0 1,3 0-1,11 0 0,-1 0-43,-20 0 1,2 0-70,14 0 1,6 0-1,-6 0-70,-17 0 0,-1 0 46,17 0 0,-2 0-92,0 0-91,5 0 174,5-2 0,3-1 1,-24 3 0,0-1-606,6-1 0,5-2 0,-7 2 529,14 0 123,-7-2 1,1 0-89,-15 3 0,3 1 97,8-3 1,8-1-1,1 0 1,-7 1-1118,1 2 0,-1 0 1104,10-2 0,6 0 0,-8 0-26,-14 3 0,-4 0 135,3 1 0,2-2-140,12-1 0,5 0-50,-13 1 1,3 1 0,2 0 0,-2 0 17,8-1 1,-1-1 0,4 0-266,-4 2 1,6 0 0,2 0-1,-4 0 1,-6 0 193,-6 0 1,-5 0 0,2 0 104,1 0 1,3 0-1,-1 0 1,-4 0-148,15 3 0,-4-1-35,-9-1 1,3-1 102,-4 1 0,6 0 0,0 0 0,-5 0-20,3 2 1,1-1 40,4-1 0,8 0 1,0 1-1,-9-1 1,-2 2 1,-1 0-3,5-1 0,10 0 0,0 0 0,-9 1 261,-2-1 1,-2 1-246,2-1 1,5-1 0,-6 2-515,-8 1 0,-3 0 540,4-3 1,0-1-46,1 5 1,-1-1 45,-2-3 0,0-1 0,0 4 0,3 1 74,5-3 1,5-1 0,-4 2-75,0 2 0,0 0 0,2-3 0,4-1 0,-6 1-45,-10 3 0,1-1-137,8-1 1,10-2-1,1 0 1,-8 0 211,-12 1 0,-3-1 0,3 1-26,12 1 1,7-1-1,-2 1 1,-10-2-50,-9 0 0,-5-1 45,5 3 0,-1-1 45,-6-2 0,2 0 239,7 0 1,4 0 0,-4 0-285,-3 0 0,1 0-60,14 0 0,6 0 0,-8 0 60,-18 0 0,-1 0 0,20 0 0,-2 0 0,-8 0-809,0 0 953,12 0 0,-18 4 1,14 1-1</inkml:trace>
  <inkml:trace contextRef="#ctx0" brushRef="#br1" timeOffset="17994">3711 16113 7533,'-21'-17'-180,"7"0"90,5 16 270,8-4-270,-4 1 0,5 3-270,-4-4 270,3 5 0,-4 0 90,14 0 360,7 0-270,0-4 0,21 3 180,-19-4-180,24 1-90,-20 3 179,9-3 1,2-1-90,0 4-45,2-1 0,0 0-135,-3-3 90,2 5 0,1-1 90,3-3-90,-10 3 0,0 2 90,10-1 0,16 4-90,-14-3-101,-5 4 1,-1-1 100,-6-3 45,0 4 0,1-1-45,4-3 90,10 3 0,1 1-90,-3-4-60,0 3 0,10 1 0,-8-1 60,7-2-456,-1 3 1,-2-1 455,-7-4 90,-5 0-135,0 0 0,0 0 45,8 0-324,-1 0 0,0 0 324,1 5-719,10-4 719,-14 3 0,-3-4 768,2 0-768,-5 2 0,0 0 0,10-1-198,-7 2 0,-2-1 198,-3-2 0,7 4 0,11-3 0,-6 4 0,-1-3 0,0 0 0,5-1 0,6 4 0,0-1 0,-4-3 0,-1 1 0,1 1 621,-4-3-621,-9 0 0,7 0 0,-3 0 0,-3 0 0,2 0 45,4 0 0,8 0 0,1 0 0,-8 0-386,-1 0 0,-2 0 341,2 0 0,4 0 0,-9 0 0,-3 0-146,2 0 0,0 0 146,7 0 0,8 0 0,2 0 0,-21 0 0,-1 0-290,15 0 1,-1 0 289,-17 0 0,-1 0 0,28 0 0,-20 0-350,-1 0 0,0 0 440,8 0-90,-8 0 0,0 0 90,13 0-90,-9 0 0,-6 0 0,-1 0 0,2 0-541,5 0 0,1 0 451,1 0 135,-3 0 0,-1 0-7,5 0-38,-5 0 0,1 0 0,3 0 0,5 0 0,0 0 0,-4 0 131,-11 0 0,0 0-131,7 0 0,-5 0 0,0 0 0,15 0 307,-16 0 0,2 0-307,11 0 0,-3 0 0,6 0 0,-5-1 0,2 2 0,8 3 1436,-10-3-1436,-14 1 0,-1 0 0,13-2-119,3 0 119,-4 0 0,0 0 0,4 0 0,-3 0 43,3 0-43,-5 0 0,9 2 0,1 1 0,-20-3 0,1 1-665,7 0 1,5 1 0,-5-1 664,15-1 0,-21 0 0,1 0 440,11 0 1,-1 0-441,7 0 0,-10 0 0,1 0 0,-11 0 0,-1 0 0,17 0-612,-3 2 0,0 1 612,3-2-727,3 4 1,1-1 816,0-3-135,-3 1 0,0 1 1322,-1 1-1277,1-1 0,0 0 0,3 2 0,-9-2 0,7 1 0,-6-2-104,12-1 104,2 3 0,0 1 124,-11-4-124,-15 1 0,-1 0 0,8-2 0,9 2 0,1 1 0,-2 2 0,3-2 0,-2 0 2216,-10 1-2216,-8-4 0,3 0 45,0 2 0,1 0-90,9-1 0,0-1 45,-9 3 0,0-1 0,16 0 0,-2 0 0,-1-1 0,11 2 0,0-1 0,-11-2 0,-10-1 0,2 2 0,0 1 0,-2 0 0,9-1 0,5 2 0,1-1 90,-7-2-45,4 2 0,-1 0-45,-7-1 0,8 1 0,-1 0 0,-7 3 45,-2-5 0,2 1-45,13 8 0,-12-8 0,0-1 90,16 4-135,-18-4 0,0 0 135,14 5-135,-19-5 0,0 1 45,20 3 0,-19-1 0,-1-1 0,6-1 198,11 4-198,-5-5 0,-1 0 0,5 0 0,-11 0 0,7 0 0,-6 0-1269,5 0 1269,-11-1 0,5 2 262,18 1 0,0 0-352,-17-1 0,1-1-30,12 2 0,6-1 0,-7 0-291,-15 0 0,-2-2 366,6 1 1,1 0-226,3 0 0,-2 0 270,10 0 0,-9 0 0,0 0 0,-3 0 0</inkml:trace>
  <inkml:trace contextRef="#ctx0" brushRef="#br1" timeOffset="22891">20330 16252 7533,'0'-16'0,"0"2"90,5 0 90,0 7-360,10-6 90,-4 12 90,7-3-270,-2-1 180,8 4 0,10-5 0,2-1 180,4 4-478,0-4 1,-1 1 387,-9 5 45,11-6 0,1 1-45,4 3 90,-9-2 0,7-2 0,-6 2 0,15 3-23,-8-2 1,14-1-1,0 0 1,-9 1-1636,-8 3 0,-1 0 1590,2-1 1,7-1 0,-1 1-1,-9 0-22,9 2-615,1 0 615,-1 0 45,-13 0 0,0 0-225,19 0 180,-19 0 0,0 0 0,14 0 0,-1 0 45,-5 0 0,2 0 0,-17 0 0,1 0-45,15 0 0,-1 0 0,6 0 45,-2 0 0,2 0 0,-20 0 0,2 0-45,10 0 0,6 0 0,-5 0 45,-14 0 0,0 0-15,9 0 0,3 0 0,-4 0 150,16 0-135,-15 1 0,-1-2-45,3-3 179,7 1 1,3 0-90,-1-2-45,3 0 0,-3 1 45,-22 3 0,6-4 371,-13 5-371,13-4-90,-10 3-180,6-3-1349,3 4 1259,-17 4 1023,8 1 1,-19 10-1,-4 0 1</inkml:trace>
  <inkml:trace contextRef="#ctx0" brushRef="#br1" timeOffset="24291">20390 16688 7533,'5'-4'-540,"0"3"630,-5-3-630,4 4 630,2-5-270,-1 4 90,9-3 180,-8 4-90,9 0 0,3-5-45,10 0 0,0 0 45,2-1 45,15-2 0,-1 3-45,-21 4-328,32-8 328,-34 8 90,21-4-90,-5 1-90,18 3 90,-15-4 0,-6 5 0,-9 0 90,3 0 0,5 4 0,1 1-90,-4 6 90,23 4-90,-57 9 90,-2-12-90,-8 6 0,-1-3 0,-27 13 0,12-5 0,-17 6 0,20-10 0,2-2-1167,-6 3 1167,5-3 0,1-1 0,4 3 180,-12 1-90,11 1-90,-7-1-353,1 12 443,6-18-174,-11 27 84,16-28 89,-1 15-89,13-17 1308,0 3-1308,5-4 502,9 0-412,-2-5 123,20 4-123,-10-8-90,12 4 0,-5-10 0,7 1 0,3-2 90,10-5-698,-6 4 0,-1 0 608,-2-3-45,2 3 0,0 0 45,7-4-45,-7 6 0,1 0 45,15-4 0,-8 4 0,2 0 0,-12 2 0,-1-1-1299,10-1 0,-3 1 1299,-2 4 0,-14 0 0,0 0 180,12 5-90,-17 1 775,12 4-685,-22 4-90,-5-7 180,4 15 2678,-8-15-2678,4 21-180,-10-16 90,0 20-90,-1-10 0,-2 8 0,6-10 90,-6 16-360,6-21 180,-2 17 90,4-22 0,4 18-90,2-14 90,8 14-90,-3-18 0,4-5 359,26 8-359,-19-11 45,11 3 0,2-1-225,-5-4 270,22 0-180,1 0-1603,-18 0 1424,16 0 179,-30 0-495,10 0 0,1 0 405,3 5 180,-3-4 0,1 3 0,1 10 0,0 2 0</inkml:trace>
  <inkml:trace contextRef="#ctx0" brushRef="#br1" timeOffset="26578">3810 17373 7533,'20'-21'-1260,"0"7"1440,4 9 270,24 10-360,-9 0-841,14 5 751,-14 0 45,-11-3 0,1 1-45,16 3 0,-11-4 0,3 0-45,15 2 0,0 0-826,-16-2 0,0-1 871,3 0 0,2 0 0,-4 0 45,-7-1 0,1 0-15,11 0 0,6 0 0,-4-1-30,-1 2 0,0 0 67,-3-2 0,6 1 1,-1 0-1,-4-1-22,5 2 0,-1 0 15,5 0 0,5 0 0,-4 0-15,-2 0 0,1-1-23,-9 0 1,4 0 0,1 0-1,-5-1-22,12 1 0,4 1 30,-17-2 0,8 1 0,4 0 0,0 0 0,-2-1 0,-7 0-708,7 1 1,-6-1-1,7 1 663,-6-1 0,7 2 0,3 0 0,0 0 0,-4-1 0,-6 0 15,1-1 0,-5 0 0,3 0-18,-3 0 0,5 1 0,1 0 0,0 0 0,-2-1-5,4 0 1,-1 0 0,0 0 0,2 0 4,-1-1 0,2 1 0,1 0 0,-1 0 0,-2 0-441,2 0 1,-2 0 0,0 0-1,-1 0 459,-1-1 0,1 1 0,-1 0 0,-3-1 0,2 1 0,-2-1 0,0 0-321,0-1 1,1-1 0,0 1 320,-3 1 0,1 0 0,2 0-98,3-1 0,4-1 0,1 0 0,-3 1 98,-1 1 0,-3 0 0,5 1 0,-1-2 0,5 0 0,2 0 0,-1 0 0,-7 0 41,1 1 0,-5 0 1,6 1-12,-4-2 0,8 1 0,3-1 0,0 0 0,-3 1 0,-6-1-30,6 2 0,-6 0 0,8-1 12,-10-1 1,7 0 0,3 0 0,3 0 0,-2 0 0,-4 0 0,-7 0-13,10 2 0,-7-1 0,6 0 30,-9-1 0,5 0 0,3-1 0,-1 1 0,-2-1 0,-7 1 66,6 1 0,-6 1 1,2-1-97,-3 0 0,2-1 0,-1 1 0,-2-1 0,3 0 0,-2 0 0,2-1 44,-3 1 1,3 1 0,0-1 0,-2 0-15,6 0 0,-2 0 0,7 0-30,-9-1 0,7-1 0,2 1 0,1 0 0,-4 0 0,-5 0-66,9 2 1,-6 0-1,4 0 48,-6-2 0,3-1 0,2 0 0,-1 0 0,-4 0 40,-1 1 1,-2 0 0,-2 1-1,0-2 233,4 1 0,-2-1 0,8-1-281,-6 1 0,8-1 1,4 0-1,2-1 1,-1 1-1,-4-1 0,-7 1-85,-2-1 1,-5 1-1,-2-1 1,7 0 110,2 0 0,4 0 0,4 0 0,0-1 0,-1 1 0,-3-1-18,-1-1 0,0 1 0,-2-1 0,-3 0 0,-2 0 78,3-1 0,-3-1 0,5 1-60,-7 1 0,7 0 0,2 0 0,0 0 0,-4 0 0,-7-1 440,14-2 0,0-1-440,-11 1 0,9-1 0,4-1 0,0 0 0,-3 0 0,-9 1 47,-1 1 0,-7 0 0,5-2-29,5 0 0,6-1 0,2-1 0,-4 0 0,-11 2-18,-4-2 0,-4 2 0,4-1 0,2 1 0,-3-1 0,1-1 0,0 0-37,5-1 1,3-1 0,-5 0 36,-10 2 0,-2 0 0,7-2 0,3-2-45,9-4 0,-2 0 45,-17 5 0,1 0 0,10-6 0,6-1 0,-7 1 0,7-10 0,-8 9 0,-2 0 0,-5-3 624,-5 3 1,0-1-625,6-8 45,-11 10 0,-1-2 567,1-6-522,-4-12-90,-4 7 2281,-2-18-2191,-13 19-135,-20-13 0,-6-2 0,15 23 0,-1 0-150,-14-10 1,-8-5 0,5 7 194,-9 2 0,12 5 0,-6-1 30,2 7 0,-3 2 0,2 1-30,5 0 0,0 0 0,-8-2 0,-4-2 0,6 3 0,-15-4 0,16 8 0,-5-2 0,4 1 0,2 2 0,-1 0 0,-10-3 0,-7-2 0,6 2 0,12 4 0,1 0 0,-7-1 0,-5-1 0,5 1 168,5 1 1,-3 0-169,-2 0 0,-8-1 0,-4-1 0,2 0 0,7 3-1192,-11-2 0,1 0 1192,5 1 0,-7-3 0,0 1 0,6 2 0,8 3 0,3 2 0,2 0-321,-6-2 1,-4-1 320,0 1 0,-7-2 0,0 0 0,6 2 0,-2 1 0,-2-1-18,7 1 0,-8-1 0,-2-2 0,2 2 0,7 1-342,-8 0 0,2 1 360,-3-3 0,-4-1 0,6 1 0,9 4 0,-3-1-181,4 0 1,-10-1 0,-2-1 0,1 0 0,6 1 180,3 0 0,5 1 0,-8-1-20,1 1 0,-8-1 0,-6 0 0,-2 0 0,3 0 0,5 0 0,9 2 20,0-2 0,9 2 0,-5-1-15,-10 0 1,-6 0 0,-1 1 0,2-1 14,10 1 0,0 0 0,2 0 0,2 1 0,2 0 0,3 0 0,-6 0-18,-5-1 0,-8 0 0,-2 0 0,2 0 1,8 1 17,3 2 0,7 0 0,-4 0 44,-4-1 0,-3-1 0,-1 1 0,6 0-44,-8 0 0,-1 0 0,8 1 0,-7 0 0,0-1 0,5 0 0,6 0 0,2-1 0,-3 1 0,-3 2 0,-5 0 0,-2 0 0,2 0 0,6 0 0,-13-1 0,3 0-23,6 0 0,-3 0 0,-2 1 23,4 1 0,-3 0 0,0 0 0,4-1 0,2 0 0,4-1 0,-4 1 0,-3 0 0,-4 1 0,0 1 0,6-1 0,-8 0 0,2 0-108,5 0 1,-3 0 0,1 0 107,11 0 0,1 0 0,-5 0 0,2 0 0,-7 1 0,-2 0 0,-1 0 0,2-1 0,7 1 0,-8-1 0,6 1 0,-3-1-97,2 1 0,-4 0 0,-1 0 0,3 0 1,5 0 96,-10-1 0,1 0 0,8 0 0,-5 2 0,0-1 0,4 0 0,4-1 0,2 0 0,-4 1 0,-7 0 0,-7 1 0,-2 1 0,2-1 0,8-1 162,7-1 1,6 0 0,-5 1-181,-7 0 0,-8 1 0,-3 0 0,3 0 0,9 0 18,-11-2 0,3 1 0,13 1 0,-4 0 0,0 1 0,3-1 0,0-2 0,2 0 0,2 1 401,-11 3 1,-3 0-447,7-2 0,-6-1 0,0 0 0,6 1 45,-9 3 0,1 0 0,4-3 0,-4 0 0,1-1 0,1 2 0,1 0 0,1 0 0,7-1 0,2 0 0,-2 0 95,-10 1 0,-2 1 0,4-1-95,-4 0 0,2 0 30,8 1 0,-2 1 0,3-1-75,1-3 0,1 0 75,0 3 0,-1 0 0,-1 1-30,1 0 0,0 0 0,3-1 0,1 0 0,-3 0 0,-3 3 0,-8 3 0,0 0 0,9-2 0,5-3 0,3 0 0,-8 4 0,-3 1 0,6-1 0,-6 1 141,18-6 0,-2 2-141,-4 5 0,0 1 0,7-6 0,-1 1 0,-6 5 0,-4 4 0,4-3 341,6-4 0,2 0-341,-15 8 0,1 0-90,-4 3 90,12-4 0,-4 4 0,3-1-45,5-3 0,1 1 75,-11 4 0,-4 2 0,7-2-120,-8 10 90,19-15 0,-1 2 40,-10 10 1,1 0-41,-5 8-30,4-3 0,-8 5 0,8-4 30,13-11 0,2 0-150,-12 15 0,-3 7 0,6-4 15,13-12 0,2 0-75,-4 11 0,-2 4 1,3-2 209,3-3 0,1-1 0,-2 0 0,-1 4 0,0-3 0,-5 9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131" y="4855549"/>
            <a:ext cx="5205040" cy="4601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701" tIns="47010" rIns="95701" bIns="470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Body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50420" y="9737290"/>
            <a:ext cx="800133" cy="2635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342" tIns="47010" rIns="92342" bIns="47010">
            <a:spAutoFit/>
          </a:bodyPr>
          <a:lstStyle/>
          <a:p>
            <a:pPr algn="ctr" defTabSz="919342" eaLnBrk="0" hangingPunct="0">
              <a:lnSpc>
                <a:spcPct val="90000"/>
              </a:lnSpc>
              <a:defRPr/>
            </a:pPr>
            <a:r>
              <a:rPr lang="en-GB" sz="1200" dirty="0"/>
              <a:t>Page </a:t>
            </a:r>
            <a:fld id="{B049023B-BA6D-4052-ADD8-71BD5C7AC255}" type="slidenum">
              <a:rPr lang="en-GB" sz="1200"/>
              <a:pPr algn="ctr" defTabSz="919342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 dirty="0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4700"/>
            <a:ext cx="5094287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0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Two main coding types are used in Mobile Communications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 Speech Coding – source coding</a:t>
            </a:r>
          </a:p>
          <a:p>
            <a:pPr lvl="1">
              <a:buFontTx/>
              <a:buChar char="•"/>
            </a:pPr>
            <a:r>
              <a:rPr lang="en-US" dirty="0"/>
              <a:t>Reduces the redundancy to </a:t>
            </a:r>
            <a:r>
              <a:rPr lang="en-US" dirty="0" err="1"/>
              <a:t>minimise</a:t>
            </a:r>
            <a:r>
              <a:rPr lang="en-US" dirty="0"/>
              <a:t> the bandwidth</a:t>
            </a:r>
          </a:p>
          <a:p>
            <a:pPr>
              <a:buFontTx/>
              <a:buChar char="•"/>
            </a:pPr>
            <a:r>
              <a:rPr lang="en-US" dirty="0"/>
              <a:t>Error Coding – Channel Coding Techniques</a:t>
            </a:r>
          </a:p>
          <a:p>
            <a:pPr lvl="1">
              <a:buFontTx/>
              <a:buChar char="•"/>
            </a:pPr>
            <a:r>
              <a:rPr lang="en-US" dirty="0"/>
              <a:t>Increase the redundancy to reduce errors and improve reliability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5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Two main coding types are used in Mobile Communications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 Speech Coding – source coding</a:t>
            </a:r>
          </a:p>
          <a:p>
            <a:pPr lvl="1">
              <a:buFontTx/>
              <a:buChar char="•"/>
            </a:pPr>
            <a:r>
              <a:rPr lang="en-US" dirty="0"/>
              <a:t>Reduces the redundancy to </a:t>
            </a:r>
            <a:r>
              <a:rPr lang="en-US" dirty="0" err="1"/>
              <a:t>minimise</a:t>
            </a:r>
            <a:r>
              <a:rPr lang="en-US" dirty="0"/>
              <a:t> the bandwidth</a:t>
            </a:r>
          </a:p>
          <a:p>
            <a:pPr>
              <a:buFontTx/>
              <a:buChar char="•"/>
            </a:pPr>
            <a:r>
              <a:rPr lang="en-US" dirty="0"/>
              <a:t>Error Coding – Channel Coding Techniques</a:t>
            </a:r>
          </a:p>
          <a:p>
            <a:pPr lvl="1">
              <a:buFontTx/>
              <a:buChar char="•"/>
            </a:pPr>
            <a:r>
              <a:rPr lang="en-US" dirty="0"/>
              <a:t>Increase the redundancy to reduce errors and improve reliability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5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41531" y="0"/>
            <a:ext cx="8229601" cy="73183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9153" y="6386695"/>
            <a:ext cx="307647" cy="304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2177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79292" y="2676526"/>
            <a:ext cx="7772401" cy="1470026"/>
          </a:xfrm>
          <a:prstGeom prst="rect">
            <a:avLst/>
          </a:prstGeom>
        </p:spPr>
        <p:txBody>
          <a:bodyPr/>
          <a:lstStyle>
            <a:lvl1pPr algn="r">
              <a:defRPr sz="4781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25492" y="4013200"/>
            <a:ext cx="6400801" cy="1752600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3797"/>
            </a:lvl1pPr>
            <a:lvl2pPr marL="0" indent="321457" algn="r">
              <a:buSzTx/>
              <a:buFontTx/>
              <a:buNone/>
              <a:defRPr sz="3094"/>
            </a:lvl2pPr>
            <a:lvl3pPr marL="0" indent="642915" algn="r">
              <a:buSzTx/>
              <a:buFontTx/>
              <a:buNone/>
              <a:defRPr sz="3094"/>
            </a:lvl3pPr>
            <a:lvl4pPr marL="0" indent="964372" algn="r">
              <a:buSzTx/>
              <a:buFontTx/>
              <a:buNone/>
              <a:defRPr sz="3094"/>
            </a:lvl4pPr>
            <a:lvl5pPr marL="0" indent="1285829" algn="r">
              <a:buSzTx/>
              <a:buFontTx/>
              <a:buNone/>
              <a:defRPr sz="3094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Line"/>
          <p:cNvSpPr/>
          <p:nvPr/>
        </p:nvSpPr>
        <p:spPr>
          <a:xfrm>
            <a:off x="2294662" y="3835400"/>
            <a:ext cx="6170046" cy="1"/>
          </a:xfrm>
          <a:prstGeom prst="line">
            <a:avLst/>
          </a:prstGeom>
          <a:ln w="25400">
            <a:solidFill>
              <a:srgbClr val="B6BE3C"/>
            </a:solidFill>
          </a:ln>
        </p:spPr>
        <p:txBody>
          <a:bodyPr lIns="45719" tIns="45719" rIns="45719" bIns="45719"/>
          <a:lstStyle/>
          <a:p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9153" y="6386695"/>
            <a:ext cx="307647" cy="304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56" y="0"/>
            <a:ext cx="6793244" cy="9157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3" r="30862"/>
          <a:stretch/>
        </p:blipFill>
        <p:spPr>
          <a:xfrm>
            <a:off x="0" y="-1"/>
            <a:ext cx="5192957" cy="9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094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4AAF-64BA-4F41-A870-BECEDB20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EFED-0BA5-2B43-AF34-A6E5BEA92F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BF93-8BD6-6742-ACC7-22713803C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A0444-2E06-1246-9DDB-3B9AF39E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E699B-0627-E64C-B1D3-FE62E197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BDEA1-2D6A-5848-8265-47646DB0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754642-435F-9D49-A5C9-4D9FEE4A1F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9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>
            <a:lvl2pPr marL="906235" indent="-449035"/>
            <a:lvl3pPr marL="1333500" indent="-419100"/>
            <a:lvl4pPr marL="1874520" indent="-502920"/>
            <a:lvl5pPr marL="2331720" indent="-502920"/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24" y="-1909"/>
            <a:ext cx="5718934" cy="770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3" r="30862"/>
          <a:stretch/>
        </p:blipFill>
        <p:spPr>
          <a:xfrm>
            <a:off x="0" y="3044"/>
            <a:ext cx="4371723" cy="762150"/>
          </a:xfrm>
          <a:prstGeom prst="rect">
            <a:avLst/>
          </a:prstGeom>
        </p:spPr>
      </p:pic>
      <p:sp>
        <p:nvSpPr>
          <p:cNvPr id="15" name="Title Text">
            <a:extLst>
              <a:ext uri="{FF2B5EF4-FFF2-40B4-BE49-F238E27FC236}">
                <a16:creationId xmlns:a16="http://schemas.microsoft.com/office/drawing/2014/main" id="{13488E08-8BF4-3B49-A8A8-817B4835D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204" y="-7963"/>
            <a:ext cx="8229601" cy="76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EDC21D4-419A-3646-B1DF-89CEC0506CC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5177" y="6436928"/>
            <a:ext cx="441319" cy="304440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1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3" r:id="rId3"/>
  </p:sldLayoutIdLst>
  <p:transition spd="med"/>
  <p:txStyles>
    <p:titleStyle>
      <a:lvl1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457184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37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31503" marR="0" indent="-331503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08473" marR="0" indent="-287015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–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0796" marR="0" indent="-267881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285829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–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07287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»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28744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250201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571659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893116" marR="0" indent="-321457" algn="l" defTabSz="457184" latinLnBrk="0">
        <a:lnSpc>
          <a:spcPct val="100000"/>
        </a:lnSpc>
        <a:spcBef>
          <a:spcPts val="703"/>
        </a:spcBef>
        <a:spcAft>
          <a:spcPts val="0"/>
        </a:spcAft>
        <a:buClrTx/>
        <a:buSzPct val="100000"/>
        <a:buFont typeface="Arial"/>
        <a:buChar char="•"/>
        <a:tabLst/>
        <a:defRPr sz="2812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1457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42915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64372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85829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07287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28744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50201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571659" algn="r" defTabSz="45718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dreop@ee.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emf"/><Relationship Id="rId7" Type="http://schemas.openxmlformats.org/officeDocument/2006/relationships/customXml" Target="../ink/ink6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7704" y="2132856"/>
            <a:ext cx="6624736" cy="2088232"/>
          </a:xfrm>
        </p:spPr>
        <p:txBody>
          <a:bodyPr>
            <a:noAutofit/>
          </a:bodyPr>
          <a:lstStyle/>
          <a:p>
            <a:pPr eaLnBrk="1" hangingPunct="1"/>
            <a:r>
              <a:rPr lang="en-GB" sz="4800" dirty="0"/>
              <a:t>Multimedia Systems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sz="quarter" idx="1"/>
          </p:nvPr>
        </p:nvSpPr>
        <p:spPr>
          <a:xfrm>
            <a:off x="191715" y="3933056"/>
            <a:ext cx="8340725" cy="208823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Dr Laura Toni</a:t>
            </a:r>
          </a:p>
          <a:p>
            <a:pPr>
              <a:spcBef>
                <a:spcPct val="0"/>
              </a:spcBef>
            </a:pPr>
            <a:r>
              <a:rPr lang="en-GB" sz="2000" dirty="0">
                <a:hlinkClick r:id="rId3"/>
              </a:rPr>
              <a:t>l.toni@ucl.ac.uk</a:t>
            </a:r>
            <a:r>
              <a:rPr lang="en-GB" sz="2000" dirty="0"/>
              <a:t> </a:t>
            </a:r>
          </a:p>
          <a:p>
            <a:pPr eaLnBrk="1" hangingPunct="1">
              <a:spcBef>
                <a:spcPct val="0"/>
              </a:spcBef>
            </a:pPr>
            <a:endParaRPr lang="en-GB" sz="2000" dirty="0"/>
          </a:p>
          <a:p>
            <a:pPr eaLnBrk="1" hangingPunct="1">
              <a:spcBef>
                <a:spcPct val="0"/>
              </a:spcBef>
            </a:pPr>
            <a:r>
              <a:rPr lang="en-GB" sz="2000" dirty="0"/>
              <a:t>University College London</a:t>
            </a:r>
          </a:p>
          <a:p>
            <a:pPr eaLnBrk="1" hangingPunct="1">
              <a:spcBef>
                <a:spcPct val="0"/>
              </a:spcBef>
            </a:pPr>
            <a:endParaRPr lang="en-GB" sz="2000" dirty="0">
              <a:hlinkClick r:id="rId3"/>
            </a:endParaRPr>
          </a:p>
          <a:p>
            <a:pPr eaLnBrk="1" hangingPunct="1">
              <a:spcBef>
                <a:spcPct val="0"/>
              </a:spcBef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442204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52BBE-0A5A-FA4C-A2C9-8D166C8F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the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41C39-F7DC-E942-9C04-CF33D50B6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03" b="60478"/>
          <a:stretch/>
        </p:blipFill>
        <p:spPr>
          <a:xfrm rot="5400000">
            <a:off x="3515372" y="1588780"/>
            <a:ext cx="2236973" cy="3724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12397-DF96-2748-8A34-4D38E014030C}"/>
              </a:ext>
            </a:extLst>
          </p:cNvPr>
          <p:cNvSpPr txBox="1"/>
          <p:nvPr/>
        </p:nvSpPr>
        <p:spPr>
          <a:xfrm>
            <a:off x="395537" y="1172743"/>
            <a:ext cx="8352928" cy="869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We consider a quantizer matrix, in which higher frequency are quantized more heavily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D2CF5-F3BC-674A-B74B-75E59FC0C2C5}"/>
              </a:ext>
            </a:extLst>
          </p:cNvPr>
          <p:cNvSpPr/>
          <p:nvPr/>
        </p:nvSpPr>
        <p:spPr>
          <a:xfrm>
            <a:off x="2424460" y="2217539"/>
            <a:ext cx="1139427" cy="1054646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ctr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006E7-B941-194F-B8E8-9EFA82230FD2}"/>
              </a:ext>
            </a:extLst>
          </p:cNvPr>
          <p:cNvSpPr txBox="1"/>
          <p:nvPr/>
        </p:nvSpPr>
        <p:spPr>
          <a:xfrm>
            <a:off x="3317701" y="1967991"/>
            <a:ext cx="2262414" cy="439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Low frequencies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36095C-CB91-6F4B-89AC-138A6C6C8B0B}"/>
              </a:ext>
            </a:extLst>
          </p:cNvPr>
          <p:cNvSpPr/>
          <p:nvPr/>
        </p:nvSpPr>
        <p:spPr>
          <a:xfrm>
            <a:off x="4633857" y="3543358"/>
            <a:ext cx="1862059" cy="1140779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ctr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059DF-366A-4046-9E60-F57E46C9B5C2}"/>
              </a:ext>
            </a:extLst>
          </p:cNvPr>
          <p:cNvSpPr txBox="1"/>
          <p:nvPr/>
        </p:nvSpPr>
        <p:spPr>
          <a:xfrm>
            <a:off x="6558045" y="3704986"/>
            <a:ext cx="2289739" cy="746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High </a:t>
            </a:r>
          </a:p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frequencies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FED25F-4019-714F-86A2-E2119919C3C2}"/>
                  </a:ext>
                </a:extLst>
              </p14:cNvPr>
              <p14:cNvContentPartPr/>
              <p14:nvPr/>
            </p14:nvContentPartPr>
            <p14:xfrm>
              <a:off x="1178640" y="2961000"/>
              <a:ext cx="4511880" cy="282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FED25F-4019-714F-86A2-E2119919C3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7040" y="2939400"/>
                <a:ext cx="4549680" cy="28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0161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52BBE-0A5A-FA4C-A2C9-8D166C8F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the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594B2-C80F-6F45-898A-0389E2DF9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5" t="9759" r="12457" b="59792"/>
          <a:stretch/>
        </p:blipFill>
        <p:spPr>
          <a:xfrm rot="5400000">
            <a:off x="3555085" y="4126679"/>
            <a:ext cx="1743091" cy="2808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41C39-F7DC-E942-9C04-CF33D50B6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03" b="60478"/>
          <a:stretch/>
        </p:blipFill>
        <p:spPr>
          <a:xfrm rot="5400000">
            <a:off x="5022954" y="3064805"/>
            <a:ext cx="994823" cy="16561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47D262-76E4-8446-BD75-BBDC658B8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303" t="50439" b="3613"/>
          <a:stretch/>
        </p:blipFill>
        <p:spPr>
          <a:xfrm rot="5400000">
            <a:off x="6517333" y="817139"/>
            <a:ext cx="1515706" cy="29335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9858F5-3BC7-9345-97EB-3ACB1AA44D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0" t="63972" r="46512"/>
          <a:stretch/>
        </p:blipFill>
        <p:spPr>
          <a:xfrm rot="5400000">
            <a:off x="172912" y="859505"/>
            <a:ext cx="1515705" cy="186152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4578F7-3665-E74F-984F-99A1FF4F8522}"/>
              </a:ext>
            </a:extLst>
          </p:cNvPr>
          <p:cNvCxnSpPr/>
          <p:nvPr/>
        </p:nvCxnSpPr>
        <p:spPr>
          <a:xfrm>
            <a:off x="3347864" y="2254956"/>
            <a:ext cx="5760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E7E898-957F-C84E-B903-7708942F6432}"/>
              </a:ext>
            </a:extLst>
          </p:cNvPr>
          <p:cNvCxnSpPr/>
          <p:nvPr/>
        </p:nvCxnSpPr>
        <p:spPr>
          <a:xfrm>
            <a:off x="5232334" y="2254956"/>
            <a:ext cx="5760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999A481-4F2A-D549-8529-BC866D5E61E6}"/>
              </a:ext>
            </a:extLst>
          </p:cNvPr>
          <p:cNvSpPr/>
          <p:nvPr/>
        </p:nvSpPr>
        <p:spPr>
          <a:xfrm>
            <a:off x="3923927" y="1995063"/>
            <a:ext cx="1440160" cy="50064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ctr">
            <a:spAutoFit/>
          </a:bodyPr>
          <a:lstStyle/>
          <a:p>
            <a:pPr marL="0" marR="0" indent="0" algn="ctr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DCT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F07BA02-67E7-8D47-BD20-4DFEE4B636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00" t="4984" r="46512" b="47767"/>
          <a:stretch/>
        </p:blipFill>
        <p:spPr>
          <a:xfrm rot="5400000">
            <a:off x="1540748" y="1079168"/>
            <a:ext cx="1628104" cy="262238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E4E335-8D07-AA42-8744-963D0623631E}"/>
              </a:ext>
            </a:extLst>
          </p:cNvPr>
          <p:cNvCxnSpPr>
            <a:cxnSpLocks/>
          </p:cNvCxnSpPr>
          <p:nvPr/>
        </p:nvCxnSpPr>
        <p:spPr>
          <a:xfrm>
            <a:off x="7320567" y="3184056"/>
            <a:ext cx="0" cy="5329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FFAC8D-1E40-414D-A61A-383AD00F2271}"/>
              </a:ext>
            </a:extLst>
          </p:cNvPr>
          <p:cNvSpPr/>
          <p:nvPr/>
        </p:nvSpPr>
        <p:spPr>
          <a:xfrm>
            <a:off x="6600487" y="3807430"/>
            <a:ext cx="1440160" cy="50064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ctr">
            <a:spAutoFit/>
          </a:bodyPr>
          <a:lstStyle/>
          <a:p>
            <a:pPr marL="0" marR="0" indent="0" algn="ctr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Quantizer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1A10F7-C997-084C-8256-E2FC21452989}"/>
              </a:ext>
            </a:extLst>
          </p:cNvPr>
          <p:cNvCxnSpPr>
            <a:cxnSpLocks/>
          </p:cNvCxnSpPr>
          <p:nvPr/>
        </p:nvCxnSpPr>
        <p:spPr>
          <a:xfrm flipH="1">
            <a:off x="6084168" y="4406689"/>
            <a:ext cx="1163590" cy="89451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B8614F-44C8-B242-86E3-43CFFE38FC3D}"/>
              </a:ext>
            </a:extLst>
          </p:cNvPr>
          <p:cNvSpPr txBox="1"/>
          <p:nvPr/>
        </p:nvSpPr>
        <p:spPr>
          <a:xfrm>
            <a:off x="1678090" y="3071021"/>
            <a:ext cx="2262414" cy="439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source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3AEB81-1C67-C041-9684-60C7C6C86765}"/>
              </a:ext>
            </a:extLst>
          </p:cNvPr>
          <p:cNvSpPr txBox="1"/>
          <p:nvPr/>
        </p:nvSpPr>
        <p:spPr>
          <a:xfrm>
            <a:off x="6851722" y="2989907"/>
            <a:ext cx="2262414" cy="439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DCT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A05802-0930-5E4F-83E3-E528E7FE12A7}"/>
              </a:ext>
            </a:extLst>
          </p:cNvPr>
          <p:cNvSpPr txBox="1"/>
          <p:nvPr/>
        </p:nvSpPr>
        <p:spPr>
          <a:xfrm>
            <a:off x="2792720" y="6368150"/>
            <a:ext cx="2262414" cy="439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Quantized DCT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BB3FA6-520B-3349-92A3-AEA6B6E96291}"/>
              </a:ext>
            </a:extLst>
          </p:cNvPr>
          <p:cNvSpPr txBox="1"/>
          <p:nvPr/>
        </p:nvSpPr>
        <p:spPr>
          <a:xfrm>
            <a:off x="3635291" y="3673350"/>
            <a:ext cx="2262414" cy="439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Q matrix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1DED9F-81FF-E943-B173-98FA88F8EE33}"/>
                  </a:ext>
                </a:extLst>
              </p14:cNvPr>
              <p14:cNvContentPartPr/>
              <p14:nvPr/>
            </p14:nvContentPartPr>
            <p14:xfrm>
              <a:off x="614160" y="3571560"/>
              <a:ext cx="8308800" cy="289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1DED9F-81FF-E943-B173-98FA88F8EE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7960" y="3555360"/>
                <a:ext cx="834120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5629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022B1C-1D6E-E840-8877-12C77431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reconstruct the image?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38F7B-A54C-8845-90D5-E6AB84BF0FD9}"/>
              </a:ext>
            </a:extLst>
          </p:cNvPr>
          <p:cNvSpPr/>
          <p:nvPr/>
        </p:nvSpPr>
        <p:spPr>
          <a:xfrm>
            <a:off x="710580" y="4344653"/>
            <a:ext cx="7722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MT"/>
              </a:rPr>
              <a:t> </a:t>
            </a:r>
            <a:r>
              <a:rPr lang="en-GB" dirty="0"/>
              <a:t>however visually the blocks are not very different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579221-20E5-8E49-A33C-6AE47A49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93616" y="-509240"/>
            <a:ext cx="2908300" cy="6464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38C735-867D-054C-9F35-B118290E8627}"/>
              </a:ext>
            </a:extLst>
          </p:cNvPr>
          <p:cNvSpPr/>
          <p:nvPr/>
        </p:nvSpPr>
        <p:spPr>
          <a:xfrm>
            <a:off x="1272022" y="5157192"/>
            <a:ext cx="7084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MT"/>
              </a:rPr>
              <a:t>Hence, we highly compressed the image without having “perceptual” losses! </a:t>
            </a:r>
            <a:endParaRPr lang="en-GB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A166FE-E5F1-0D46-A144-D14C7B3949CC}"/>
                  </a:ext>
                </a:extLst>
              </p14:cNvPr>
              <p14:cNvContentPartPr/>
              <p14:nvPr/>
            </p14:nvContentPartPr>
            <p14:xfrm>
              <a:off x="2086200" y="1157400"/>
              <a:ext cx="4679640" cy="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A166FE-E5F1-0D46-A144-D14C7B3949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4600" y="1135800"/>
                <a:ext cx="472284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6746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481746" y="6386695"/>
            <a:ext cx="338726" cy="304440"/>
          </a:xfrm>
          <a:noFill/>
        </p:spPr>
        <p:txBody>
          <a:bodyPr/>
          <a:lstStyle/>
          <a:p>
            <a:fld id="{1519ADB8-92AA-4794-AE0A-A20189863396}" type="slidenum">
              <a:rPr lang="en-GB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9661" y="1412776"/>
            <a:ext cx="33123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Source Encoding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605605" y="1834014"/>
            <a:ext cx="1368152" cy="72950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413917" y="1821118"/>
            <a:ext cx="1267621" cy="7553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itle 2">
            <a:extLst>
              <a:ext uri="{FF2B5EF4-FFF2-40B4-BE49-F238E27FC236}">
                <a16:creationId xmlns:a16="http://schemas.microsoft.com/office/drawing/2014/main" id="{BDA51784-9C6C-6142-8960-23745839C480}"/>
              </a:ext>
            </a:extLst>
          </p:cNvPr>
          <p:cNvSpPr txBox="1">
            <a:spLocks/>
          </p:cNvSpPr>
          <p:nvPr/>
        </p:nvSpPr>
        <p:spPr>
          <a:xfrm>
            <a:off x="149552" y="32869"/>
            <a:ext cx="8229601" cy="73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ctr">
            <a:normAutofit/>
          </a:bodyPr>
          <a:lstStyle>
            <a:lvl1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fontAlgn="auto"/>
            <a:r>
              <a:rPr lang="en-US" kern="0" dirty="0"/>
              <a:t>Source Coding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6560D7-140D-1E43-A0CF-E63A189E3E3F}"/>
              </a:ext>
            </a:extLst>
          </p:cNvPr>
          <p:cNvSpPr txBox="1"/>
          <p:nvPr/>
        </p:nvSpPr>
        <p:spPr>
          <a:xfrm>
            <a:off x="661389" y="2615430"/>
            <a:ext cx="33123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Lossless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(text, programs)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C3056F-113B-F94A-A8B4-B33CB20F3A4F}"/>
              </a:ext>
            </a:extLst>
          </p:cNvPr>
          <p:cNvSpPr txBox="1"/>
          <p:nvPr/>
        </p:nvSpPr>
        <p:spPr>
          <a:xfrm>
            <a:off x="5231998" y="2615430"/>
            <a:ext cx="33123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Lossy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(images, videos)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DD3492-97EB-014B-BE76-7BBEEF23EB1E}"/>
              </a:ext>
            </a:extLst>
          </p:cNvPr>
          <p:cNvSpPr txBox="1"/>
          <p:nvPr/>
        </p:nvSpPr>
        <p:spPr>
          <a:xfrm>
            <a:off x="149416" y="4091083"/>
            <a:ext cx="1304062" cy="923330"/>
          </a:xfrm>
          <a:prstGeom prst="rect">
            <a:avLst/>
          </a:prstGeom>
          <a:gradFill>
            <a:gsLst>
              <a:gs pos="0">
                <a:schemeClr val="accent6"/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93BD6-F142-134C-BB2E-A1B3B77E1EEC}"/>
              </a:ext>
            </a:extLst>
          </p:cNvPr>
          <p:cNvSpPr txBox="1"/>
          <p:nvPr/>
        </p:nvSpPr>
        <p:spPr>
          <a:xfrm>
            <a:off x="1525485" y="4104097"/>
            <a:ext cx="1304062" cy="923330"/>
          </a:xfrm>
          <a:prstGeom prst="rect">
            <a:avLst/>
          </a:prstGeom>
          <a:gradFill>
            <a:gsLst>
              <a:gs pos="0">
                <a:schemeClr val="accent6"/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732D84-CD66-554C-BEFE-E8045FC89C1C}"/>
              </a:ext>
            </a:extLst>
          </p:cNvPr>
          <p:cNvSpPr txBox="1"/>
          <p:nvPr/>
        </p:nvSpPr>
        <p:spPr>
          <a:xfrm>
            <a:off x="2893637" y="4088717"/>
            <a:ext cx="1542263" cy="92333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E913E-A3B6-F54B-B9E0-75B5031C3A86}"/>
              </a:ext>
            </a:extLst>
          </p:cNvPr>
          <p:cNvSpPr/>
          <p:nvPr/>
        </p:nvSpPr>
        <p:spPr>
          <a:xfrm>
            <a:off x="2893637" y="4221088"/>
            <a:ext cx="1542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Incremental Encoding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F241C-5790-9F47-8EB1-81EE7F24DF63}"/>
              </a:ext>
            </a:extLst>
          </p:cNvPr>
          <p:cNvSpPr/>
          <p:nvPr/>
        </p:nvSpPr>
        <p:spPr>
          <a:xfrm>
            <a:off x="218157" y="4221088"/>
            <a:ext cx="1235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Huffman Code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04E552-27C7-084E-AF7C-FCBDE0AAFB4C}"/>
              </a:ext>
            </a:extLst>
          </p:cNvPr>
          <p:cNvCxnSpPr/>
          <p:nvPr/>
        </p:nvCxnSpPr>
        <p:spPr bwMode="auto">
          <a:xfrm flipH="1">
            <a:off x="733397" y="3296571"/>
            <a:ext cx="1368152" cy="72950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88B284-C03A-BC44-BE0D-8E7AE0497BC2}"/>
              </a:ext>
            </a:extLst>
          </p:cNvPr>
          <p:cNvCxnSpPr>
            <a:cxnSpLocks/>
          </p:cNvCxnSpPr>
          <p:nvPr/>
        </p:nvCxnSpPr>
        <p:spPr bwMode="auto">
          <a:xfrm>
            <a:off x="2317573" y="3356992"/>
            <a:ext cx="0" cy="7210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364F1-2775-2440-A019-DDC839E8452B}"/>
              </a:ext>
            </a:extLst>
          </p:cNvPr>
          <p:cNvCxnSpPr>
            <a:cxnSpLocks/>
          </p:cNvCxnSpPr>
          <p:nvPr/>
        </p:nvCxnSpPr>
        <p:spPr bwMode="auto">
          <a:xfrm>
            <a:off x="2821629" y="3318174"/>
            <a:ext cx="1015024" cy="70790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88476-2BDA-C949-91E5-4D45DAB7BFD4}"/>
              </a:ext>
            </a:extLst>
          </p:cNvPr>
          <p:cNvSpPr/>
          <p:nvPr/>
        </p:nvSpPr>
        <p:spPr>
          <a:xfrm>
            <a:off x="1667144" y="4077072"/>
            <a:ext cx="1090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Run Length Encoding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7C3863-5504-8542-9DA1-CA9DF9BE93D0}"/>
              </a:ext>
            </a:extLst>
          </p:cNvPr>
          <p:cNvSpPr txBox="1"/>
          <p:nvPr/>
        </p:nvSpPr>
        <p:spPr>
          <a:xfrm>
            <a:off x="4678004" y="4091083"/>
            <a:ext cx="1304062" cy="923330"/>
          </a:xfrm>
          <a:prstGeom prst="rect">
            <a:avLst/>
          </a:prstGeom>
          <a:gradFill>
            <a:gsLst>
              <a:gs pos="0">
                <a:schemeClr val="accent6"/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60E524-7593-EB46-A1C4-A9F43524D6B0}"/>
              </a:ext>
            </a:extLst>
          </p:cNvPr>
          <p:cNvSpPr txBox="1"/>
          <p:nvPr/>
        </p:nvSpPr>
        <p:spPr>
          <a:xfrm>
            <a:off x="6054073" y="4077072"/>
            <a:ext cx="1304062" cy="923330"/>
          </a:xfrm>
          <a:prstGeom prst="rect">
            <a:avLst/>
          </a:prstGeom>
          <a:gradFill>
            <a:gsLst>
              <a:gs pos="0">
                <a:schemeClr val="accent6"/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D8F722-AD54-4842-89C8-AEE0CC1398CE}"/>
              </a:ext>
            </a:extLst>
          </p:cNvPr>
          <p:cNvSpPr txBox="1"/>
          <p:nvPr/>
        </p:nvSpPr>
        <p:spPr>
          <a:xfrm>
            <a:off x="7452320" y="4077072"/>
            <a:ext cx="1542263" cy="92333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CD0FD4-3ED9-2D41-BCD8-E18949BD3CEE}"/>
              </a:ext>
            </a:extLst>
          </p:cNvPr>
          <p:cNvSpPr/>
          <p:nvPr/>
        </p:nvSpPr>
        <p:spPr>
          <a:xfrm>
            <a:off x="7422225" y="4221088"/>
            <a:ext cx="1542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Wavelet Compressor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052F33-CAB3-AD41-8E7D-AD8D0754CB98}"/>
              </a:ext>
            </a:extLst>
          </p:cNvPr>
          <p:cNvSpPr/>
          <p:nvPr/>
        </p:nvSpPr>
        <p:spPr>
          <a:xfrm>
            <a:off x="4549821" y="4222829"/>
            <a:ext cx="1534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Vector Quantization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7B0B1E-63A3-CC4E-B814-FDA282381A68}"/>
              </a:ext>
            </a:extLst>
          </p:cNvPr>
          <p:cNvCxnSpPr/>
          <p:nvPr/>
        </p:nvCxnSpPr>
        <p:spPr bwMode="auto">
          <a:xfrm flipH="1">
            <a:off x="5261985" y="3296571"/>
            <a:ext cx="1368152" cy="72950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54D740-7875-A344-92F8-390B6CB02454}"/>
              </a:ext>
            </a:extLst>
          </p:cNvPr>
          <p:cNvCxnSpPr>
            <a:cxnSpLocks/>
          </p:cNvCxnSpPr>
          <p:nvPr/>
        </p:nvCxnSpPr>
        <p:spPr bwMode="auto">
          <a:xfrm>
            <a:off x="6846161" y="3356992"/>
            <a:ext cx="0" cy="7210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D0EA2F-7C88-5E48-98D2-D6A02720DD3B}"/>
              </a:ext>
            </a:extLst>
          </p:cNvPr>
          <p:cNvCxnSpPr>
            <a:cxnSpLocks/>
          </p:cNvCxnSpPr>
          <p:nvPr/>
        </p:nvCxnSpPr>
        <p:spPr bwMode="auto">
          <a:xfrm>
            <a:off x="7350217" y="3318174"/>
            <a:ext cx="1015024" cy="70790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1C7AB36-3D13-1841-9845-17287EDA2CE7}"/>
              </a:ext>
            </a:extLst>
          </p:cNvPr>
          <p:cNvSpPr/>
          <p:nvPr/>
        </p:nvSpPr>
        <p:spPr>
          <a:xfrm>
            <a:off x="6133997" y="4221088"/>
            <a:ext cx="1175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Transform Coding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C82664-B2C5-E949-92E1-9FE14E8F5CF5}"/>
                  </a:ext>
                </a:extLst>
              </p14:cNvPr>
              <p14:cNvContentPartPr/>
              <p14:nvPr/>
            </p14:nvContentPartPr>
            <p14:xfrm>
              <a:off x="1725120" y="3271680"/>
              <a:ext cx="6351120" cy="349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C82664-B2C5-E949-92E1-9FE14E8F5C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8920" y="3255480"/>
                <a:ext cx="6383520" cy="35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389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8481746" y="6386695"/>
            <a:ext cx="338726" cy="304440"/>
          </a:xfrm>
          <a:noFill/>
        </p:spPr>
        <p:txBody>
          <a:bodyPr/>
          <a:lstStyle/>
          <a:p>
            <a:fld id="{1519ADB8-92AA-4794-AE0A-A20189863396}" type="slidenum">
              <a:rPr lang="en-GB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BDA51784-9C6C-6142-8960-23745839C480}"/>
              </a:ext>
            </a:extLst>
          </p:cNvPr>
          <p:cNvSpPr txBox="1">
            <a:spLocks/>
          </p:cNvSpPr>
          <p:nvPr/>
        </p:nvSpPr>
        <p:spPr>
          <a:xfrm>
            <a:off x="149552" y="32869"/>
            <a:ext cx="8229601" cy="73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 anchor="ctr">
            <a:normAutofit/>
          </a:bodyPr>
          <a:lstStyle>
            <a:lvl1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45718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37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fontAlgn="auto"/>
            <a:r>
              <a:rPr lang="en-US" kern="0" dirty="0"/>
              <a:t>Take Home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A6631-2A30-8544-93BA-CFCD5B8183C8}"/>
              </a:ext>
            </a:extLst>
          </p:cNvPr>
          <p:cNvSpPr txBox="1"/>
          <p:nvPr/>
        </p:nvSpPr>
        <p:spPr>
          <a:xfrm>
            <a:off x="457199" y="996131"/>
            <a:ext cx="8229601" cy="5671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342900" marR="0" indent="-34290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Information theory tells us to look at the probability of the source when coding (most probable words, shortest bits)</a:t>
            </a:r>
          </a:p>
          <a:p>
            <a:pPr marL="342900" marR="0" indent="-34290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Quantizer follows the same concept: quantize heavily the least probable ranges</a:t>
            </a:r>
          </a:p>
          <a:p>
            <a:pPr marL="342900" marR="0" indent="-34290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342900" marR="0" indent="-34290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Image compression is composed of</a:t>
            </a:r>
          </a:p>
          <a:p>
            <a:pPr marL="800100" lvl="1" indent="-342900" defTabSz="65024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There is redundancy in the images. </a:t>
            </a:r>
          </a:p>
          <a:p>
            <a:pPr marL="800100" lvl="1" indent="-342900" defTabSz="65024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Artefacts in high-frequencies (edges) are less noticeable from the human eye</a:t>
            </a:r>
          </a:p>
          <a:p>
            <a:pPr marL="800100" lvl="1" indent="-342900" defTabSz="65024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Source transformation (to compact the energy – most high frequency values will be low)</a:t>
            </a:r>
          </a:p>
          <a:p>
            <a:pPr marL="800100" lvl="1" indent="-342900" defTabSz="65024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Quantizer (2D quantizer that will cut off high-frequencies)</a:t>
            </a:r>
          </a:p>
          <a:p>
            <a:pPr marL="800100" lvl="1" indent="-342900" defTabSz="65024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Zig-zag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rastering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will maximize the probability of having 0s</a:t>
            </a:r>
          </a:p>
          <a:p>
            <a:pPr marL="800100" lvl="1" indent="-342900" defTabSz="65024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Huffman lossless code as last step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342900" marR="0" indent="-34290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2E18CE-0FB4-DA42-8146-DD1B8E947295}"/>
                  </a:ext>
                </a:extLst>
              </p14:cNvPr>
              <p14:cNvContentPartPr/>
              <p14:nvPr/>
            </p14:nvContentPartPr>
            <p14:xfrm>
              <a:off x="1082520" y="3964680"/>
              <a:ext cx="7297560" cy="249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2E18CE-0FB4-DA42-8146-DD1B8E9472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320" y="3943080"/>
                <a:ext cx="7329960" cy="25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7680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7704" y="2276872"/>
            <a:ext cx="6624736" cy="2088232"/>
          </a:xfrm>
        </p:spPr>
        <p:txBody>
          <a:bodyPr>
            <a:noAutofit/>
          </a:bodyPr>
          <a:lstStyle/>
          <a:p>
            <a:pPr eaLnBrk="1" hangingPunct="1"/>
            <a:r>
              <a:rPr lang="en-GB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30172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135025-7A83-6648-8F5A-87B55DBF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865A8-9C4B-FF4F-B75F-D58CE0FC75EB}"/>
              </a:ext>
            </a:extLst>
          </p:cNvPr>
          <p:cNvSpPr txBox="1"/>
          <p:nvPr/>
        </p:nvSpPr>
        <p:spPr>
          <a:xfrm>
            <a:off x="1475656" y="908720"/>
            <a:ext cx="7831580" cy="5301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Information 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and 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length 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</a:p>
          <a:p>
            <a:endParaRPr lang="en-US" altLang="en-US" sz="2400" dirty="0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Multimedia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and Lossy Compression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Transforms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JPEG Quantization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JPEG Lossless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Compression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Motion Compensation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EB444-D00C-1D4A-9F0E-36FB424D015E}"/>
              </a:ext>
            </a:extLst>
          </p:cNvPr>
          <p:cNvSpPr/>
          <p:nvPr/>
        </p:nvSpPr>
        <p:spPr>
          <a:xfrm>
            <a:off x="6012160" y="1628800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0F073-018C-7A48-8940-42474A64E592}"/>
              </a:ext>
            </a:extLst>
          </p:cNvPr>
          <p:cNvSpPr/>
          <p:nvPr/>
        </p:nvSpPr>
        <p:spPr>
          <a:xfrm>
            <a:off x="6012160" y="4437112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464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C1E902-343B-AD44-893A-A266D068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E0B105C-8892-9844-B6F1-7ABE8A04A58A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5FB8E951-11DF-FA40-9BDD-42F3F29A6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Block Diagram for Image Compression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79ABFD83-8319-AD46-9141-DF47AC565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74874"/>
            <a:ext cx="8229601" cy="452596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600" b="1" dirty="0"/>
              <a:t>Signal Decomposition</a:t>
            </a:r>
            <a:r>
              <a:rPr lang="en-US" altLang="en-US" sz="26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Compact energy into a small number of coefficients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Decorrelate the components of the signal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600" b="1" dirty="0"/>
              <a:t>Quantization: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Make approximations to the transform coefficients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Selectively throw away information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600" b="1" dirty="0"/>
              <a:t>Lossless coding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Variable length coding (e.g., Huffman Coding)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Choose short/long codewords to minimize number of bits</a:t>
            </a:r>
          </a:p>
          <a:p>
            <a:pPr>
              <a:lnSpc>
                <a:spcPct val="90000"/>
              </a:lnSpc>
            </a:pPr>
            <a:endParaRPr lang="en-US" altLang="en-US" sz="2600" dirty="0"/>
          </a:p>
        </p:txBody>
      </p:sp>
      <p:graphicFrame>
        <p:nvGraphicFramePr>
          <p:cNvPr id="329732" name="Object 4">
            <a:extLst>
              <a:ext uri="{FF2B5EF4-FFF2-40B4-BE49-F238E27FC236}">
                <a16:creationId xmlns:a16="http://schemas.microsoft.com/office/drawing/2014/main" id="{6CF8600F-A6EB-F04A-B90A-BDA4885B294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" y="1230293"/>
          <a:ext cx="7772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3" name="SmartDraw" r:id="rId3" imgW="42075100" imgH="4229100" progId="SmartDraw.2">
                  <p:embed/>
                </p:oleObj>
              </mc:Choice>
              <mc:Fallback>
                <p:oleObj name="SmartDraw" r:id="rId3" imgW="42075100" imgH="4229100" progId="SmartDraw.2">
                  <p:embed/>
                  <p:pic>
                    <p:nvPicPr>
                      <p:cNvPr id="329732" name="Object 4">
                        <a:extLst>
                          <a:ext uri="{FF2B5EF4-FFF2-40B4-BE49-F238E27FC236}">
                            <a16:creationId xmlns:a16="http://schemas.microsoft.com/office/drawing/2014/main" id="{6CF8600F-A6EB-F04A-B90A-BDA4885B2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30293"/>
                        <a:ext cx="7772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A2747E-4373-2542-9432-4F8080FE1D20}"/>
              </a:ext>
            </a:extLst>
          </p:cNvPr>
          <p:cNvSpPr/>
          <p:nvPr/>
        </p:nvSpPr>
        <p:spPr>
          <a:xfrm>
            <a:off x="352042" y="2174874"/>
            <a:ext cx="8439916" cy="1440160"/>
          </a:xfrm>
          <a:prstGeom prst="roundRect">
            <a:avLst>
              <a:gd name="adj" fmla="val 10621"/>
            </a:avLst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229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ECF974-5EF9-0B46-8509-CF84ABC9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929245"/>
            <a:ext cx="8229601" cy="2985197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interested in</a:t>
            </a:r>
            <a:r>
              <a:rPr lang="en-GB" dirty="0"/>
              <a:t> transforming a signal or image from the </a:t>
            </a:r>
            <a:r>
              <a:rPr lang="en-GB" b="1" dirty="0"/>
              <a:t>spatial domain </a:t>
            </a:r>
            <a:r>
              <a:rPr lang="en-GB" dirty="0"/>
              <a:t>to the </a:t>
            </a:r>
            <a:r>
              <a:rPr lang="en-GB" b="1" dirty="0"/>
              <a:t>frequency domain</a:t>
            </a:r>
            <a:r>
              <a:rPr lang="en-US" b="1" dirty="0"/>
              <a:t> </a:t>
            </a:r>
          </a:p>
          <a:p>
            <a:r>
              <a:rPr lang="en-GB" dirty="0"/>
              <a:t>by itself, the transform – does not save any bits</a:t>
            </a:r>
            <a:br>
              <a:rPr lang="en-GB" dirty="0"/>
            </a:br>
            <a:r>
              <a:rPr lang="en-GB" dirty="0"/>
              <a:t>– does not introduce any distortion </a:t>
            </a:r>
          </a:p>
          <a:p>
            <a:r>
              <a:rPr lang="en-GB" dirty="0"/>
              <a:t>both of these happen when we throw away information - “lossy compression” implemented by the quantizer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5050B-06ED-5C44-8F86-9EDA9322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C7194-0C9F-FD4B-8EE4-5C7DD1B9300D}"/>
              </a:ext>
            </a:extLst>
          </p:cNvPr>
          <p:cNvSpPr/>
          <p:nvPr/>
        </p:nvSpPr>
        <p:spPr>
          <a:xfrm>
            <a:off x="1763688" y="1686077"/>
            <a:ext cx="1440160" cy="50064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ctr">
            <a:spAutoFit/>
          </a:bodyPr>
          <a:lstStyle/>
          <a:p>
            <a:pPr marL="0" marR="0" indent="0" algn="ctr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F5668B-A03A-3948-B1FB-E3E81E8471AB}"/>
              </a:ext>
            </a:extLst>
          </p:cNvPr>
          <p:cNvCxnSpPr/>
          <p:nvPr/>
        </p:nvCxnSpPr>
        <p:spPr>
          <a:xfrm>
            <a:off x="1043608" y="1945970"/>
            <a:ext cx="5760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5018EC-5C35-194C-8790-F57304792606}"/>
              </a:ext>
            </a:extLst>
          </p:cNvPr>
          <p:cNvCxnSpPr/>
          <p:nvPr/>
        </p:nvCxnSpPr>
        <p:spPr>
          <a:xfrm>
            <a:off x="3347864" y="1949322"/>
            <a:ext cx="5760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E1FA5F-4708-4F45-8D56-2CE43AD89D1E}"/>
              </a:ext>
            </a:extLst>
          </p:cNvPr>
          <p:cNvSpPr txBox="1"/>
          <p:nvPr/>
        </p:nvSpPr>
        <p:spPr>
          <a:xfrm>
            <a:off x="1028579" y="1471475"/>
            <a:ext cx="267572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87F39-1F85-CE48-8C66-6C9EB1AF7DB7}"/>
              </a:ext>
            </a:extLst>
          </p:cNvPr>
          <p:cNvSpPr txBox="1"/>
          <p:nvPr/>
        </p:nvSpPr>
        <p:spPr>
          <a:xfrm>
            <a:off x="3420294" y="1471475"/>
            <a:ext cx="285204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rPr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F7C72-E13A-0248-BAF0-FDD2A0CCD471}"/>
              </a:ext>
            </a:extLst>
          </p:cNvPr>
          <p:cNvSpPr/>
          <p:nvPr/>
        </p:nvSpPr>
        <p:spPr>
          <a:xfrm>
            <a:off x="5829641" y="1673155"/>
            <a:ext cx="1440160" cy="50064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ctr">
            <a:spAutoFit/>
          </a:bodyPr>
          <a:lstStyle/>
          <a:p>
            <a:pPr marL="0" marR="0" indent="0" algn="ctr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</a:t>
            </a:r>
            <a:r>
              <a:rPr kumimoji="0" lang="en-US" sz="24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0123CC-C17B-044B-A27D-82F410D7C214}"/>
              </a:ext>
            </a:extLst>
          </p:cNvPr>
          <p:cNvCxnSpPr/>
          <p:nvPr/>
        </p:nvCxnSpPr>
        <p:spPr>
          <a:xfrm>
            <a:off x="5109561" y="1933048"/>
            <a:ext cx="5760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B1A3C6-4E63-8E45-96F3-8D9BD31597CF}"/>
              </a:ext>
            </a:extLst>
          </p:cNvPr>
          <p:cNvCxnSpPr/>
          <p:nvPr/>
        </p:nvCxnSpPr>
        <p:spPr>
          <a:xfrm>
            <a:off x="7413817" y="1936400"/>
            <a:ext cx="5760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FA9D79-D943-1E41-BA14-85855EF8D1C8}"/>
              </a:ext>
            </a:extLst>
          </p:cNvPr>
          <p:cNvSpPr txBox="1"/>
          <p:nvPr/>
        </p:nvSpPr>
        <p:spPr>
          <a:xfrm>
            <a:off x="5094532" y="1458553"/>
            <a:ext cx="285204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000B0-FFBD-0042-B53A-62C19EB802AA}"/>
              </a:ext>
            </a:extLst>
          </p:cNvPr>
          <p:cNvSpPr txBox="1"/>
          <p:nvPr/>
        </p:nvSpPr>
        <p:spPr>
          <a:xfrm>
            <a:off x="7486247" y="1458553"/>
            <a:ext cx="267572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469275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FCC29E4-B159-5D40-98F7-385CBAEB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5889" y="6437313"/>
            <a:ext cx="1018456" cy="457200"/>
          </a:xfrm>
        </p:spPr>
        <p:txBody>
          <a:bodyPr/>
          <a:lstStyle/>
          <a:p>
            <a:fld id="{064A9775-A17A-3944-B84F-7BC1837EF579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8001EA53-A378-6B4D-969B-FEF1F0B23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397" y="-139700"/>
            <a:ext cx="8229600" cy="1139825"/>
          </a:xfrm>
        </p:spPr>
        <p:txBody>
          <a:bodyPr/>
          <a:lstStyle/>
          <a:p>
            <a:r>
              <a:rPr lang="en-US" altLang="en-US" dirty="0"/>
              <a:t>2-d DCT Basis Functions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A1A2FECD-3CB1-9142-86BF-804A2C17A4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4381" y="1906588"/>
            <a:ext cx="3764431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The whole array of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/>
              <a:t>basis functions looks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/>
              <a:t>like this: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/>
              <a:t>The array of DCT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/>
              <a:t>coefficients tells how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/>
              <a:t>much of each of these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/>
              <a:t>basis images we need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/>
              <a:t>to regenerate original image</a:t>
            </a:r>
          </a:p>
          <a:p>
            <a:pPr>
              <a:lnSpc>
                <a:spcPct val="90000"/>
              </a:lnSpc>
            </a:pPr>
            <a:endParaRPr lang="en-US" altLang="en-US" sz="2600" dirty="0"/>
          </a:p>
        </p:txBody>
      </p:sp>
      <p:pic>
        <p:nvPicPr>
          <p:cNvPr id="420876" name="Picture 12">
            <a:extLst>
              <a:ext uri="{FF2B5EF4-FFF2-40B4-BE49-F238E27FC236}">
                <a16:creationId xmlns:a16="http://schemas.microsoft.com/office/drawing/2014/main" id="{DD62D456-3A1E-EB4A-B1A3-73AD4DCE75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9" t="26385" r="16589" b="21988"/>
          <a:stretch>
            <a:fillRect/>
          </a:stretch>
        </p:blipFill>
        <p:spPr>
          <a:xfrm>
            <a:off x="4283968" y="2358118"/>
            <a:ext cx="3589287" cy="392440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7E31391-3FEE-DE4F-83B9-B8478437A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606496"/>
              </p:ext>
            </p:extLst>
          </p:nvPr>
        </p:nvGraphicFramePr>
        <p:xfrm>
          <a:off x="611560" y="1008138"/>
          <a:ext cx="687228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3" name="Equation" r:id="rId4" imgW="92163900" imgH="10236200" progId="Equation.3">
                  <p:embed/>
                </p:oleObj>
              </mc:Choice>
              <mc:Fallback>
                <p:oleObj name="Equation" r:id="rId4" imgW="92163900" imgH="10236200" progId="Equation.3">
                  <p:embed/>
                  <p:pic>
                    <p:nvPicPr>
                      <p:cNvPr id="404484" name="Object 4">
                        <a:extLst>
                          <a:ext uri="{FF2B5EF4-FFF2-40B4-BE49-F238E27FC236}">
                            <a16:creationId xmlns:a16="http://schemas.microsoft.com/office/drawing/2014/main" id="{369666A5-DED5-5049-954B-D822526E8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008138"/>
                        <a:ext cx="6872287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29C7F9D-CB8F-994D-8BCD-D7C044CA37A5}"/>
              </a:ext>
            </a:extLst>
          </p:cNvPr>
          <p:cNvSpPr/>
          <p:nvPr/>
        </p:nvSpPr>
        <p:spPr>
          <a:xfrm>
            <a:off x="4258566" y="2579916"/>
            <a:ext cx="1512168" cy="1512168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ctr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0FE89-E8C2-3849-AC2D-1B874ED7C79D}"/>
              </a:ext>
            </a:extLst>
          </p:cNvPr>
          <p:cNvSpPr txBox="1"/>
          <p:nvPr/>
        </p:nvSpPr>
        <p:spPr>
          <a:xfrm>
            <a:off x="5256076" y="2304236"/>
            <a:ext cx="1835693" cy="439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Low frequencies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B17526-5233-5049-AFFB-43FB72780E90}"/>
              </a:ext>
            </a:extLst>
          </p:cNvPr>
          <p:cNvSpPr/>
          <p:nvPr/>
        </p:nvSpPr>
        <p:spPr>
          <a:xfrm>
            <a:off x="6516216" y="4725144"/>
            <a:ext cx="1512168" cy="1512168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ctr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7490E-C62F-CA45-A82A-129554FA3427}"/>
              </a:ext>
            </a:extLst>
          </p:cNvPr>
          <p:cNvSpPr txBox="1"/>
          <p:nvPr/>
        </p:nvSpPr>
        <p:spPr>
          <a:xfrm>
            <a:off x="7778781" y="4221088"/>
            <a:ext cx="1354215" cy="746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High </a:t>
            </a:r>
          </a:p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frequencies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D4C5C-116C-0D42-967F-445B6535DBE8}"/>
              </a:ext>
            </a:extLst>
          </p:cNvPr>
          <p:cNvSpPr txBox="1"/>
          <p:nvPr/>
        </p:nvSpPr>
        <p:spPr>
          <a:xfrm>
            <a:off x="2475055" y="2777405"/>
            <a:ext cx="1579213" cy="439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DC coefficient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86AA6A-0A8D-4B40-BFEA-83696D025606}"/>
              </a:ext>
            </a:extLst>
          </p:cNvPr>
          <p:cNvCxnSpPr/>
          <p:nvPr/>
        </p:nvCxnSpPr>
        <p:spPr>
          <a:xfrm>
            <a:off x="4039076" y="2996952"/>
            <a:ext cx="67694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AA2BA1-3393-DA4E-9CD7-06496C453BB3}"/>
                  </a:ext>
                </a:extLst>
              </p14:cNvPr>
              <p14:cNvContentPartPr/>
              <p14:nvPr/>
            </p14:nvContentPartPr>
            <p14:xfrm>
              <a:off x="1468080" y="950040"/>
              <a:ext cx="7472880" cy="574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AA2BA1-3393-DA4E-9CD7-06496C453B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1880" y="933840"/>
                <a:ext cx="7505280" cy="57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50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BF77D7-329A-F144-8A1A-0D7CE417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E0B105C-8892-9844-B6F1-7ABE8A04A58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8B4C06CB-B4AF-9341-A365-E5B6BCFB5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the DCT a good idea?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02D502CB-6F8E-5646-891A-786857C9E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4362" y="3592309"/>
            <a:ext cx="8229601" cy="2624618"/>
          </a:xfrm>
        </p:spPr>
        <p:txBody>
          <a:bodyPr/>
          <a:lstStyle/>
          <a:p>
            <a:r>
              <a:rPr lang="en-US" altLang="en-US" dirty="0"/>
              <a:t>DCT has excellent energy compaction for highly correlated data (smooth areas). </a:t>
            </a:r>
          </a:p>
          <a:p>
            <a:r>
              <a:rPr lang="en-US" altLang="en-US" dirty="0"/>
              <a:t>Low frequencies in the DCT correspond to smooth areas</a:t>
            </a:r>
          </a:p>
          <a:p>
            <a:r>
              <a:rPr lang="en-US" altLang="en-US" dirty="0"/>
              <a:t>We can quantize less heavily low frequencies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BFC1CC-8FF2-014F-82A4-FD2E4AF8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5883" y="1160399"/>
            <a:ext cx="1676925" cy="17072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370887-1153-104C-A98D-5DFD0400FF3F}"/>
              </a:ext>
            </a:extLst>
          </p:cNvPr>
          <p:cNvSpPr/>
          <p:nvPr/>
        </p:nvSpPr>
        <p:spPr>
          <a:xfrm>
            <a:off x="2316708" y="1097638"/>
            <a:ext cx="64910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Smooth areas in the images have pixels highly correlated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Pixels around edges are less correlated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Our visual system is less sensitive to distortion around edges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want to protect smooth areas the most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7301CE-7573-3849-82A6-231AF0EEC8E0}"/>
                  </a:ext>
                </a:extLst>
              </p14:cNvPr>
              <p14:cNvContentPartPr/>
              <p14:nvPr/>
            </p14:nvContentPartPr>
            <p14:xfrm>
              <a:off x="607320" y="732240"/>
              <a:ext cx="5622480" cy="605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7301CE-7573-3849-82A6-231AF0EEC8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120" y="716040"/>
                <a:ext cx="5654880" cy="60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8805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EC7937-2F92-4B41-91C4-F73E7B4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E0B105C-8892-9844-B6F1-7ABE8A04A58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84EE9FE5-2014-534A-B481-4E8806D25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8229601" cy="731835"/>
          </a:xfrm>
        </p:spPr>
        <p:txBody>
          <a:bodyPr>
            <a:normAutofit fontScale="90000"/>
          </a:bodyPr>
          <a:lstStyle/>
          <a:p>
            <a:r>
              <a:rPr lang="en-US" altLang="en-US" sz="3800" dirty="0"/>
              <a:t>Quantization after Transforming</a:t>
            </a:r>
            <a:br>
              <a:rPr lang="en-US" altLang="en-US" sz="3800" dirty="0"/>
            </a:br>
            <a:endParaRPr lang="en-US" altLang="en-US" sz="3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E6629-E0F6-1E46-A665-43BE72934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"/>
          <a:stretch/>
        </p:blipFill>
        <p:spPr>
          <a:xfrm rot="5400000">
            <a:off x="1384749" y="-208305"/>
            <a:ext cx="4088252" cy="6498726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6E3AD68-04E4-BB40-AA95-3269785E8C60}"/>
              </a:ext>
            </a:extLst>
          </p:cNvPr>
          <p:cNvSpPr txBox="1">
            <a:spLocks noChangeArrowheads="1"/>
          </p:cNvSpPr>
          <p:nvPr/>
        </p:nvSpPr>
        <p:spPr>
          <a:xfrm>
            <a:off x="4184700" y="3510209"/>
            <a:ext cx="4477285" cy="157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3" tIns="65023" rIns="65023" bIns="65023">
            <a:normAutofit/>
          </a:bodyPr>
          <a:lstStyle>
            <a:lvl1pPr marL="331503" marR="0" indent="-331503" algn="l" defTabSz="457184" latinLnBrk="0">
              <a:lnSpc>
                <a:spcPct val="100000"/>
              </a:lnSpc>
              <a:spcBef>
                <a:spcPts val="70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12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906235" marR="0" indent="-449035" algn="l" defTabSz="457184" latinLnBrk="0">
              <a:lnSpc>
                <a:spcPct val="100000"/>
              </a:lnSpc>
              <a:spcBef>
                <a:spcPts val="703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812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333500" marR="0" indent="-419100" algn="l" defTabSz="457184" latinLnBrk="0">
              <a:lnSpc>
                <a:spcPct val="100000"/>
              </a:lnSpc>
              <a:spcBef>
                <a:spcPts val="70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12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874520" marR="0" indent="-502920" algn="l" defTabSz="457184" latinLnBrk="0">
              <a:lnSpc>
                <a:spcPct val="100000"/>
              </a:lnSpc>
              <a:spcBef>
                <a:spcPts val="703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812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331720" marR="0" indent="-502920" algn="l" defTabSz="457184" latinLnBrk="0">
              <a:lnSpc>
                <a:spcPct val="100000"/>
              </a:lnSpc>
              <a:spcBef>
                <a:spcPts val="703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812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1928744" marR="0" indent="-321457" algn="l" defTabSz="457184" latinLnBrk="0">
              <a:lnSpc>
                <a:spcPct val="100000"/>
              </a:lnSpc>
              <a:spcBef>
                <a:spcPts val="70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12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2250201" marR="0" indent="-321457" algn="l" defTabSz="457184" latinLnBrk="0">
              <a:lnSpc>
                <a:spcPct val="100000"/>
              </a:lnSpc>
              <a:spcBef>
                <a:spcPts val="70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12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2571659" marR="0" indent="-321457" algn="l" defTabSz="457184" latinLnBrk="0">
              <a:lnSpc>
                <a:spcPct val="100000"/>
              </a:lnSpc>
              <a:spcBef>
                <a:spcPts val="70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12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2893116" marR="0" indent="-321457" algn="l" defTabSz="457184" latinLnBrk="0">
              <a:lnSpc>
                <a:spcPct val="100000"/>
              </a:lnSpc>
              <a:spcBef>
                <a:spcPts val="703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12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US" altLang="en-US" sz="2400" kern="0" dirty="0"/>
              <a:t>After the DCT, we still have N</a:t>
            </a:r>
            <a:r>
              <a:rPr lang="en-US" altLang="en-US" sz="2400" kern="0" baseline="30000" dirty="0"/>
              <a:t>2</a:t>
            </a:r>
            <a:r>
              <a:rPr lang="en-US" altLang="en-US" sz="2400" kern="0" dirty="0"/>
              <a:t> numbers to represent a block: </a:t>
            </a:r>
          </a:p>
          <a:p>
            <a:pPr fontAlgn="auto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kern="0" dirty="0"/>
              <a:t>             N</a:t>
            </a:r>
            <a:r>
              <a:rPr lang="en-US" altLang="en-US" sz="2400" kern="0" baseline="30000" dirty="0"/>
              <a:t>2</a:t>
            </a:r>
            <a:r>
              <a:rPr lang="en-US" altLang="en-US" sz="2400" kern="0" dirty="0"/>
              <a:t> pixels </a:t>
            </a:r>
            <a:r>
              <a:rPr lang="en-US" altLang="en-US" sz="2400" kern="0" dirty="0">
                <a:cs typeface="Arial" panose="020B0604020202020204" pitchFamily="34" charset="0"/>
              </a:rPr>
              <a:t>↔</a:t>
            </a:r>
            <a:r>
              <a:rPr lang="en-US" altLang="en-US" sz="2400" kern="0" dirty="0"/>
              <a:t> N</a:t>
            </a:r>
            <a:r>
              <a:rPr lang="en-US" altLang="en-US" sz="2400" kern="0" baseline="30000" dirty="0"/>
              <a:t>2</a:t>
            </a:r>
            <a:r>
              <a:rPr lang="en-US" altLang="en-US" sz="2400" kern="0" dirty="0"/>
              <a:t> coefficients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C25B0-27E9-1C4C-835C-0A44E1A4BACB}"/>
              </a:ext>
            </a:extLst>
          </p:cNvPr>
          <p:cNvSpPr/>
          <p:nvPr/>
        </p:nvSpPr>
        <p:spPr>
          <a:xfrm>
            <a:off x="478904" y="5293048"/>
            <a:ext cx="828092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However, the N</a:t>
            </a:r>
            <a:r>
              <a:rPr lang="en-US" altLang="en-US" sz="2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coefficients will have</a:t>
            </a:r>
          </a:p>
          <a:p>
            <a:pPr marL="742950" lvl="1" indent="-285750" fontAlgn="auto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Lot of values near zero</a:t>
            </a:r>
          </a:p>
          <a:p>
            <a:pPr marL="742950" lvl="1" indent="-285750" fontAlgn="auto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Lot of values which represent high frequency info</a:t>
            </a:r>
          </a:p>
          <a:p>
            <a:pPr marL="0" indent="0" fontAlgn="auto">
              <a:lnSpc>
                <a:spcPct val="90000"/>
              </a:lnSpc>
              <a:buFont typeface="Arial"/>
              <a:buNone/>
            </a:pPr>
            <a:endParaRPr lang="en-US" altLang="en-US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F0F723-178E-8441-893A-F41559903E06}"/>
                  </a:ext>
                </a:extLst>
              </p14:cNvPr>
              <p14:cNvContentPartPr/>
              <p14:nvPr/>
            </p14:nvContentPartPr>
            <p14:xfrm>
              <a:off x="157320" y="814320"/>
              <a:ext cx="6944040" cy="437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F0F723-178E-8441-893A-F41559903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20" y="798120"/>
                <a:ext cx="6976440" cy="44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55633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C1E902-343B-AD44-893A-A266D068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E0B105C-8892-9844-B6F1-7ABE8A04A58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5FB8E951-11DF-FA40-9BDD-42F3F29A6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Block Diagram for Image Compression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79ABFD83-8319-AD46-9141-DF47AC565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74874"/>
            <a:ext cx="8229601" cy="452596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600" b="1" dirty="0"/>
              <a:t>Signal Decomposition</a:t>
            </a:r>
            <a:r>
              <a:rPr lang="en-US" altLang="en-US" sz="26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Compact energy into a small number of coefficients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Decorrelate the components of the signal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600" b="1" dirty="0"/>
              <a:t>Quantization: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Make approximations to the transform coefficients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Selectively throw away information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600" b="1" dirty="0"/>
              <a:t>Lossless coding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Variable length coding (e.g., Huffman Coding)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Choose short/long codewords to minimize number of bits</a:t>
            </a:r>
          </a:p>
          <a:p>
            <a:pPr>
              <a:lnSpc>
                <a:spcPct val="90000"/>
              </a:lnSpc>
            </a:pPr>
            <a:endParaRPr lang="en-US" altLang="en-US" sz="2600" dirty="0"/>
          </a:p>
        </p:txBody>
      </p:sp>
      <p:graphicFrame>
        <p:nvGraphicFramePr>
          <p:cNvPr id="329732" name="Object 4">
            <a:extLst>
              <a:ext uri="{FF2B5EF4-FFF2-40B4-BE49-F238E27FC236}">
                <a16:creationId xmlns:a16="http://schemas.microsoft.com/office/drawing/2014/main" id="{6CF8600F-A6EB-F04A-B90A-BDA4885B294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" y="1230293"/>
          <a:ext cx="7772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8" name="SmartDraw" r:id="rId3" imgW="42075100" imgH="4229100" progId="SmartDraw.2">
                  <p:embed/>
                </p:oleObj>
              </mc:Choice>
              <mc:Fallback>
                <p:oleObj name="SmartDraw" r:id="rId3" imgW="42075100" imgH="4229100" progId="SmartDraw.2">
                  <p:embed/>
                  <p:pic>
                    <p:nvPicPr>
                      <p:cNvPr id="329732" name="Object 4">
                        <a:extLst>
                          <a:ext uri="{FF2B5EF4-FFF2-40B4-BE49-F238E27FC236}">
                            <a16:creationId xmlns:a16="http://schemas.microsoft.com/office/drawing/2014/main" id="{6CF8600F-A6EB-F04A-B90A-BDA4885B2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30293"/>
                        <a:ext cx="7772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A2747E-4373-2542-9432-4F8080FE1D20}"/>
              </a:ext>
            </a:extLst>
          </p:cNvPr>
          <p:cNvSpPr/>
          <p:nvPr/>
        </p:nvSpPr>
        <p:spPr>
          <a:xfrm>
            <a:off x="323528" y="3717032"/>
            <a:ext cx="8439916" cy="1440160"/>
          </a:xfrm>
          <a:prstGeom prst="roundRect">
            <a:avLst>
              <a:gd name="adj" fmla="val 10621"/>
            </a:avLst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095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31BA63-BDCD-7E44-8967-B6ABA9AF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the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EE80F-4B19-6B49-B74D-E908F6876EE5}"/>
              </a:ext>
            </a:extLst>
          </p:cNvPr>
          <p:cNvSpPr txBox="1"/>
          <p:nvPr/>
        </p:nvSpPr>
        <p:spPr>
          <a:xfrm>
            <a:off x="539552" y="3376722"/>
            <a:ext cx="3271984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Pixel intensity (N</a:t>
            </a:r>
            <a:r>
              <a:rPr kumimoji="0" lang="en-US" sz="24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values)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36F46-247E-0F46-B83F-1B1319B09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03" t="50439" b="3613"/>
          <a:stretch/>
        </p:blipFill>
        <p:spPr>
          <a:xfrm rot="5400000">
            <a:off x="6517333" y="817139"/>
            <a:ext cx="1515706" cy="2933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BF8E0A-2F9E-5A48-9563-A3FDDF9A3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" t="63972" r="46512"/>
          <a:stretch/>
        </p:blipFill>
        <p:spPr>
          <a:xfrm rot="5400000">
            <a:off x="172912" y="859505"/>
            <a:ext cx="1515705" cy="1861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C310EA-4A52-8D4E-8EC3-4BD024D65C3F}"/>
              </a:ext>
            </a:extLst>
          </p:cNvPr>
          <p:cNvCxnSpPr/>
          <p:nvPr/>
        </p:nvCxnSpPr>
        <p:spPr>
          <a:xfrm>
            <a:off x="3347864" y="2254956"/>
            <a:ext cx="5760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5D91CE-D323-6D4F-A171-245827F45B51}"/>
              </a:ext>
            </a:extLst>
          </p:cNvPr>
          <p:cNvCxnSpPr/>
          <p:nvPr/>
        </p:nvCxnSpPr>
        <p:spPr>
          <a:xfrm>
            <a:off x="5232334" y="2254956"/>
            <a:ext cx="5760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5F54FC-F549-7148-805B-F3E3062CABC0}"/>
              </a:ext>
            </a:extLst>
          </p:cNvPr>
          <p:cNvSpPr/>
          <p:nvPr/>
        </p:nvSpPr>
        <p:spPr>
          <a:xfrm>
            <a:off x="3923927" y="1995063"/>
            <a:ext cx="1440160" cy="50064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ctr">
            <a:spAutoFit/>
          </a:bodyPr>
          <a:lstStyle/>
          <a:p>
            <a:pPr marL="0" marR="0" indent="0" algn="ctr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9308CF-7D42-BC40-8D86-4CC81AE1EC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0" t="4984" r="46512" b="47767"/>
          <a:stretch/>
        </p:blipFill>
        <p:spPr>
          <a:xfrm rot="5400000">
            <a:off x="1540748" y="1079168"/>
            <a:ext cx="1628104" cy="2622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0ACFC0-F940-0049-9D8D-D5E54D0E18AE}"/>
              </a:ext>
            </a:extLst>
          </p:cNvPr>
          <p:cNvSpPr txBox="1"/>
          <p:nvPr/>
        </p:nvSpPr>
        <p:spPr>
          <a:xfrm>
            <a:off x="5652851" y="3204412"/>
            <a:ext cx="3244669" cy="869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Transformed coordinates</a:t>
            </a:r>
          </a:p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(N</a:t>
            </a:r>
            <a:r>
              <a:rPr kumimoji="0" lang="en-US" sz="24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values)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ECF86-A279-F245-930E-0BD0331E5866}"/>
              </a:ext>
            </a:extLst>
          </p:cNvPr>
          <p:cNvSpPr txBox="1"/>
          <p:nvPr/>
        </p:nvSpPr>
        <p:spPr>
          <a:xfrm>
            <a:off x="2504992" y="5081602"/>
            <a:ext cx="4278029" cy="50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How can we apply the quantizer?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6C30E-A25D-3245-9678-E49BAA556CAB}"/>
              </a:ext>
            </a:extLst>
          </p:cNvPr>
          <p:cNvSpPr txBox="1"/>
          <p:nvPr/>
        </p:nvSpPr>
        <p:spPr>
          <a:xfrm>
            <a:off x="1678090" y="3071021"/>
            <a:ext cx="2262414" cy="439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source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0E1A3D-2529-FE44-960E-24529A9694AE}"/>
              </a:ext>
            </a:extLst>
          </p:cNvPr>
          <p:cNvSpPr txBox="1"/>
          <p:nvPr/>
        </p:nvSpPr>
        <p:spPr>
          <a:xfrm>
            <a:off x="6851722" y="2989907"/>
            <a:ext cx="2262414" cy="439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3" tIns="65023" rIns="65023" bIns="65023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DCT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91F49F-534E-4C45-A13E-B4C853A38930}"/>
                  </a:ext>
                </a:extLst>
              </p14:cNvPr>
              <p14:cNvContentPartPr/>
              <p14:nvPr/>
            </p14:nvContentPartPr>
            <p14:xfrm>
              <a:off x="6732000" y="2068200"/>
              <a:ext cx="2194560" cy="114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91F49F-534E-4C45-A13E-B4C853A389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5800" y="2052000"/>
                <a:ext cx="2226960" cy="11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0574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AFC828">
          <a:alpha val="10000"/>
        </a:srgbClr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pptdkredgrad</Template>
  <TotalTime>8033</TotalTime>
  <Words>682</Words>
  <Application>Microsoft Macintosh PowerPoint</Application>
  <PresentationFormat>Letter Paper (8.5x11 in)</PresentationFormat>
  <Paragraphs>155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ArialMT</vt:lpstr>
      <vt:lpstr>Calibri</vt:lpstr>
      <vt:lpstr>Courier New</vt:lpstr>
      <vt:lpstr>Times New Roman</vt:lpstr>
      <vt:lpstr>Wingdings</vt:lpstr>
      <vt:lpstr>Office Theme</vt:lpstr>
      <vt:lpstr>SmartDraw</vt:lpstr>
      <vt:lpstr>Equation</vt:lpstr>
      <vt:lpstr>Multimedia Systems</vt:lpstr>
      <vt:lpstr>Today Lecture</vt:lpstr>
      <vt:lpstr>Block Diagram for Image Compression</vt:lpstr>
      <vt:lpstr>Transform Coding</vt:lpstr>
      <vt:lpstr>2-d DCT Basis Functions</vt:lpstr>
      <vt:lpstr>Why is the DCT a good idea?</vt:lpstr>
      <vt:lpstr>Quantization after Transforming </vt:lpstr>
      <vt:lpstr>Block Diagram for Image Compression</vt:lpstr>
      <vt:lpstr>Let’s continue the example</vt:lpstr>
      <vt:lpstr>Let’s continue the example</vt:lpstr>
      <vt:lpstr>Let’s continue the example</vt:lpstr>
      <vt:lpstr>Can we reconstruct the image?</vt:lpstr>
      <vt:lpstr>PowerPoint Presentation</vt:lpstr>
      <vt:lpstr>PowerPoint Presentation</vt:lpstr>
      <vt:lpstr>Thank You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Techniques for  Wireless Systems</dc:title>
  <dc:subject>TTS for Alcatel</dc:subject>
  <dc:creator>jmitchel</dc:creator>
  <cp:lastModifiedBy>Toni, Laura</cp:lastModifiedBy>
  <cp:revision>223</cp:revision>
  <cp:lastPrinted>2016-11-08T09:17:51Z</cp:lastPrinted>
  <dcterms:created xsi:type="dcterms:W3CDTF">2001-12-20T12:44:28Z</dcterms:created>
  <dcterms:modified xsi:type="dcterms:W3CDTF">2020-09-20T10:35:37Z</dcterms:modified>
</cp:coreProperties>
</file>