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6" r:id="rId3"/>
    <p:sldId id="605" r:id="rId4"/>
    <p:sldId id="301" r:id="rId5"/>
    <p:sldId id="302" r:id="rId6"/>
    <p:sldId id="606" r:id="rId7"/>
    <p:sldId id="424" r:id="rId8"/>
    <p:sldId id="425" r:id="rId9"/>
    <p:sldId id="598" r:id="rId10"/>
    <p:sldId id="600" r:id="rId11"/>
    <p:sldId id="511" r:id="rId12"/>
    <p:sldId id="478" r:id="rId13"/>
    <p:sldId id="604" r:id="rId14"/>
    <p:sldId id="479" r:id="rId15"/>
    <p:sldId id="405" r:id="rId16"/>
    <p:sldId id="601" r:id="rId17"/>
    <p:sldId id="602" r:id="rId18"/>
    <p:sldId id="603" r:id="rId19"/>
    <p:sldId id="586" r:id="rId20"/>
  </p:sldIdLst>
  <p:sldSz cx="9144000" cy="6858000" type="letter"/>
  <p:notesSz cx="7099300" cy="102235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1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  <a:srgbClr val="FFC300"/>
    <a:srgbClr val="FFFF66"/>
    <a:srgbClr val="FA8400"/>
    <a:srgbClr val="76D6FF"/>
    <a:srgbClr val="FF3399"/>
    <a:srgbClr val="008080"/>
    <a:srgbClr val="66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69" autoAdjust="0"/>
    <p:restoredTop sz="95400" autoAdjust="0"/>
  </p:normalViewPr>
  <p:slideViewPr>
    <p:cSldViewPr>
      <p:cViewPr varScale="1">
        <p:scale>
          <a:sx n="122" d="100"/>
          <a:sy n="122" d="100"/>
        </p:scale>
        <p:origin x="5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68"/>
    </p:cViewPr>
  </p:sorterViewPr>
  <p:notesViewPr>
    <p:cSldViewPr>
      <p:cViewPr varScale="1">
        <p:scale>
          <a:sx n="65" d="100"/>
          <a:sy n="65" d="100"/>
        </p:scale>
        <p:origin x="3106" y="62"/>
      </p:cViewPr>
      <p:guideLst>
        <p:guide orient="horz" pos="3221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63091" y="9737290"/>
            <a:ext cx="774789" cy="26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342" tIns="47010" rIns="92342" bIns="47010">
            <a:spAutoFit/>
          </a:bodyPr>
          <a:lstStyle/>
          <a:p>
            <a:pPr algn="ctr" defTabSz="919342" eaLnBrk="0" hangingPunct="0">
              <a:lnSpc>
                <a:spcPct val="90000"/>
              </a:lnSpc>
              <a:defRPr/>
            </a:pPr>
            <a:r>
              <a:rPr lang="en-GB" sz="1200" dirty="0"/>
              <a:t>Page </a:t>
            </a:r>
            <a:fld id="{1E003950-91CD-4549-A861-354E07470F19}" type="slidenum">
              <a:rPr lang="en-GB" sz="1200"/>
              <a:pPr algn="ctr" defTabSz="919342" eaLnBrk="0" hangingPunct="0">
                <a:lnSpc>
                  <a:spcPct val="90000"/>
                </a:lnSpc>
                <a:defRPr/>
              </a:pPr>
              <a:t>‹#›</a:t>
            </a:fld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25489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07:51:36.03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1786 5983 6633,'-15'0'180,"4"0"-180,-3 0 90,4 0 0,0 0-90,-4 0 0,3 0 90,-17 0-90,15 0 90,-14 0-90,7 0 90,3 0 0,-6 0-90,12 0 0,-7 0 0,-2 0 90,-18 0-90,13 4 90,-24-3-90,30 4 0,-10-5 0,15 4 90,4-3-90,-4 4 0,3-5 0,-8 4 0,12-3 0,-10 8 0,14-8 0,-10 3 90,12-4-90,-8 0-90,8 5 90,-3-4 90,4 4-90,0-5-90,0 4 180,0 2-180,0 8 180,0-3-180,0 8 90,0-4 0,0 0 0,0 0 0,4-1 0,-3-3 0,8 17 0,-8-15 0,8 15 0,-8-13 90,8 22-90,-8-17 0,8 21 0,-8-24 0,3 7 90,1-4-90,-4 0 0,3 4 0,-4-3 89,0 16-89,0-9-102,0 10 102,0-8 135,0 2 0,0 1-135,0 6 45,-2 6 0,0 1 135,1-5-135,-3 0 0,-1 2-2373,-1 6 2373,4-17 0,-1-1 45,-6 13-834,8-11 0,1 1 833,-9 16-89,8-16 0,1-1-89,-4 16 133,3-15 1,2-1-162,-1 18 72,0-5 0,0 1-117,0-1 117,0-2 0,0 0 45,0 1 0,2-1 0,0 1 0,-1 1-206,1-11 0,1 0 206,-3 11 90,4 3 3,-4-15 1,1 0-94,8 19-250,-8-8 1,-1 0 249,4 6 0,-4-16 0,0 0 0,5 10 0,-5-11 0,1-1 0,3 22 0,-3-15 0,-2 0 0,1 9 0,2-20 0,1-1 0,-2 11 0,1-10 0,0 0 0,-2 15 45,0-7 0,0 1 45,0 6-90,-2-15 0,0-1 0,1 12 0,-4 0 0,5 0 90,0-1-90,-4 1 0,3-1 0,-4 6 0,5-5-754,-2-11 1,0 0 753,1 14 1465,-8 5-1555,8 4 90,-3-18 518,4 14-518,-5-18 665,4-1-665,-3 1 0,-1 0 0,1 0 90,2 8-90,-3-6 0,1 1 0,-1 7 0,4-13 0,-3 10 3110,4-21-3110,0 26 0,0-22 0,0 17 170,0-22-260,0 13 90,0-6 681,0 16-681,0-17 0,4 8 0,-3-9 0,4 4 0,-5 6 0,0-4 0,4 12 0,-3-16 0,4 20 0,-5-19 180,0 10-180,0-13 0,-5 22 90,4-17-90,-3 21 0,4-25 0,0 8 90,0-8-90,0 16 0,-5-9-825,4 11 915,-3-14-90,4 17 89,0 13-134,-2-24 1,-1 1-708,3 5 1,-1-1 751,-3 10-90,4-7 90,0-11-882,0-7 882,0 3 616,-4 1-616,2 0 0,-2-4 0,4-2 0,0-5 0,0-3 0,0-1 1452,0-1-1452,0-4 1142,0 1-1142,0 2 0,0-7 0,0 8 0,0-8 0,4 8 0,-2-3 0,2 0 0,5 7 0,-3-11 90,9 11-90,-5-7 0,0-1-90,4 4 90,-3-8-90,8 8 90,-8-8 0,3 3 0,-4-4 0,0 0 0,4 0-90,-3 0 90,8 0 0,-8 0 0,8 0 0,-8 0 0,3 0 0,5 0 0,6 0 0,1 0 0,3 0 0,-14 5 0,4-4 0,-4 3 0,5-4 0,0 0 0,0 0 0,0 0 0,13 0 0,-10 0 0,10 0-621,-9 0 621,-3 0 0,8 0 0,-8 0 0,7 0 0,-7 0 0,17 0 0,-15 0 0,10 0 0,-13 0 0,4 0 0,2 0 0,-5 0 180,-3 0-180,-3 0 180,-4 0 441,3 5-621,-4-4 89,-4 3-89,-2-4 0,-4 5-449,0-4 179,0 3 180,0-4 90,-4 0 0,-6-9 0,-6-2 0</inkml:trace>
  <inkml:trace contextRef="#ctx0" brushRef="#br0" timeOffset="72599">377 8573 7533,'-15'5'-1529,"0"-5"1798,10-1-179,0-3 0,5 4-90,0 0 90,0 4-180,5-3 180,0 13-180,5-12 90,0 15 90,9-1 0,-7 0-90,11 7-90,-7-3 270,12 14-90,-6-2-730,-3-3 0,0-1 640,7 6 0,4 13-269,-1-13 314,-12-8 0,0 1 45,11 17-45,-7-9 0,-1 1-45,7 11 0,-12-22 0,0 0 44,-1 4 1,0-2 45,7 7-1082,-1 14 1082,-1-18-90,-8-5 0,3 3 89,-8-6-89,3 2 0,-4-4 981,1-5-1251,3 8 743,-8-11-563,7 7 339,-6-14 1,6 0 0,-2-5 0</inkml:trace>
  <inkml:trace contextRef="#ctx0" brushRef="#br0" timeOffset="73000">1012 8563 7533,'-5'-6'-450,"0"2"270,1 4 90,3 0-90,-3 0 90,-1 0 90,4 4 0,-8-3 90,8 8-90,-8 1 180,-5 15 90,-3 1-2560,-11 12 2470,2 6 135,5-8 0,-1 1-271,4-3 1,-1 2-45,-4 2 0,-3 4 0,0 0 60,3-2 0,1-1 0,-2 0-120,-1 1 0,-1 0 0,1-1 30,4-2 0,0 0 1,0-1 29,0 0 0,0 0 0,2-3 44,-1 3 1,0 1 15,-1 0 0,-3 3 0,4-5-60,5-9 0,1-1-405,-5 8 1,1-1 404,2 12 0,6-15 0,6 3 0</inkml:trace>
  <inkml:trace contextRef="#ctx0" brushRef="#br1" timeOffset="2.84248E6">933 8732 19682,'-36'20'2468,"2"4"-2423,15-9-121,-1 9-447,-18 15 384,10-2-256,6-13 0,1 1 273,-9 15 253,9-12 1,-2 5 0,2-2-1955,1-2 1,1 0 1622,-2 3 0,-3 3 0,4-4-241,-10 14-121,5 3 1,-4-2 158,8-1 251,3-12 1,-1 0 37,-4 12-27,6-14 1,0 0-14,-2 4 24,-1 4-181,4-9 208,-2 0 64,7-1-362,-4-8 154,5 3 219,0-8 260,0 7-458,0-11 3273,5 2-3118,1-5-156,-1 5 85,4-2 4,-3 7 1,4-13-1,0-2 1</inkml:trace>
  <inkml:trace contextRef="#ctx0" brushRef="#br1" timeOffset="2.84321E6">278 8503 19682,'5'37'-5402,"4"-4"3938,5 17 696,-1-17-1595,3 7 1,0 2 1940,-3-1 289,0-10 0,1 0-222,2 13-237,-2-13 1,1 1 281,-2-5 0,0 0 150,2 7 0,0-1-1229,13 12 1415,-2 4-92,-1-9-189,4 4 351,-12-17 1,0-1-170,15 17 66,-8-7 1,-1-1 444,5 0-394,-11-12 1,-1 1 65,4 9 726,-5-10-756,9 14-404,-17-16 296,11 4 2646,-13-10-3129,10 12 20,-4-13 327,8 13 244,-8-7 1,3-3-1,-4 1 1</inkml:trace>
  <inkml:trace contextRef="#ctx0" brushRef="#br1" timeOffset="2.84585E6">9228 4862 15781,'20'-10'691,"-5"5"-194,8-9-1816,7 12 1016,-7-7 464,22 9-328,-26 0-4209,19 0 4466,-13 0-263,9 0 390,1 4-262,-5-3 1,1-1-41,19 9-360,-17-8 1,1 0 429,5 1 1,-1 0-585,-6-1 0,1-2 600,7 1 1,2 0-2,2 0 0,-2 0 794,-8 0 0,2 0-782,1 1 0,2 1 1,-2 0 31,0-2 1,-2 1-9,11 1 1,-1 0-47,10-2 16,-13 2 0,1 1 21,-15-3 0,1 1-45,12 1 1,-1 0-29,5-2 160,-1 0-93,0 0 93,-8-2 0,0 0 76,16-4-142,-21 4 0,-1-1 72,8-6 202,2 3-161,-8 0 75,10 2-149,-21 4-195,7 0-492,7 0 548,-8 0 1,15 9 0,-11 2 0</inkml:trace>
  <inkml:trace contextRef="#ctx0" brushRef="#br1" timeOffset="2.84653E6">13573 4772 20507,'-5'-11'-6899,"0"-2"4411,5 12 1676,5-3 1762,0 4 56,5 0-750,18 0 94,8 0-897,6 0 897,6 4 608,-13-3-211,5 4-896,4-5 50,8 2 1,3 0 84,-21-1 0,1-1-437,10 2 0,5-1 0,-6 1 443,-13-2 1,-2 0 7,13 0 1,1 0 36,-2 0 1,1 0-887,-4-2 1,3 1-1,-1-1 903,9 2 1,0-1-35,-5-2 0,2 0 0,-6 0-156,-11 3 0,-2-1 174,20-1 1,-1 0-55,-1 2-63,-7 0 0,-1 0 105,6 0-114,6 0 5,-15 0-25,5 0 273,-7 0 100,15 4-301,-19 2 112,14 4-80,-20-5 0,15 8 0,-6-2 1</inkml:trace>
  <inkml:trace contextRef="#ctx0" brushRef="#br1" timeOffset="2.84723E6">17106 4882 21038,'46'-3'-761,"-1"0"1,-1 1-1,-6 0 265,-13 2 232,14 0-321,-3 0 479,4 0 127,0-2 1,2-1-513,-6 1 1,1-1 386,12 0 0,1 1-466,-10-3 1,-3 1 581,-7 3 0,0 1-1180,8-5 0,5 1 1203,-1 2 1,7 1-1,0 0 1,-4-1-235,8-3 1,1 0 191,-8 2 1,7 1-1,-2-1 1,-11 1-75,14-4 71,-15 2 0,-1 0-41,9 3 12,-14-3 0,0-1 479,15-1-528,-3-4 92,-3 5 84,-11-4-91,-1 8 1,4-3 0,-9 4-1</inkml:trace>
  <inkml:trace contextRef="#ctx0" brushRef="#br1" timeOffset="2.84806E6">20925 4713 21038,'6'0'-810,"2"0"361,-2 0 89,8 0 360,2 0 0,4 0 90,-1 0-180,15 0 90,-7 0 0,12 0 0,8 0 0,-8 0-540,9 0 585,-17 0 0,-1 0-921,11 0 876,-8 0 0,0 0 0,12 0-3,-5 0 1,1 0 24,-12-2 1,4 0-37,15 1 1,9 1 0,-6 0-772,-8-2 1,0-1 800,-2 2 0,6 0 1,0 0-1,-5 0-1324,3 0 1,-2 1 1276,-5-2 0,1 1 0,-2-1-23,3 2 1,0 0-447,-3 0 1,2 0-1,-1 0 382,3 0 0,2 0 68,3 0 0,4 0 0,-2 0 87,5 0 1,-1 0 14,-10 0 0,2 0 1,-1 0-20,-5 0 1,0 0 0,0 0-7,3 0 0,0 0 0,-2 0 23,0 0 0,-1 0 27,13 2 1,-5 1 118,-3 2-399,6 5 105,-11 0 0,-2 0 0,3 0 0</inkml:trace>
  <inkml:trace contextRef="#ctx0" brushRef="#br0" timeOffset="2.86068E6">12353 3334 7533,'0'15'0,"0"0"-180,0 3 270,-4-1-450,-2 38 180,1-19-2740,2 1 0,1 1 2740,2 10 135,0-11 0,0 2 787,0 15-742,0-22 0,0-1 90,0 17-90,0-2 0,-4 3 0,3 1-45,-1-13 0,-1 2 90,3-2 0,0 0-629,0 1 1,0 0 583,0-6 0,0-3 0,0 11-62,0-5 62,-4-1-90,-2 5 90,1-11 0,-4 5 0,-1-9 0,-1-7 2252,-3 1-2252,4-3 673,-9 0-673,3 0 0,-13 4 0,8-8 3343,-3 3-3073,-18 1-270,3-4 90,-6 3-90,7-8 90,13 3 0,-18-4-62,10 1-28,-10 3 0,13-4 0,5 5 0,-8 0 90,3-3 0,-2 0-90,-15 4-303,12-4 0,-1 0 258,0 0 0,1 1 45,-8 3 0,-11-1 0,-1-1 0,5-3-434,8 1 1,0 0 433,-8-2 90,5 1-90,10 0 0,0 1 90,-16-1-611,15 2 1,1-1 520,-15-2 45,13 4 0,-2 0 0,-2-4 0,-1 2-45,6 1 0,-1 3 0,1-2 0,-9 2 0,3-1 0,2 0 0,3 0 45,4 0 0,3-1-135,-22 2 90,23-2 0,-1 1-492,-7-3 1,-2 1 491,0 4 0,0 0 0,-1-3 0,-2-1 0,-13 0 0,3-2 0,-2-1 45,7-5 0,2 0-45,6 0 63,8-4 0,1-1-63,-3-2 0,-10-7 90,0 0-90,11 3 0,-11-4 0,18 5 0,-4 1 0,8-6 0,-8 4 684,8-8-684,-21-14 0,23 5 923,-18-11-1013,26 10 90,-8 4 0,4-5 0,-1-4 0,-2 3 0,7-3 0,-8 4 0,-1-13 0,4 15 0,-8-14 0,5 8 0,2 1 199,-6-5-199,12 8 0,-12-13 140,10 6-140,2 6 0,-1 0 0,1-8-651,-3-13 651,8 22-90,-7-18 90,11 11 0,-5 0 0,1-1 0,5-8 0,-2 3 0,1 2 0,2 1-499,2 12 0,1 0 499,-2-3 0,8-3 665,-4 9-665,14-22 0,-3 22-90,0-3 0,1 1 90,6 8 0,10-13 123,-4 17-123,-3 4 0,1 1 0,13-1-942,7-2 942,-18 12 911,14-8-911,-4 8-45,4-3 0,2 0 45,-16 3 0,-1 0-343,11-3 1,-1 0 342,-8 3 0,-3 1 0,19-5 0,8 5 0,-8 0-90,-7 0 0,1 0 0,13 0 135,2 0 0,1 0-670,-26 0 1,-2 0 579,13 0 0,3 0 45,-3 2 0,-1 1 0,-7-3 0,1 1 0,11 3 0,0 0 90,11-2-135,-24 2 0,-1 0 45,24-3 0,0 4 45,-8-3 0,0 0-45,-15 1 0,0 0 0,17-1 0,1 1 0,-7 2 0,-3-1 0,-3-3 0,0-1 0,3 4 0,2 1 0,-2-3 0,3 0 0,-4-1 0,-3 2 0,1 0 0,2-2 0,2 1 0,-4-1 0,18 4 0,-26-5 0,1 1 0,25 4 0,-4-5 0,2 0 0,-21 0 0,2 0 0,22 0 0,-1 0 0,-6 0 0,-20-3 0,-1 1 993,12 1-1352,-1-8 359,-8 5 0,0-2 0,19-14 0,-16 8 0,-1-1 0</inkml:trace>
  <inkml:trace contextRef="#ctx0" brushRef="#br0" timeOffset="2.86378E6">10011 6449 7353,'0'-5'-180,"0"0"-180,0 5 270,9 0 90,-2 0 90,7 0-90,5 9 0,-7-2 0,7 7 0,-9-4 0,4 5 0,-7 0 0,6 0 90,-12 0-90,8 12 0,-8-8 0,3 10-3392,-4-11 3482,0-2-90,0 4-1504,-4 8 1504,-2-6-493,-4 7 583,0-5-8,5-3 8,-4 4 2264,4-1-2174,-14 23-180,7-12 168,0 0 1,0 0-79,1-1-45,2-4 0,0 1 322,2 2-367,-6 10-90,12-9 180,-8 10 0,8-2-45,-2-5 0,1 1-225,2 4 225,0-5 0,0 0-45,5-4-180,0 10 180,5-9 90,0 6-360,0-4 270,4 11-90,-3-19 90,4 5-180,4 0 180,-7-14-90,6 9 90,-8-19-77,-4-3 77,3 3 0,-4-8 0,1 3 1894,3 1-1804,-8-4 432,8 3-522,-8-4 0,3 0 180,-4 0-90,0-4-90,0-2 0,0-4 0,-4 5 0,-2-4 0,1 4 270,-4-1-90,3 2-180,-4-1 269,5 4-269,-4-3 90,3 4-90,-3 0 180,-1 4-180,0 2-90,0 4 180,0 4 0,0-3-270,0 12 270,4-7-90,-2 18 90,7-12-90,-4 6-180,5-8 180,0 27-90,0-21-305,0 25 395,0-26 90,5 5-90,-4-1-101,7-3 101,-2 16 0,4-14-446,0 11 446,0-10 0,-5-4 0,4 0-239,5 22 239,-1-27 0,10 30 0,-17-37 0,3 11 0,-4-14 0,-4-1 363,3 1-183,-4-4 97,-4 3-187,3-4 367,-8 9-97,-6 2-180,3 4 45,-9 0 0,-3 2-45,-6 12-1655,8-12 1,0 0 935,-2 7-1910,5-10 2359,8-3 0,-8 3 90,8-4 0,-3 9 0,4 2 0</inkml:trace>
  <inkml:trace contextRef="#ctx0" brushRef="#br1" timeOffset="2.8678E6">2362 7094 12602,'0'-20'544,"-5"-4"-632,4 3 181,-3 1-213,4 2 350,4 2 271,2 1-149,4 1 748,17-14-655,-12 9-79,4-3 0,2-2-144,1-4 566,8-10-508,-5 7 0,1 1-46,5-7-613,-8 8 1,4-5-1,-3 5 304,7-8 116,1 0 1,0 0-59,-8 4 110,13-6-191,-17 10 168,0 4-386,0-5 201,0 5-48,13-17 202,-14 22-50,8-12 0,-17 23 0,0-1 0</inkml:trace>
  <inkml:trace contextRef="#ctx0" brushRef="#br1" timeOffset="2.86812E6">2669 6965 11866,'0'-5'766,"0"-4"-331,5 4 999,0-10-953,5 0 123,5-5-30,0-5-347,5 0 1,2-1 650,8-11-1674,0-2 1,0 0 1468,3-1-680,-11 14 1,0 0 299,7-13-1592,-6 15 0,2-1 1186,-6 4 0,0-1-46,14-11 1,0 0-579,-11 11 1,-1 1 546,3-3 0,0 0-847,15-15 1013,-4 4 0,0 0 1,0 1-1</inkml:trace>
  <inkml:trace contextRef="#ctx0" brushRef="#br1" timeOffset="2.86914E6">2352 9237 9867,'14'-29'1095,"-3"4"-286,3 0-393,-4 5-125,5-4-133,0 3-117,9-21-724,2 18 925,-9-5 0,0-1-1659,14-5 1254,-16 11 0,0 0-114,13-15 111,-2 4 4,-3 6 0,1 0-117,10-15 256,-9 15 0,3-4 0,-2 3-70,-8 5 1,1 1 36,6-6 0,4-3 1,-5 4 55,6-15 0,-6 17 1,-1 1-1,2-9 1</inkml:trace>
  <inkml:trace contextRef="#ctx0" brushRef="#br1" timeOffset="2.86944E6">2570 9218 9619,'0'-21'865,"5"-2"-281,0 12-55,5-8-312,0 3 3,13-21 34,-1 8-2430,1-3 0,2-1 2666,12-6-415,-15 8 1,0 0-19,-2 8 1,-1 0-92,-2-1 0,1-1-9,2 2 0,0 1 50,0-2 1,-1-1-226,1 3 0,0-1 149,2-2 1,0 0 59,-1 3 0,-1-1 0,4-1 0,0 0 0,-1 1 0,-1 1 0</inkml:trace>
  <inkml:trace contextRef="#ctx0" brushRef="#br0" timeOffset="2.87155E6">9109 7094 7533,'-10'0'-1080,"4"-4"990,2 3 0,4-3 90,0 4 0,4-9 180,2 6-180,8-10 0,-3 7 90,12-8-90,-6 8 0,20-12 0,-13 16 0,13-7 0,-16 9 0,3 0 0,-4 0 90,0 0-90,-5 0 0,9 0-90,1 4 90,1-3 0,3 4-180,8-1 180,-13-3-449,27 4 449,-28-5 0,6 0 0,-11 4 0,-2 2 0</inkml:trace>
  <inkml:trace contextRef="#ctx0" brushRef="#br0" timeOffset="2.87202E6">9188 7352 7533,'-16'-10'-1350,"2"5"1350,14 0 0,0 5 0,0-4 0,5-2 0,0 1 0,5-4 0,5 4 0,-4-1 0,7-3 0,-7 8 0,4-8 0,8 4 0,-1-5 0,20 0 0,3 1-595,-6 2 775,7-1 0,-2 3-180,-21 5 0,5 0 0,-9 0 270,9 4-270,-9-3 180,22 3-90,-23-4-90,6 5 90,-1-4-90,-6 3-90,3-4 180,3 5-90,29 5 0,-24-4 0,22 3 0</inkml:trace>
  <inkml:trace contextRef="#ctx0" brushRef="#br0" timeOffset="2.87277E6">9178 9128 7533,'0'-5'-1170,"0"0"1350,0 5 0,9 0-270,-2 0 90,11 0 0,-2 0 0,4 0-90,0 0 270,-1 0 0,1 0-180,0 5 0,4-4 0,-3 3 0,17-4-180,-15 0 270,23 0-360,-23 0-3392,10 0 3662,-13 0 0,-1 0 0,-3-4 0,7 3 0,-6-13 0,7 4 0</inkml:trace>
  <inkml:trace contextRef="#ctx0" brushRef="#br0" timeOffset="2.87303E6">9198 9337 7533,'-16'-5'809,"2"4"-629,14-3-360,0 4 180,14 0 270,-2 0-540,12 0 270,0 0-90,2 0 270,3 0-899,19 0 176,-5 0 318,-6 2 0,2 0-1867,14-1 2092,-19 1 0,-1 1 0,13 1 0,-2 2 0</inkml:trace>
  <inkml:trace contextRef="#ctx0" brushRef="#br1" timeOffset="2.88185E6">1587 7124 14225,'-15'11'3517,"5"-2"-2485,1-9-2574,8 0 689,-3 0 164,4 4 1057,4-3-1064,10 8-86,-2-8-136,12 8-717,-9-3 1148,9 3 28,11 1-31,-3 0-408,19 0 966,-13-4 240,1-3 1,1-1-1459,3-7 1485,-10 1 0,-1-2 338,16-19 72,-10-1-61,0-9 0,-1-4 96,-14 16 0,0-2-1207,0-6 0,2-4 0,-3 3 1237,-2 4 1,-2 2-93,4-8 1,-1 0-353,-8 8 1,-1-2 130,5-8 0,-1-1-305,-7 6 1,0-1-141,7-18 1,0 0-198,-10 15 0,0 1-35,4-6 1,-1-3 3,-5 4 1,-1-3 0,0 2-190,0 0 0,-1-3 196,0 1 1,0-8 0,-1 0 0,-1 7-934,-2 0 0,-1 1 927,3 0 0,0-2 1,-1 4-295,-8-14 1323,4 4-1298,-10 6 98,2 13 0,-2 0-411,-8-5 336,7 9 1,-1 3-433,-8 9-488,-9-4 108,2 12 607,-20-2-24,19 9 682,-10 5-141,-4 13 960,12 5-309,1 2 0,-1 1 1199,0 9-521,4-8 0,1 2 56,-2 7-801,10-7-1,-4 5 1,0 4-271,5-1 0,-2 4 1,1 3-1,0-1 0,1-4 173,-6 9 1,2-4 0,-1 3-568,1 4 1,-3 4 0,4-3 0,6-10 471,3 9-301,5-22 1,1 0-58,4-1 1,-1-1 2,-1 3 0,0 0 1,2 0-1,0-1 1,0 1-1,0 0 1</inkml:trace>
  <inkml:trace contextRef="#ctx0" brushRef="#br1" timeOffset="2.88244E6">1756 9337 12473,'10'0'-1664,"9"4"1204,24 3 0,5 1-4742,0 4 5012,3-4 0,-2-2 13,-19-2 1079,0-8-767,4-2-285,-3-3 203,16-15 423,-14 7-182,0-12 1,-1-2 502,-1-1-259,-7 2 0,-1 0 362,-4-6-150,-3-8-275,-2 4-124,1-9 121,-9 8-2756,7-12 2339,-12 9 1,-5-13 0,-1-2 0,1 10-179,3 4 1,-1-1 65,-2 4 0,-2-10 0,0-1 0,0 5 0,0 14-105,-1 2 0,-11-17 1,13 33-1</inkml:trace>
  <inkml:trace contextRef="#ctx0" brushRef="#br0" timeOffset="2.89688E6">13097 3393 7533,'5'-25'-1350,"4"-4"1081,-8 13 269,4-3 0,-5 9 0,0 5 0,0-4-90,0 8 90,0-8 0,0 8 180,0-4-180,0 5 0,0 5 0,-5 5 0,0 9 0,-1 7 179,-3-1-179,4 8 90,-5 11-3482,0-1 3392,0 10 0,5-13-422,-4 1 1,0 2 421,6 12 0,-6-10 0,0-1 0,3 6 45,2-13 0,-1 2-45,0-10 0,0 2 30,1 12 0,1 5 0,0-4-30,0-10 0,0 0 0,0 10 0,0 4 0,0-6 0,3-13 0,-1-2 45,-1 12 0,0-2-45,2 4 0,0 2 0,0 10-90,4 0 90,-3 2 0,8-12 0,-8-18 21,17 22-111,-10-22 90,10 12 0,-8-18 0,5-8 0,0 8 0,5-8 0,-5 3 0,26 0 0,-20-7 2317,21 6-2317,-18-12 924,15 8-924,-1-3 0,6 0 0,-6 2 0,-7-7 0,3 8 90,18 1-90,-12-3-1031,13 6 1031,-10-12 0,-2 8 0,4-4 0,3 1 0,-16-2 0,-1 0 0,23 2 0,2 1 0,0 0 0,-26-3 0,0-1 0,17 3 0,0 1 0,-10-2 0,-2 0 0,20 2 0,-11 0 0,1-1 0,4 0 0,-5-1 0,0 0 0,7 0 0,-6-2 0,-1-1 0,10-2 0,-22 0 0,-1 0 0,13 0-243,-5-3 1,2 1 242,-8 2 0,1-1 0,8-3 0,0-1 0,-3 5 0,-3-1 0,8-8-45,0 6 0,0 1 45,-1-4-345,-7 1 1,-2 1 344,-3 3 0,7-8-191,-7 8 191,8-8 0,5 4 0,-6-5 0,-10 5 0,0 0-90,0-1 90,10-2 0,-14 2 0,-3 1 754,17-8-754,-11 6 0,16-7 0,-17 4 0,7-5 0,-16 4 0,6-3 0,-12 4 0,3 0 90,-4 0-90,0 0 476,0-4-476,4-6 0,-3 4 0,3-21 90,-4 18-90,0-14 0,0 9 1502,0-1-1502,-4-5 0,0 0 0,1-1 90,0-11-235,0 9 1,0 0 144,-2-6 0,2-2 0,0-2 0,-1-12 0,-1 16 0,0-4 0,0 5 0,0 9 0,0 0 0,-1-13 0,1-6 0,0 5-602,1 9 0,-1 1 602,0-19 0,0 0 0,-1 14 0,1 4 0,0-11-45,-2 1 0,0 1 45,1 10 0,-3 2 0,-2 2-90,1 13 90,0-7 0,0 12 0,0-3 0,0 4 815,0-1-905,-4 2 1675,3 3-1585,-8-3 0,8 8 0,-8-8 90,3 8-90,-4-3 0,0-1 0,1 4 0,-1-3 0,0-1 0,0 4 0,-13-3 0,5-1 0,-11 4 0,9-7 90,-13 2-90,6-4 0,-12 0 0,-8 0-309,9 1 353,5 4 1,0 0-1689,-6-5 1644,-13 4 0,17-3 45,7 4 0,-1 0-45,-20-6 0,21 6 0,-2 0 45,-6-2 0,1 1-45,-16-1 45,5 1 0,-1-2 0,17 3 0,0 0 0,-18 2 0,-8 1-23,15 0 1,-5 1-1,0 0 1,3 0-938,1 2 0,3 1 0,-3 0 892,0-1 1,-4 0 0,1 0-1,6 1 68,2 2 0,2 2-422,-2 1 0,-3 2 1,3-2 376,-3 0 0,-1-1-30,-4 4 0,-3 2 0,5-2 30,10-3 0,1-1 0,-9 3 0,2 1 0,-7-1-45,17-4 0,0 0 179,-17 5-434,11-4 0,-5 1 1,4-1 202,1 0 1,1 0-1,-21 3 1,2 1-1,-1-1 1</inkml:trace>
  <inkml:trace contextRef="#ctx0" brushRef="#br1" timeOffset="2.90202E6">13454 7144 13381,'0'-6'-1750,"0"-7"1017,0 11 457,0-11-16,5 7 719,0-4-141,9-4 132,11-6 60,-3 3 216,24-14-547,-17 9 633,18-8-651,-16 6 38,8 4-2952,9-5 2780,-3 8 1,2 0 0,-17 5 0,0 1 0,12-3 0,-1 1 0</inkml:trace>
  <inkml:trace contextRef="#ctx0" brushRef="#br1" timeOffset="2.90226E6">13554 7293 18044,'15'-21'-609,"4"-7"762,-4 16-657,23-9 0,15-6 0,-5 4 0,-15 8 0,1 2 0,7-4 0,-1-1 0,0 1 0,1 0 0</inkml:trace>
  <inkml:trace contextRef="#ctx0" brushRef="#br0" timeOffset="2.90298E6">13931 11459 6633,'0'-9'-450,"0"3"450,0 2-269,0-1 449,0 4-180,0-8 89,0 4 1,0-1-90,0-2 0,4 2 90,-3-4-90,8-5 0,-3 4 90,8-7-90,15-15 0,-2 4-964,-1 3 0,0 0 874,12-6 180,6-2-546,-1 6 456,-7 6-135,-6 4 0,1-1 135,18-4-90,-22 6 1,0 1-91,20-4 180,-15 5 0,11-4 0,-8 4 0</inkml:trace>
  <inkml:trace contextRef="#ctx0" brushRef="#br0" timeOffset="2.90323E6">14396 11380 7533,'-11'11'-540,"3"-2"270,3-9 180,4 0 0,-3 0 270,4 0-90,4 0-180,10-9-90,3-2 90,12-5 90,0-2-2161,2 2 1801,17-12 360,-2 1 0,-15 8 0,2 0 0,0 1 0,-1 0 0</inkml:trace>
  <inkml:trace contextRef="#ctx0" brushRef="#br1" timeOffset="2.90644E6">8602 17333 21836,'0'-5'-7371,"-4"0"5224,3 5 4459,-4 0-907,1 0-588,3 5-1163,-8 5 807,8 1-1435,-8 25 1528,8-16-167,-3 26-1639,4-24-186,0 11 1,0-7 1138,0 21-1013,4-13 1247,-1-1 0,0-1-571,2 3 215,4 16-185,-4-20 387,6-2 0,2-1-425,0 2 307,1-4 0,-1-1-127,-2-4 164,21 17 307,-13-20 2381,14 10-1996,-13-18 693,0 0 201,-5-5 154,4-1-19,10-4 536,-6-4-284,15-10 324,-17-3-468,-2-2-876,0-13-172,-8 8 854,4-14-1746,-10-5-712,4-12-120,-8 22 1,-1 0 337,3 4 1,-2 1-558,-5-19-456,-2 4 767,1 10 275,-4-10-100,4 13 436,-5-8-90,0 10 40,-5-18-49,4 22 177,-3-9 6,4 13 330,-9-8 102,7 10 87,-11-14 81,12 25 737,-3-11-554,-1 12 883,0-4-186,-1 5 110,-11-4 52,14 8-1,-28 5 375,26 3 1401,-17 7-1026,4 19-1430,5-14-459,3 6 0,2 1 109,2 1-114,-3 12-540,9-9-748,0-1-532,0 6 171,5-4 734,1 3 1,3 1-697,10 4-16,1 3 0,4-2 69,14-5 1041,-7-13 0,1-2 445,13 5 0,9-5 0,2 0 0</inkml:trace>
  <inkml:trace contextRef="#ctx0" brushRef="#br1" timeOffset="2.90711E6">9238 17423 23167,'-11'4'4514,"-3"1"-4110,13 5-4074,-3 0 2305,4 0-613,0 0 564,0 5 534,0 0-805,0 5-329,0 0 25,0 8 1868,4 8-737,6 9 442,6-4 355,-1-7-145,4-6 567,5 2-462,-2-8 470,11 6 57,-3-8 426,1-4 518,8 7-253,-9-16 512,0 2-423,-2-9 565,11 0-865,3-20 0,2-4-1845,-18 12 0,0-1 1510,13-13 1,-6-4 7,-18-3-471,-10 7-1070,0-22-64,-5 11 128,-2-3 0,-1 0-3004,-2-3 2850,-2 8 0,-1 1-1067,-3 3 487,-7-3 721,-7-9 539,-6 1 1657,1 6-1135,1 4 132,-9 12 299,-12 9 1,-3 1 220,22 1 0,0 2 109,-22 2 1,2 6 1013,12 13 322,7 3-494,-6 7-169,12-4-381,2 0-701,4 4-561,0 1-224,7 2 1,2 3-1790,-1 10 731,8-2 1,4 0 870,11 4 1,0-15-1,2-1 1,12 14-1</inkml:trace>
  <inkml:trace contextRef="#ctx0" brushRef="#br1" timeOffset="2.90819E6">10250 17522 19934,'-6'0'268,"-3"0"-148,8 0 74,-8 0-111,8 0 2,-3 0 1,4 0 2,-5 0 13,4 0-21,-3 0-90,8-4 55,2-2 196,21-13 171,-4 7 324,12-7 45,-7 9-41,15-13-334,-11 7 0,1-3-89,10-8 1,0-1-37,-8 4 1,-1 0-71,0 0 1,-3 1-296,0-7-477,7 5 484,-16 6 0,0 0-176,16-4 130,-14 7 1,-1-1 51,4-2-30,6 3 345,1-7-52,-6 6 245,0-3-383,-9 6 139,1 0-299,-3 3-11,1-3 188,-8 8-198,0-3-614,0 4 630,-1-5-280,-3 4-406,3 2 845,-4-1-465,5 4 56,-5-4-299,4 5 792,-8 0 1,8-4-1,-3-1 1</inkml:trace>
  <inkml:trace contextRef="#ctx0" brushRef="#br1" timeOffset="2.90866E6">10915 16798 21912,'10'-5'1590,"4"0"-714,1-1-499,5-2-80,0 6-811,4-6 735,2 2-298,-1 0 590,-1-3-519,-4 8-604,4-8 724,19 4-486,-9-5 816,9 5-696,3-9 358,-21 12-270,17-7-48,-17 5 452,-13 3-664,10-3 649,-20 4-687,7 0 215,-9 0-206,0 4-1173,-18 15 1246,5-2 172,-7 4 1,-2 0 62,-5 2-167,-8 15 119,7-17 579,-2 21-1087,3-18 1164,10 3 1,1 1-937,0-4-192,-3 14-273,9-14 737,0-7 1,0 6 0,0-8 0</inkml:trace>
  <inkml:trace contextRef="#ctx0" brushRef="#br0" timeOffset="2.91036E6">11817 17035 7533,'-5'0'90,"0"0"90,5 0-540,0-4 540,0-1-180,9-10 0,2-4-90,4-2 180,9-17 0,-12 15 44,3-7 1,2-4-450,1-6 1,-1 0-202,-3 5 0,1 1 561,3-6 0,0 2-135,2-5 90,-3 10 90,6-14-816,-12 24 726,-1 0 0,-6 13 0,0 0 0,-2 5 450,2 0 680,-4 5-860,0 0 537,0 5-717,0 0 180,0 10-90,0 9-180,0-2 90,0 24-1030,0-17 1030,0 10 0,0-10-90,4-4 90,-2 13 90,6 3-270,-7-5 90,8 2 90,-3-8-90,4-4 90,0-2-90,-5-5-1439,13 1 1169,-15-8 1030,15 6-760,-17-17-990,8 8 990,-8-8 0,8-1 0,-4-6 0</inkml:trace>
  <inkml:trace contextRef="#ctx0" brushRef="#br0" timeOffset="2.9106E6">11877 16817 7533,'-6'-11'359,"2"3"-359,13 3 0,-3 4 0,9-8 90,-1 8 90,1-7 90,10 2-360,-4 1 90,12-5 90,-11 9-450,6-3 180,-3 4-539,18-5-129,-14 4 0,18-3 0,-22 4 0</inkml:trace>
  <inkml:trace contextRef="#ctx0" brushRef="#br0" timeOffset="2.91104E6">12304 16966 7533,'-6'6'90,"2"-2"-90,8-4 0,2 0-270,3 0 90,1-4 180,0 3 90,0-8-90,0-1 90,0-1 0,4-8-270,6-5 90,-3-2-304,6-9 214,-8 10 270,1-4-90,3 4 0,-8-5 0,12-13 90,-11 15-90,7-10 0,-9 18 0,0 0 180,4-4-90,-7 7-90,6-6 270,-12 17-91,3-7 1,-4 12-180,0-4 360,0 5-56,0 5-124,0 4-90,0 7-90,0-1 90,0 4 0,0-4-90,5 14 90,-4-7 0,3 7-270,-4-9 270,5-1-90,-4 1 90,8 0-270,-8-4 0,7 2 90,-2-2-90,4 4-90,0-1-179,4 6 179,-3-9-630,3 7 541,-4-16 179,-5 1 180,4-8 0,-8 5 0,3 1 0</inkml:trace>
  <inkml:trace contextRef="#ctx0" brushRef="#br0" timeOffset="2.91126E6">12433 16867 7533,'4'-22'90,"15"4"0,3 14-90,12 3-717,-4-8 717,0 8-457,4-8 457,1 8 0,0-3-270,4-1-360,-9 4 630,4-3 0,0 4 0,2 0 0</inkml:trace>
  <inkml:trace contextRef="#ctx0" brushRef="#br0" timeOffset="2.91206E6">10339 17849 7533,'-5'-10'0,"4"1"-180,-3 3 90,4 2-90,0 4 810,4 0-361,2 0 1,4 0 0,4 0 0,2 0-180,3 0 0,6 4 540,13 2-541,-5 3-444,10 1 445,-8 0 90,-5 0 179,16 2 1,13 3 0,-6-1-225,-14-3 0,1 0-534,11 4 0,6 2 0,-8-2 264,-15-5 0,-3-1 90,2 3 0,-1 0-135,18 5 225,-16-7 0,-4-1-45,-8-4 97,25 8-187,-23-11 170,18 12-80,-26-13-449,3 4-1,-13-5 450,-2-9 0,-4 2 0,0-8 0</inkml:trace>
  <inkml:trace contextRef="#ctx0" brushRef="#br0" timeOffset="2.91254E6">11450 17849 7173,'-5'-5'540,"4"1"-271,-3 4 2970,4 0-1620,18 30-1619,4-13-90,4 20 0,10-14 180,-22-10-270,18 10 90,-20-17 0,11 8 90,-12-9 90,8 5-180,-8 0 0,3 0 90,-8-5-90,2 4 90,-2-3 0,-5 17 0,-2-10 0,-13 10 0,3-13-90,-8 0 90,-5 9 0,2-7 90,-6 4 0,0 0 270,2-3-1876,-4 3 0,0 0 1606,7-4 269,-10 7 1,0-5-450,-3 2 90,12-1 0,12-1 0,28-4 0</inkml:trace>
  <inkml:trace contextRef="#ctx0" brushRef="#br0" timeOffset="2.91344E6">12443 18087 8972,'0'-5'450,"0"0"-540,4 1 180,1 3-180,1-4 270,3 1 269,1-6-269,1-1 0,3-3 0,-4 0 360,0-6-360,-5 3 89,0-15-89,-5 15 0,0-8-90,0 7 90,-5 2 180,0-4-180,-5 5-270,-9-8 270,7 11-180,-7-7-90,5 9 360,-6 0-270,-1 4 0,-12 2 90,11 4 89,-24 9 181,8 6-90,-3 11-45,10 1 0,3 2 225,1 7-1116,6-7 0,0-1 936,3 1-91,7 6 361,-8 9-360,8-3-135,3-12 0,2 0-907,0 8 1042,2 6 90,4-17 89,8 7-179,4-11 360,21 11-540,-10-17 270,4-5 0,1-3-720,2-2 270,22-2 90,-8-8-2794,-2-2 1714,6-4 361,-13 0 809,4 0 0,1 0 0,5 0 0</inkml:trace>
  <inkml:trace contextRef="#ctx0" brushRef="#br1" timeOffset="2.92085E6">12898 7164 9269,'0'-10'2115,"0"0"-1950,0 4 8,0 2-368,0 0-115,0 3 127,0-4-67,0 5 143,5-4-229,0 3-135,5-8 22,5 8 186,-4-4 25,3 1-30,13-2-159,-12 1 405,30-4-324,-31 8 299,27-8-273,-23 8 228,15-8-88,-3 3 18,-4-4 184,20 1-43,-21 3 25,21-3 11,-24 8-38,7-8 55,-9 8-61,0-3 124,-5 4-144,4 0 21,5-4 22,-6 2-101,9-6 232,-16 7-152,4-4-30,-6 1 85,1 3-13,-4-4 257,-2 5 63,-4 0-164,0-4 16,-4 3-234,3-4 202,-12 1-334,6 3 232,-16-3-261,11 4 298,-16 0-90,-2 0-139,3-5 151,-11 4-121,17-3 113,-12 4 18,2 0 4,5 0 64,-2 0-90,8 4 29,-1-3 90,-16 8-174,14-8 90,-6 8 95,10-8-122,4 8 62,-1-8-60,-2 8 20,-2-4 0,3 1 72,-10 2-67,15-7-63,-7 8 80,9-8-108,-9 8 106,11-8 0,-14 8-35,20-8 4,-7 4 2,5-5-123,3 0-137,-4 0 44,5 0 135,0 4 179,5-3-293,5 3 182,1-4-71,12 5 38,-11-4 13,7 3-109,-9-4 210,4 0-227,-3 0 171,8 0-14,1 0-19,1 0 25,12 0-13,11 0 19,-10 0-31,17-4-746,-29 3 753,7-4 13,-10 5-20,19-4 16,-14 3-10,27-3 6,-32 4-12,8 0-12,-8 0 6,-7 0 743,11 0-737,-12 0-16,4 0 10,-10 0-6,0 0 102,-1 0-90,-3 0 0,4 0-90,-5 0 0,0 8 124,0 4 1,0 20 0,0 5 0</inkml:trace>
  <inkml:trace contextRef="#ctx0" brushRef="#br1" timeOffset="2.92149E6">12849 11271 7581,'0'-11'116,"0"-2"-48,0 7-548,-5-4 237,4 4 85,-3-2-49,4 2 125,0-4 101,-5 0-327,4 1 5,-3-10 302,4 2 1,-5-7-1,0 5 1</inkml:trace>
  <inkml:trace contextRef="#ctx0" brushRef="#br1" timeOffset="2.92246E6">12859 10954 7536,'9'-6'-1408,"-3"1"1425,-2 5 241,-4 0-175,0 5-145,0 0 172,0 5-95,0 5 100,0-4-98,0 12 87,0-11-80,0 15 1,0-5 65,0-2-205,5 8 180,-4-7-90,3 17 0,-4-15 89,0 14-89,0-20 0,-4 7 0,3 0 25,-4-7 180,1 6-180,3-12 0,-8 3 0,8-9 360,-8 4-270,8-3-270,-3 0 0,4-2 270,0 1-270,0-4 180,4 3 0,2-4 0,3 0 0,1 0 0,0 0-90,0 0 90,0 0-90,0 0 180,0 0-90,0-4 0,4 3 90,-3-4-90,4 5 0,-5-4 0,8 2 0,3-7 0,0 8 0,16-3 90,-23 4-90,22 0 0,-19 0 0,12 0 0,-8 0 0,3 0 0,-9 0 0,13 0 0,-10 0 0,10 0 0,-12 0 0,11 0 0,-5 0-90,4 0 90,-3 0 0,-12 0 0,3 0-90,-4 0 90,0 0 0,-4 0 0,2 0 0,-6-5 0,6 4 0,-7-3 0,4 4 540,-5 0-540,0-5 0,0 4 0,0-3 0,-5 0 0,4-2 0,-16-30 0,9 15-90,-11-17 90,14 15 0,-4 11 0,3-15 0,1 14 0,-4-23 0,8 17 0,-3-14 0,4 18 0,0-4 0,0 8 0,-5-8 0,4 4 0,-3-9 90,4-6-90,0 8 0,4-1 0,-3 17 0,4-3 0,-5 8 0,0-3 0,4 4 0,-3 0 0,4 0 0,-1 0 0,-3 0 0,3 0 0,-4 0 0,5 4 0,-4-3 0,12 30 0,-6-15 0,3 17 0,-6-14 0,0-8 0,-2 3 0,2-4 0,-4 0 0,0-1 0,0 1-90,0 9 90,0-7 0,0 12-180,0-13-3482,4 7 3662,-2-11 0,6 6 0,-2-7 0</inkml:trace>
  <inkml:trace contextRef="#ctx0" brushRef="#br1" timeOffset="2.9292E6">18693 4971 5211,'5'-10'9004,"0"0"-7276,5 4-3363,13-15 1884,-1 12-1073,8-14 861,12 8-566,-13 4 1245,14-3-2341,-14 4 283,15-4 985,-7 2-82,-10 3 0,3 0 299,12 1 0,2 0-318,-8 0 0,0 1 281,16 1 1,-3 2-286,3 0 203,-19 3 1,-1 2-407,-3-1 126,18 0-67,-26 0 144,-6 0 180,-2 0-7,-7 0 395,-1 0-215,0 0 489,-5 0-110,0 4 2628,-5 2-1241,0 3 507,-1 1-1,-2-4-982,2 3 697,-4 0-250,0 2-89,0 4-2259,5-5 783,0-4-332,5-2 374,0 1 983,0-4-968,0 7 15,5-2 0,-4 4 0,3 0 0</inkml:trace>
  <inkml:trace contextRef="#ctx0" brushRef="#br1" timeOffset="2.93065E6">16987 7134 2733,'-6'0'-810,"2"0"990,4 0-90,-5 0 0,4 0-90,-3 0 90,4 0 1,4-4 1437,2 3-1146,-1-8 1592,4 3-886,-3-4 1077,3 0-629,15-17 174,-7 12-377,12-17-1126,0 8 780,-7 2-1429,6-6 887,5-1-1119,-9 7 615,1-3 1,0-1-287,0 1 554,-7 1 0,1 1-212,5 2 1,-3-7-1,4 2 1</inkml:trace>
  <inkml:trace contextRef="#ctx0" brushRef="#br1" timeOffset="2.93466E6">17562 9337 8332,'-6'0'-1259,"2"0"989,4 0 360,-5 0-90,4 0 0,-3 0 0,4-5 1238,4-4-294,2-3-33,17-24-103,-10 16-747,5-7 1,0-1 643,0-1-304,2 0 0,2-2 186,6-8-865,-9 11 0,0-1 119,11-12-972,-13 17 0,0 0 908,14-17 147,-12 16 1,1 1-365,-1 2 1,1-1 418,0-2 0,1 0 1,3 0-1,1 1 1,-3-1-1,1 0 1</inkml:trace>
  <inkml:trace contextRef="#ctx0" brushRef="#br1" timeOffset="2.94268E6">18604 2669 11219,'0'-10'1842,"0"5"-568,0 0-188,0 5-1980,-4 0 237,2 0 279,-2 5 901,4 0 298,0 14-731,-4 2-32,1 23 0,0 3-3481,-2-6 3839,2 3 0,1-2 202,2-18-122,0 2-784,0-5 54,-4 6-49,3-19 140,-4 14 11,5-20-293,5 12 223,-4-13 3212,12 3-2904,10-21 1,12-19 0,6-10-1,2-3 1,-2 7-60,-3 9 0,0 2 1,1 0-1,0-1 1,2-3-270,-6 2 0,2-2 0,0-3 0,1 0 0,-1 1 0,-1 2 1,0 2-1,4-1 0,1 1 0,-2 2 0,-2 2 0,-4 3 0,-3 3 1,0 0-1,-1-1 0</inkml:trace>
  <inkml:trace contextRef="#ctx0" brushRef="#br0" timeOffset="2.94352E6">21938 2877 7533,'-11'0'0,"-3"0"0,13 5 180,-7 0-1,2 10-179,1-4 180,-4 16-270,3 0 180,1-1 90,0 2-270,5-13 180,0 9 0,0-7-270,0 6 180,9-12 0,-2 3 0,7-4 180,0-4-360,-3-2 90,4-4-90,-5 0 180,0 0 270,4-4-90,-3-2 270,12-12-180,-6 6 180,16-25-181,6 5-756,-1-9 307,-4 11 0,1 0-597,-10 7 1,0 2 821,10-8 0,2-1-180,-4 3 1,-2 1 44,-2 4 0,3-2 90,2-2 0,8-4 0,0-1 0,-4 2 0,-4 4 0,-2 2 0,3-3 0,8-4 0,1-1 0,-1 0 0,1 1 0</inkml:trace>
  <inkml:trace contextRef="#ctx0" brushRef="#br1" timeOffset="2.94445E6">10607 3026 10560,'5'-47'2074,"0"9"-1261,-1 20-153,-3 7-348,8-4 65,-3 5 52,8-9-525,10-6 503,-2-1-625,8 0 0,0 1-3256,-3 0 3271,4 1 1,-2 1 47,-7 2 24,1 1 1,0-2-1,6-6 1,-7 6 0,-1 1-1</inkml:trace>
  <inkml:trace contextRef="#ctx0" brushRef="#br1" timeOffset="2.9447E6">10686 2620 14164,'16'14'-2176,"7"10"1744,-7 2-4123,9 13 4753,-5 1-64,-6-16 1,0 1-258,-1 3 0,1 0 70,0-2 0,1 3-194,7 8 1,3 6-1,-3-3 266,-5-5 0,1 0-14,5 4 0,4 2 1,-3-4-1,-6-8 1,-1-4-1,3 0 1,-1 0-1</inkml:trace>
  <inkml:trace contextRef="#ctx0" brushRef="#br0" timeOffset="2.94528E6">14446 3195 7533,'5'-21'180,"4"2"-360,7 9 90,4 0 0,4-4 180,1-1-180,10-10-627,-10 7 0,3-2 672,2-3 0,1 0-1651,0 0 1,0-1 1695,-3 1 0,1-1-180,14-8 1,3-2 127,-12 7 1,1-1-1,0 0 1,1 0-1,-1 0 1,0 0 0,-2 1-1,0 0 1,0 0-1</inkml:trace>
  <inkml:trace contextRef="#ctx0" brushRef="#br1" timeOffset="2.94554E6">14595 2560 10346,'-11'35'2981,"2"4"-2240,9 0-1787,0 7 968,5-2 0,3 5-106,4 3 1,2 1-1060,-3-12 0,1 0 0,1-1 805,1-3 0,1-1 1,0-1 145,6 6 1,2 0 105,-1-5 1,2 2 0,-2-2 0,3 10-1,0 1 1,-3-7 0,0 0 0,1 0-1</inkml:trace>
  <inkml:trace contextRef="#ctx0" brushRef="#br1" timeOffset="2.95391E6">16907 15686 11821,'0'6'-1908,"0"-2"1272,5-4 13,5 9 466,9-2 413,11 7-195,-3-4-300,6 0 130,-8-5 685,23 9-112,-14-12-494,0 7 0,1-1 397,5-5-1055,-1 3 0,1 1 889,6-6-142,-13 1 1,0 0 116,7-2-96,9 0 113,-5 0-133,10 0 123,-7-4-93,-7-3 0,-1 0 105,9-6-227,0-2 1,1-1 143,1 2-68,-5-4 0,0 0-53,-18 9 0,0 0 37,11-9 1,0-1 74,9-3-12,-13 1 0,-1 0-50,10-7-3,-19 11 0,0 0-59,10-12 30,-7 6 0,-2-1-2,6-11-1113,-3 3 1,-1-1 829,-5-5 163,-7 10 0,-1-1-34,1-13-31,-2 7 1,-2-1-176,-4-9 585,1 16 1,-2 1-476,-6-11-244,0-5 111,0 7 220,-4 6 0,-1 1-152,-2-4 223,-10-3 0,-2 0 39,-1 5 76,-1 4 1,0 1-18,-4 1-165,-1 1 431,-7-3 71,7 7 56,-13-8-69,4 8 1319,-1-3-1359,-2 4-65,3 0-169,-5 5 88,9 1 0,0 0-627,-14 1 570,3-3 0,0 0 60,-3 4-125,3 0 0,0 1 248,-3 0-1324,-5-1 1,-2 1 1205,-2-2-106,13 6 1,2 0 417,-5-2-418,15 9 0,1-1 413,-21-3-410,20 4 1,0 0 95,-15 0-88,13 0 0,0 0-1488,-10 0 1487,11 2 1,0 0 110,-10-1 1919,4 8-2044,7-4 0,1 0 152,-6 6-118,-18 3-265,21-4 41,-16 4-9,18 2 36,2-4 0,-1 0-70,-1 5-956,3-3 1,1-1 804,-3 4 57,-5 7 510,9-4-133,-6 4-6,3-3 75,-1 8-297,3 1-13,4 0-50,-3 4 77,9-8 2,-8 16-215,10-9 125,2-5 0,-1 1-262,1 13 248,4-11 0,0 0-4,1 12 102,4-8 0,0 0 1722,2 9-1816,3-6 1,3-1-749,5 3 768,2-3 0,3 0-47,10 3 70,-9-14 1,0 1-57,13 11 106,9-2 164,-18-15 1,3 2 238,7-1 1,2 1 0,4 2-1,1 0 1,4-1 0,1 1-1</inkml:trace>
  <inkml:trace contextRef="#ctx0" brushRef="#br2" timeOffset="2.97067E6">391 8972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08:55:42.763"/>
    </inkml:context>
    <inkml:brush xml:id="br0">
      <inkml:brushProperty name="width" value="0.09071" units="cm"/>
      <inkml:brushProperty name="height" value="0.09071" units="cm"/>
      <inkml:brushProperty name="color" value="#00FF00"/>
    </inkml:brush>
    <inkml:brush xml:id="br1">
      <inkml:brushProperty name="width" value="0.12095" units="cm"/>
      <inkml:brushProperty name="height" value="0.12095" units="cm"/>
      <inkml:brushProperty name="color" value="#00FF00"/>
    </inkml:brush>
  </inkml:definitions>
  <inkml:trace contextRef="#ctx0" brushRef="#br0">5914 2630 7533,'-41'-6'-1619,"16"2"1529,-2 4 90,20 4 0,-12-3 0,4 8 180,-9 5-180,7-2 0,-7 3 449,14-7-269,0-2 0,1 4 180,-6 8-360,4 3 90,-8 5 90,4 20-90,-5-12 45,10 1 0,0 1-656,-10 12 566,13-18 0,-1 3-225,-8 14 0,0 0-904,9-19 0,0 0 994,-9 16 0,0 0 135,8-11 0,0-4-135,-12 12 90,12-13 0,1 0 0,-7 2 0,8-5 0,-3-1 0,4-8 0,-5-2 0,4-8 479,2-2-569,4-17-90,0 1 180,0-17-270,9-10 270,-3 2 2210,9-11-2255,-7 20 0,2-2 45,7-15 0,1-2-1741,-6 12 0,0 0 1741,6-10 0,0 2-45,-8 15 0,0 3-45,11-13 495,2-13 0,0 1-544,-2 16 229,-4-4 0,-2 4 180,-6 24-90,-3 0 3188,-1 5-3098,8 0-270,-10 5 270,19 18 72,-15-5-342,11 14 0,1 2 90,0 1-180,3 11 0,2 1-78,-1-5-12,2 9 0,1 0 180,-2-9 0,0 3 0,-2-1 0,-4-9-1079,10 16 539,-22-30 1,3-1 539,-9-11 0,0-4 0</inkml:trace>
  <inkml:trace contextRef="#ctx0" brushRef="#br0" timeOffset="496">5616 2778 7533,'-5'0'270,"0"0"-270,1 0-180,3 5 90,-4 9 180,10 16-90,-4 1 0,8 8 0,-4-9 0,1 4 0,2 1 45,-3 8 0,0 2-1661,1-17 1,-1 1 1704,1 22 1,-2 0 0,-1-22 0,-1-1-576,-2 5 0,0 2 531,0 0 0,0 0-45,-2 1 0,-1 2 30,2 2 0,-1 3 0,0-2 15,-3 6 0,0 1-359,2-7 0,-1 3 0,1 0 344,-2 1 0,0 0 0,1-2-784,-2 5 0,1 0 754,-1-3 0,-1 3 0,1 0 30,1-3 0,0 0 0,-1 0 4,0 7 0,-1 1 0,1 1 11,-1-5 0,1 2 0,0-1 0,0-1-16,0 4 1,1-2 0,0-1-82,-2-1 1,1-2-1,0 0 142,1 1 0,0-1 0,1-2-90,-2 3 0,1 4 22,-1-2 1,0 7-1,0 1 1,0-7-23,0 3 0,0-2 22,1-10 1,0 4-1,0-1 1,1-5-23,2 2 0,-1-4-246,-1 6 0,-1-1 291,2-4 0,1-1-45,-1 0 0,0 3 286,1 13 1,0 1-287,-1-18 0,1 0-45,2 16 0,-1 2 90,-1-8 0,0-2-45,2-4 0,0-1 135,0 5 0,0 1-90,-1 3 0,2-3-45,1-14 0,0-1 90,-1 13 0,-1 2 45,3-7 0,-1-2-125,-2-8 1,0-1 34,0 9 0,0 1 1126,0 16-1261,0-11 180,0 4-540,0-13 180,-5-7 180,4-7-257,-3-7-823,4-12 1170,-5-19 0,4-9 0,-3-23 0</inkml:trace>
  <inkml:trace contextRef="#ctx0" brushRef="#br0" timeOffset="1417">3751 3284 7803,'-6'5'-270,"-3"4"90,8 2-90,-3 39 180,4-18-243,1 0 1,2 2 332,3 11 90,-1 5 90,4 0-180,-2-2 0,0 2 0,-3-20 0,0 2 0,3 11 0,2 5 0,-3-6 0,-4 12-45,3-2 0,-1-2-135,-4-14 45,-1-2 0,-2-4 181,-3-16-46,-13 8 0,7-31 0,-6-2 0</inkml:trace>
  <inkml:trace contextRef="#ctx0" brushRef="#br0" timeOffset="1727">3562 3542 7533,'0'-36'0,"4"-2"-270,2 8 90,4 4 180,5 0 0,2 1 0,3 4 180,8-9 0,3 2-180,-1 13 0,13-17-90,-6 22 90,-9 4 899,24 6-899,-23 6 90,8 8 270,-17 28-90,-13-12 0,-3 2-433,0-3 1,-4 1 252,-5 9 0,-4-4-180,-3-6 180,-6-3 0,0-2 0,-1-1-360,-14 10 180,13-17 90,-13 7-360,14-11 181,-13 7 89,17-13-810,-5-2 450,4-4 91,2 0-631,4-4 990,4-6 0,6-6 0,6-8 0,4-2 0</inkml:trace>
  <inkml:trace contextRef="#ctx0" brushRef="#br0" timeOffset="2311">4118 3304 7533,'5'-15'1349,"0"0"-1349,-5 5-810,0 0 720,0 5-89,4-4-1,-3 4 0,4-5 180,-5 0 0,0 0 90,0 4-90,-5-7 180,4 11-1,-21-7 91,9 13-90,-16 2-90,9 8 180,1 2 0,-1 4-90,0 0-270,-4 17 180,7-13 45,4 7 0,3 2-45,3-2-270,2 4 0,1-1-90,4-8-180,9 23 270,-2-35 0,16 9 90,-11-18 90,20-9 0,-19-3-90,6-13 1,-1-5 178,-5-2-134,1-14 1,0-5 44,-3-1-850,-4-8 0,0-1 850,-2 24 0,0 1 0,-2-13 0,-1 2 0,3-12 90,-1 4-150,-3 10 195,1 3 0,1 0 224,1-11-224,-3 16 0,-1 2-752,5 1 707,-5 14 180,0 10-180,0 0 1439,0 5-1440,4 14 1,-3 2 66,8 14-111,-6-2 0,0 0 738,2 13-783,-1-11 0,1 2 0,0 6 0,0-1-359,6 11 134,-1 3 0,-1 0 135,-3-10-135,3 2 0,0-3 45,-3-9-270,3-2 1,1-3 89,1-8-539,12 5 539,-10-18 360,5 0 0,-3-14 0,0-2 0</inkml:trace>
  <inkml:trace contextRef="#ctx0" brushRef="#br0" timeOffset="2676">4604 2709 7533,'-32'2'209,"-1"0"1,1 4 0,6 2-300,15 5-90,-8 23 1,8-4 89,-3 9 224,10-13 1,2 0-1008,-7 10 1233,8 15-225,-1-21 0,0-2 134,2 11-224,0-7 0,0 2 90,0-7 0,0 1 45,0-2 0,0 3 90,2 24 0,0 1-943,-1-25 1,-1-1 717,2 14 0,1 1 135,-1-13 0,0-2-270,4 14-104,-4-16 0,1 1 284,2 19-180,-5-10 180,0 1-540,0-15 90,0 4 656,0-6-2005,-14 11 1439,7-20 0,-12 0-132,5-13 1,-2-4 0,-4-2-1</inkml:trace>
  <inkml:trace contextRef="#ctx0" brushRef="#br0" timeOffset="2876">4207 3324 7533,'16'-17'1799,"16"0"-2429,-9 11 90,8-3 1,3-1 269,7-2-1324,-2-1 0,1-1 1324,4-3-578,-15 7 0,0 0 668,10-9 180,-12 10 0,-1-1-24,17-11 1,-16 7 0,-1-1-1,13-10 1</inkml:trace>
  <inkml:trace contextRef="#ctx0" brushRef="#br0" timeOffset="3186">4951 2560 7533,'-27'0'629,"-9"13"-629,18-5 360,-10 19-360,12-10-90,6 12 90,-3 23 0,6-12-67,0 8 1,0 1 66,2 0-584,0-3 1,1 0 673,3-2-90,-2-16 0,1 2-225,6 3 0,1 0-227,2 9 227,1-6 0,2-3-225,6-5 1,13 9 359,-7-20 135,6-3-405,-8-9 360,13-5 0,-10-5 0,15-9 0,-13-7 0</inkml:trace>
  <inkml:trace contextRef="#ctx0" brushRef="#br0" timeOffset="3492">5269 2570 7533,'-38'31'135,"16"-11"0,3 2-46,7 5-89,-7 12-89,5 8-3044,3-13 3043,-3 18-360,-1-3 450,4-11-360,-3 10 1101,4-23-1101,-9 21 270,7-20 0,-7 16-180,9-27 180,1-1 90,-6 0 0,4-7 0,1 6 0,-3-12 0,2 4 0</inkml:trace>
  <inkml:trace contextRef="#ctx0" brushRef="#br0" timeOffset="3677">4961 2877 7533,'16'-16'1439,"2"3"-1529,1 13-90,-2 0 90,30 13 90,-23-6-90,14 12 270,-14-9-810,1 0 271,14 5-361,2-4 630,-1-1-989,12-2 1079,-23-7 0,4 4 0,-14-10 0,-4 0 0</inkml:trace>
  <inkml:trace contextRef="#ctx0" brushRef="#br0" timeOffset="3960">5427 2361 7533,'-5'0'1349,"0"5"-1619,5 5 90,5 5 0,0 5 450,10 4-2931,0 2 2661,5 4-90,0 4 254,1-2 1,0 2 375,0 13-421,-2-13 1,3 4 0,-5-4-120,-6 10 0,5-8 0,-1 2 180,-9 15-237,-1-14 192,-7-1 0,-5-2-524,-9 4 0,0-9 0,-2 0 1,0-9-1,0 1 0</inkml:trace>
  <inkml:trace contextRef="#ctx0" brushRef="#br0" timeOffset="14244">9962 3334 7533,'-6'-10'-540,"-3"0"270,-1 0 450,-1 0-360,-12-4 360,11 3-90,-11 1-90,12 1-90,-4 8 270,5-8-180,-8 4 180,6-1 0,-12-3-180,13 8 180,-25-12-90,7 6 0,-10-7-90,10 8 89,5-3 1,3 8-90,-8-7 90,-18-2 0,12-1-573,-17 1 483,23 1 0,3 4 90,-2-1 89,-24-12-179,15 11 0,9 0 0,0 0 0,-2-2-274,-4 3 274,3-4-90,-3 4 180,0-3-90,3 8 0,-8-7 90,8 2-90,-7 1 0,7-4 0,-3 8 45,1-4 0,1 1-45,-7 3-829,6-1 1,1-1 918,-2 3-180,3 0 90,-8 0 90,8 0-90,-3 0 113,4 0-113,-4 5 0,3-4 0,-21 8 0,18-4 0,-13 5 90,4 0-90,5 0 193,-1 0-193,-8 0 0,19 0 1774,-11 0-1774,2 4 90,13 2 240,-9-1-241,1 4-600,8-4 511,-13 5-45,16-2 0,-1 1-135,-12 10-501,10-10 1,1 1 590,-3 8 90,-2-2-278,2 4 278,3-9 0,-1 1 0,-10 15-356,12-15 1,1 0 355,-8 12 90,4-4-90,-5 4-90,0-3 270,0 8-180,11-15 0,0 0 0,-9 19 90,11-18 0,1-1-90,-8 14 0,3-7 270,-3 8-270,4-4 0,4 0 0,-2 8 90,2-6 0,1 7-90,-4 0 90,8-3-45,-1-4 0,1 1-45,-1 13-45,2-14 0,1 3 45,1-2 0,1 0-220,2-10 1,-1 0 174,1 10 0,0 0 45,-3 12 0,2-1-45,4-15 0,-1-1 45,-6 21 0,8-20 0,1-1 90,-9 13-90,8 2 0,-8-3 0,8 1 90,-4 2-90,1-3 135,3-11 0,1 0-135,-4 15 0,3-18 0,2 0 0,-1 3 0,0-2 90,0 15-90,-1-15 0,2 2 551,0-6 0,2 1-461,6 19 0,1 1-261,-4-14 1,1 1 215,4 10 0,1 0-45,-3-14 0,1-2 0,6 15 0,-6-12 0,0 0 0,9 8 90,-4 3-90,5 0-633,4 1 633,-2 1 0,-4-13 0,1 0 0,4 12 0,-4-12 0,0 0 90,2 8-180,7 3 90,-2-4 0,3-1 0,1 1 90,0 0-90,4 4 0,-3-8 0,3 7 90,1-8-90,-5 1 0,9 2-90,-4-2-173,5-1 353,4-1-270,-3-4 180,3-5 0,0 4 0,-3-8 0,-6-5 0,0 1 0,11 5 0,-11-10 0,1 0-180,9 7-785,-18-11 1,0-1 964,24 9 0,3-2 24,-5-4-24,-3 0 0,6 0-90,-5-4 45,-10-4 0,2 0-49,16-2 49,-20 0 0,2 0 45,1-4 0,0-1-45,-10 2 0,0 0 0,10-4 0,0-1 45,12-2-90,0 0 90,4 0-45,-19 2 0,2-3 0,6-1 0,0-1 45,-3 0 0,-1 0-45,0-3 0,-2-1 45,-9 4 0,-2 0 0,-1 1 0,0-1-45,2-1 0,0-1 225,22-10-180,-24 10 0,0 0-90,20-15 90,-1 1 90,-4-1 0,-11 6 0,-1 1-90,12-12 93,-12 10 0,0-1-93,-3 1 0,-1 1 45,-5 3 0,1-1-45,2-2 0,-1 0 0,7-15 90,-2 4 90,-1-5-180,-1 0 0,-4 0-90,0 1 180,0-1 1616,0-4-1706,-5-1 0,4 0 0,-8-4 0,8 4 90,-8 0-90,3-8 0,-4 7 90,0-9-90,0 10 0,0-3 89,0 7-1043,-5 8 0,0 0 954,5-12 0,-5 14 0,-1 0-281,2 2 1,-2 1 280,2-16-126,-1 15 0,-1 0 36,-3-15-903,8 8 1083,-8-12-90,3 12 270,-1 5 1,-1 0-271,-1-13-159,1 15 1,0 1 158,3-12 0,-4 0 546,3 1-546,-4-1 0,0 13 0,0-3 45,0-12 0,0 0-45,0 8 0,0 1 45,0-9 0,0 4 858,0 3-813,0 1 0,0-2-45,0 8 0,0-4-15,0-15 0,0-8 0,0 7 432,0 11 0,0 2-372,0-20 0,0 5 0,0 22-101,-4 3 101,-2-1 0,-4-11 0,0 9-90,5-10-90,-4 12 90,3-2 90,-4 7 0,-4-17-90,8 15 90,-8-10-270,9 13 90,-5 0 90,0 0-90,0 0 90,-4-8 90,-3-7 0,1-1 2056,-4-4-2146,3 6 0,2 4 0,5 11 0,0 3 1937,0 1-1937,0-4 90,0 4 156,-4-1-156,-11-16 0,8 14 526,-6-11-616,8 15 0,4 4 0,-8-5-180,4 4-3212,0-3 3392,-4 4-899,3-4 521,-20-2 0,-5-1 0,-2-8 0,-1 7 0,0-1 0</inkml:trace>
  <inkml:trace contextRef="#ctx0" brushRef="#br0" timeOffset="28463">7035 4971 7533,'0'-15'-1080,"0"0"631,4-5 449,2 5 0,12-8 0,3 2 0</inkml:trace>
  <inkml:trace contextRef="#ctx0" brushRef="#br0" timeOffset="32209">8751 6489 6183,'-5'5'180,"0"-4"-270,5 3 90,0-4 180,-8 5-180,5-4 0,-14 7 0,10-2 0,-7-1 90,4 4-90,0-3 0,0-1 0,0 0 0,0-1 90,5-3-90,-9 3 0,12 1 0,-11-4 90,7 3-90,1-4 0,-4 5 0,8-4 0,-3 3 90,-1 1-180,4-4 90,-3 3 90,4 1-90,0-4 90,0 7 0,4-2-90,-3-1 0,8 4 90,-4-3 0,5 0-90,-4 3 0,3-4 0,-4 1 90,5-2 0,-4 0 0,7 2 0,-6-1 0,7 0-90,-4-1 90,0-3-90,-5 4 0,4-1 0,1-3 90,-3 3-90,6-4 0,-12 5 89,3-4-89,-4 3-472,0-4 0,-4 5 0,-1 0 0</inkml:trace>
  <inkml:trace contextRef="#ctx0" brushRef="#br0" timeOffset="33359">8583 6628 7533,'-6'0'-1439,"-3"0"1439,8 0-180,-3 0 180,4 0 180,-5 0-180,4 0 0,-3 0 449,4 0-269,4 0-180,-3 0 180,8 0-90,-8 0 0,8 0 0,1 0-90,1 0 90,3 0-180,-4 0 180,0 0 0,0 0-90,4 0-90,-3 0 90,4 0 90,-1 0-90,-3 0 90,8 0-90,-8 0-180,12 0 270,-6 0-90,3 0 0,-2 0 0,-7 0 0,13 0 0,-8 0 0,4 0 0,3 0 90,-11 0-90,7 5 0,-5-4 0,-3 3 90,17-4-90,-19 0 0,17 0 0,-24 0 0,12 0 0,-13 0 90,3 0-90,-4 0 0,5 0 0,-4 0 0,3 0-90,-4 0 90,4-4 0,-2 3 0,2-4 0,-4 5 0,0 0 0,4 0 0,-3 0 0,4 0 359,-5 0-359,4 0 0,-3 0 180,8 0-180,-3 0 0,8-4-90,-7 2 180,6-2-90,-8 4-90,1 0 90,3 0-90,-4 0 90,1 0 0,3 0 0,-8 0 0,8 0-179,-4 0 89,1 0-90,-2 0 0,0 0 180,-2 0-90,2 0-360,0 0 360,-3 0 0,4 0-359,-5 0 449,0-5 0,0 4 0,0-8 0,0 4 0,-5-5 0,0 5 0,-1-4 0,-7-1 0,7 3 0,-9-10-270,10 15 360,-4-12-90,8 13 0,-4-7 90,5 6-90,-4-2 179,3 4 271,-4 0 0,5 0-360,5 0 0,-4 0-90,8 0 90,-8 0-90,8 4 90,-4-2-180,5 6 180,-4-7-90,3 8 90,-4-3-180,5-1 180,0 4-90,4-4 90,-3 1-90,4 3 90,-5-8-180,-5 8 180,4-8-90,-4 3 0,1 1 90,3-4-90,-8 3 0,3 0 89,1-3-89,-4 4 0,3-5 180,-4 0-180,0 4 0,0-3 180,0 4 90,0-5-90,0 4-90,0-2-90,-4 7 270,-2-8-270,-4 8 180,0-4-180,0 1 90,1 2-90,-6-2 90,4 4-90,-16 4 0,13-3-90,-13-1 180,16-1 0,-8-4-360,-1 5 90,4 0 0,-3 0-630,9-5 361,4 4 449,2-3 0,8 4 0,2 0 0</inkml:trace>
  <inkml:trace contextRef="#ctx0" brushRef="#br1" timeOffset="42430">6023 7164 23438,'-14'8'-1451,"7"-1"-280,-6 7 722,3 5-430,3-2 307,-6 3 707,3 7-355,4-9-896,-8 10 531,9-8 141,-5 0 527,4 0 64,-2 0 475,6 0-1092,-6 0 1175,6-5-707,-2 4 171,0-8 602,3 3-961,-4 0 791,5-7-852,-4 7 1325,3-13 206,-4 7 54,5-7-1051,0 4-197,0-5 2727,0-5-2824,0 4 481,0-7-533,0 2-831,0-4 448,0 0 1006,0 0 0,0 0-2402,0 4 2402,0-7 0,0 7-90,0-4 90,5 1 916,-4 8 635,3-3 0,-4-1-1551,0 4 0,0-3 0,0 4 2403,0-5-2403,0 4-916,0-3-635,5 4 2402,-4 0 1552,3 0-1,0 0 1,2 0-2403,4 0 2492,9-5 128,2 4-114,4-3-2173,17-1-130,-13 4-128,14-3 213,-14 4-288,6 0-90,0-4 205,0 3-156,4-4-70,-4 5-93,0 0 130,3 0-125,15-4 360,-9 3-117,-13-2 0,0 1-154,10 2 79,-8 0 1,0 0-192,12 0 222,-14 0 0,0 0 0,9 0 0,7 0 0,3 0-81,-21 0 1,0 0 34,21 0 0,-2 0-91,-4 0 135,-13 0 0,0 0-2,19 0 2,-19 0 0,1 0-1,1 0 1,0 0-2,17 0 47,-18 0 0,3 0-43,1 0 0,0 0-90,19 0 135,-19 0 0,-1 0-45,19 0-90,2 0 90,-27 0 0,1 0 45,0 0 0,-1 0-45,3 0 0,0 0 0,24 0 0,-5 0 0,1 0 2,-18 0 1,1 0-74,18 2 0,-1 1 40,-17-3 1,-1 1-10,3 1 1,0 0 6,-2-2 1,1 0 39,3 0 1,0 0-39,-1 2 0,-1 1-5,3-3 0,0 1-1,-1 1 1,1 0 35,0-2 0,0 0 17,-2 2 1,3 0 4,-1-1 0,3-1 1,-3 0-37,8 5 1,-1-1-1,-7-3 0,1-1 0,-1 0-3,5 2 1,1 1 30,-6-2 0,1 1 0,-1-1 12,12 2 0,0 0-13,-10-2 0,1 1 0,0 0-19,1 1 1,0 0 0,-3 0-47,7 0 1,-1-1 85,-5 0 0,1 0 1,0 0-34,-2 1 0,0 0 1,-3 0-16,9 0 0,0-1 37,-5 0 1,3-1 0,-4 2-35,1 1 1,-2 0 25,4-3 0,0 0 12,-4 3 0,-1 0-12,1-3 1,0-1-19,0 5 0,-1-1 25,0-3 0,2-1 20,-4 2 1,2-1-1,-1 1-4,6-2 0,0 0 58,10 0 0,2 0-43,-15 0 1,1 0 0,-3 0 73,4 0 1,0 0-65,-1 0 1,3 0-1,-4 0 63,2-2 0,-1-1 4,-1 2 0,2-1 0,-2 0-12,6-1 0,0 0-53,-8 2 1,2-1 0,-2 1 29,1-1 0,-1 0-19,15 1 1,-2 0 3,-15-1 1,-1 0-11,9 2 1,-1 0-49,-6 0 1,-4 0-63,17 4 14,-18-3 0,0 0-22,7 3-187,4-4 231,-3 4-127,2-3 73,1 4-111,1-5-2653,0 0-88,4 0-75,1 0 153,0 4 1405,-5-3 1,0-1 41,-16 2 1,0 1 1327,20-1 0,0 0 194,-19-1 1,-2 0 1329,8 3 1,0 1 19,-5-5 1,-1 1 3,4 3 0,1 1-43,-6-3 0,2 1 20,14 2 1,1 0-115,-13-2 1,0-1-1363,7 3 1,2-1-55,1-1 1,-2 0 108,-12-1 0,0 1-51,12 2 0,3-1 39,8-1 0,-1-1 9,-17 1 0,0 0 59,18-1 1,-2 0-23,-1 3 12,1-4-216,-1 3 235,1 1-29,-5-4-157,4 3 46,-8 0-24,7-2-12,-12 2 62,-6-2 0,1 0 55,22-1-84,-25 2 1,0-1 35,20-2-76,-23 0-67,4 4 76,-8-3 96,7 4-126,7-5-27,-3 0 39,2 0-68,3 4 264,-14-3-47,6 4-44,-6-5-150,-11 0 56,7 0 46,-4 0 0,-4 0-1,-1 0-113,-6 0 45,0 0 0,-3 0 182,4 0-113,-5 0 0,0-5-2634,0 4 0,0-3-90,0-1 90,0 4 0,0-8 0,-5 0 850,4 2-500,-3-6 2945,0 3 179,2-1-622,-2-3 388,0 4 242,2-9-707,-2 7-270,4-11 7,0 11-490,0-2-180,0 0 622,0 3-298,0-8-242,4 8 931,-2-3-1023,6 0 1469,-6 3-837,2-4 418,0 10 564,-3-4-987,4 7 2451,-5-6-2566,4 7 2531,-3-4-2730,4 5 2801,-5 0 303,0 5-3560,0-4 1168,4 7-1442,-3 3 1366,4 4-1729,-5 1 1566,0 11-2414,0-9-270,0 10 2814,0-8-90,0 9-919,0-7 616,0 20-245,0-24 458,0 10 90,0-14 0,0-3 0,-5 4 202,-9 8 1,-7-1-1,-9 12 1</inkml:trace>
  <inkml:trace contextRef="#ctx0" brushRef="#br1" timeOffset="50558">6797 13156 23306,'0'-6'-8752,"0"2"5866,-5 4 5953,4 0-1371,-3 0-505,-1 0-431,0 0-32,-1 0-728,-3 4 2262,4-3 352,-10 8-2852,4-3 178,-7 4 15,-2 4-427,-6 6 2,-3 1 206,3-5 99,6-3-523,6-8 1051,4 9-1259,0-3 235,5-1-285,-4 4 425,8-12-537,-4 11-328,5-7-540,0-1-431,0 4 1349,5-8 1329,0 8-1059,5-3 922,0-1 238,0 4-227,4-8 1887,-3 8-1072,4-4 505,-1 1-1753,-3 3 988,8-4-412,-4 1-13,1 2 170,-2-2-1151,0 4 791,-2-5-233,2 0-37,-4-1 451,-5-3-141,4 8-1132,-8-8 270,8 3 413,-8 1-1171,4-4 1569,-1 4-290,-3-1 0,8-3 1,-4 4-1</inkml:trace>
  <inkml:trace contextRef="#ctx0" brushRef="#br1" timeOffset="51461">6588 13384 25112,'-5'-5'-7421,"0"0"5366,5 5 4011,0-4-4380,0 3 748,0-3 479,0 4 2727,5 0-1534,0 0 1540,5 0 0,0-5-1525,0 4 2544,4-3-66,2 4-151,3 0-2338,1 0 0,0 0 0,4 0 0,-3 0 80,8 0-298,-4-5 401,5 4-111,18-3 108,-14 4-180,18 0 0,-21 0 0,7 0 0,-3 0 0,1 0-138,-2-2 0,1-1 195,4 2-106,3-1 1,-1 0 146,-7 2-98,18 0 0,-8 0 0,-2 0 0,2-5 237,8 4-321,-18-3 265,18 4-279,-8 0 98,-2 0 0,2 0 0,-6 0 0,-2 0-206,-1 0 163,3-5 1,-3 4 104,5-3 154,0 4-216,-5 0 0,3 0 0,-2 0 0,-1 0 0,4 0-223,-4 0 161,0 0-154,4 0 216,-8 0 0,3 0 0,0 0 0,-3 0 0,3 0 0,-4 0 0,0 0 0,-1 0 0,1 0 24,0 0 0,0 0 0,0 0 0,-1 0 0,-3 0 0,2 0 0,-2 0 0,4 0-24,-5 0 0,4 0 24,-4 0 4,27-5 164,-17 4-117,-2-1 0,-1 0 102,-3 2-125,13 0 0,-4 0 0,-4 0-24,9 0 20,-14 0-165,-3 0 43,2 0-27,-2 0 125,17 4-199,-15-3 149,27 8-148,-31-8 109,9 4-173,-14-5 262,-8 0 90,8 0-90,-8 4-490,12-3 442,-11 4-354,7-5 581,-5 0 84,-3 0-263,8 0 0,-4 0 0,10 0 779,-9-5-778,7 4 786,-12-3-1154,8 4 343,-8 0 0,8 0 114,-8 0-89,8 0-1,-4-5-58,5 4 69,-5-3 179,0 4-190,-1 0 0,-3 0-114,-1 0 90,-1 0 24,-4 0-25,1 0-83,-2 0 261,-4 0-422,5 0 179,-4 0-90,3 0-424,-4 0 0,-4-5 1,-2 0-1</inkml:trace>
  <inkml:trace contextRef="#ctx0" brushRef="#br1" timeOffset="51835">9852 13196 26647,'-5'-11'-9831,"0"-3"5782,1 13 6178,3-3-4233,-3 4 4608,4 0-1037,4 0-366,-3 0-1011,8 0 2093,-4 0 356,5 0-2060,0 0 2113,0 4-3314,0-3 507,4 8-887,-3-3 185,4 0 167,-1 2-236,-3-2 88,3-1 184,-4 4 205,5-8 483,-4 8-184,3-3 409,-4-1-345,-4 4-844,2-8 1647,-2 8-1919,-1-8 2286,4 8-2315,-8-8 1075,4 3-505,-1 0 171,-3-2 990,4 2-1734,-5 0 539,0-3-1589,0 8 1235,-5-3 1413,4-1-850,-8 4 891,4-3-46,-5 4 130,0 0 1088,0 0 113,0 0-267,-4-1-890,-2 1 1011,-3 0-768,-1 5-985,0 0 248,-4 5 113,-2 0 1,-12 4-1,-3 1 1</inkml:trace>
  <inkml:trace contextRef="#ctx0" brushRef="#br1" timeOffset="54952">8414 11529 22608,'0'5'-6438,"0"0"4292,0-1 174,0-3 878,0 8 485,0-3 123,0 13 346,-5-7-991,4 11 1196,-3-12 546,4 30-521,0-3-771,0 4 730,0-6-91,0-20 1,0 12-479,0-5 414,0 5-456,-5 1 699,0-3 100,-5 13 54,0-17 105,0 10-47,5-16 21,-4 4 755,8-5-1037,-8-1 372,8-3-580,-8 3 469,8-4-707,-4-5 792,5 5-805,-4-9 1078,3 3-619,-3-4 323,4 0 522,0-4-1615,0-2 333,0-8-474,0 3 782,0-4-1281,0-3 1105,0-3-873,4-5 163,-3 2 969,3-9 173,-4 19-125,0-13-90,0 26 0,0-3 180,0 4 910,0 4-1163,0 6 31,-4 5 179,3 1-69,-3-2 208,4 1-186,-5 5 114,4-4-1231,-3 7 1115,4-12 2,0 3-353,0-4 196,0 0-300,0 4 457,0-7-294,0 2 142,8-9 1064,-1 0 88,21-5-31,-11 0-46,12-5 150,-5-4-186,-3 3-901,3-3 0,1-5 1,0-2-1</inkml:trace>
  <inkml:trace contextRef="#ctx0" brushRef="#br1" timeOffset="55622">8791 11598 22608,'-5'10'-5240,"-4"5"4185,3-4 289,-4 7 349,0 2 95,0 1 58,0 4-7,1-1-802,3-3 727,-3 3-91,4-5 34,-5 10 37,0-7 137,0 3-14,0 2 32,0-9-255,0 6 479,0-5 125,0-8 365,5 8-551,-9-4 355,8 5-374,-4-5 317,1 0-156,-1 3 60,4-10 490,-8 14-801,9-20 958,-1 7-1075,2-9 988,4 0-279,-5 0-24,4 0 72,-3-9-1205,4 7 55,0-11-454,0 7 596,4 1 69,-3-4-518,4 4 785,-1-10-617,-3 4 853,8-3 472,-8 8-154,8-2 465,-8 2-1276,8-4 1107,-8 0-1100,8 5 1014,-8 0-451,8 1 489,-8 3-146,3-4-466,1 14-57,-4-2-876,3 7 721,-4-4-738,0 4 731,0 2-826,0-1 213,0 21 89,0-20 701,0 12 196,0-19-46,0-8-109,0 8 0,0-8 0,0 3 0,5-4 1180,9-4 18,3-2-22,11-8-412,-2 3 237,4-8-772,4 3 1,1-12 0,5-3 0</inkml:trace>
  <inkml:trace contextRef="#ctx0" brushRef="#br0" timeOffset="59071">10468 9843 7533,'-10'-6'0,"0"-3"0,0 8-630,-13-3 540,-4 4 90,-12 0 540,8 0-360,2 0 269,-4 0-269,6 0-253,-12 0 73,9 4-90,0-3-89,-4 8 268,3-3-44,1 2 0,0 2 45,-11 2-454,10-2 0,0-1 94,-13 6 180,3-4-89,-3 3 179,0 0 0,3 2 0,-8 4 89,18-6 1,0 0-90,-19 8-45,8-1 0,1 0-988,-4 2 1078,15-5 0,-2 2 90,-8 5 0,1 1-45,14-6 0,0 1 29,-12 9 1,-5 5 0,6-3-120,11-6 0,2 1 0,-10 10 0,-4 4 0,5-3 45,10-11 0,2-1-135,-11 15 0,2-2 90,3 1 90,-2-1-90,7-3 180,-4-2-90,6-4-90,3-5 0,-3-1 90,8-4-90,-3-5 0,4 0 296,0-10-296,5 4 744,0-8-834,1 3 0,3-4-359,-4 0 179,5-4 90,0-6 1244,-4-5-1334,3-9 1,-4-2 89,5-8-842,5-14 752,-4 9 315,3 2 0,1 0-45,-4 5-180,3-19 630,-4 32-360,0-1 0,0 4 539,0 2-359,0 4 0,-4 0 270,-2 0-181,1 5 1023,-4 0-1022,8 5-90,-8 0 0,8 0-180,-8 0 90,8 0 89,-8 9-89,4 2-180,-5 5 180,-5 29-180,4-19-510,-3 26 600,8-22-270,-2-5 180,7 4-179,-8 18 269,8-16-767,-4 11 677,5-23 0,0-8 90,0 3 204,0-4-294,5 4-90,-4-3-90,8-1 892,0-1-981,2-4-1,13 1-270,1-2 90,19-4-89,-6-4 179,3 0 0,0-2-3158,4-5 3248,-6 4 0,1 0-90,14-7 360,-2 3 0,-17 0 0,2-2 0,-4 3 0,0 0 0</inkml:trace>
  <inkml:trace contextRef="#ctx0" brushRef="#br0" timeOffset="60261">11083 9049 7533,'0'-5'0,"0"0"-1080,0 5 990,0 5 270,5 5-270,-4 0 0,3 5 0,-4 8 0,0-1 90,0 12 990,-8 18-1593,5-12 693,-3-12 0,-1 1-45,4 2 0,1 0 45,-8 14-180,7-15 0,0 2 270,-10 21-180,11-10 90,-7 9 0,4-7-270,0-9 90,-1-2 90,-2-10-180,6 1 0,-6-9 180,7 3-540,-4-14 270,5 4 180,0-8 90,-4 4 0,-2-10 0,-4 0 0</inkml:trace>
  <inkml:trace contextRef="#ctx0" brushRef="#br0" timeOffset="60573">10855 9594 7533,'-21'-16'1709,"2"-2"-2429,14 17 360,0-3-89,5 4 269,0 4 90,0 2 450,0 13-181,0-7 1,0 11 90,5 6-270,-4-6 90,3 14-90,1-3 0,0-6 90,1 5-180,3-9 180,-4-7-270,1 1 270,7-3-90,-11-9-90,11 8 90,-3-13-180,1 4 180,4-5 0,12-23 0,-8 9 0,2-6 0,0-2-90,1-4 90,7-4 0,-14 6-359,8-1 179,-11 4 0,11-3-450,5 0 270,-5 3 180,11-3 99,-10 8 1,-3-3-1,3 4 1</inkml:trace>
  <inkml:trace contextRef="#ctx0" brushRef="#br0" timeOffset="60908">11499 8940 7173,'0'10'-180,"0"0"270,-4 17-90,3 1-729,-8 16 999,4-4 0,-1-1 0,-3 5-136,4-13 1,0 1-1193,-6 22 1103,4-20 0,0 0 479,-3 11-569,5-13 0,0 2-180,-2 6 0,0 0-322,1-6 1,1-2 501,-3 5 0,1-4 428,2-8-473,0 4 1165,1-13-1075,3 3 0,-8-4 0,8-4 0,-3 3 0</inkml:trace>
  <inkml:trace contextRef="#ctx0" brushRef="#br0" timeOffset="61196">11291 9486 7533,'-6'4'-90,"-2"6"90,7 10-180,-4 9 90,5 2-270,0 21-687,0-18 867,0-5 0,0-1 0,0 4 1619,0 2-197,5-1-1152,-4-16 180,3 11 38,-4-17-38,4 8-180,11-8-180,1-1 0,4-6 577,-5-8-847,-1-6 90,1-6 180,5-8-719,4 3 359,-3-8 180,8 4 90,-8-5-45,-1 9 0,2-1 107,7-6 0,-6 6 0,1 2 0,11-5 1</inkml:trace>
  <inkml:trace contextRef="#ctx0" brushRef="#br0" timeOffset="61854">12244 9376 7533,'0'-26'-1439,"0"-1"1439,0 15 0,-4-2 0,-2-1 0,-4 9 0,5-7 0,-9 7 0,8 1 89,-9 0-89,-3 5 0,6 0 0,-12 0 540,0 14-450,2-2 0,-7 12 0,10 0 0,-1-3-414,0 8 144,0-4 360,-9 18-270,12-14-90,-7 8 270,15-4-360,-1-14 180,4 13-95,2-16 185,4-1-90,0 0-270,4-10 180,2-1 180,4-4 0,8-8 0,-6 1 410,16-12-410,-3-10 0,6 6-135,-1-14 135,8-2 0,-15 11 0,-2 1 0,0 3-2199,-4 5 2199,6-13 0,-13 21 0,0-3 0,-4 9 0,-2 0 453,-4 5 177,0 0 1890,0 5-2430,0 0 270,0 5-180,-4 4 89,-2 6-89,-4 1 0,0 12 0,1-7 0,-3 4 0,0 1-434,-1 10 389,0-11 0,-1 1-1191,4-1 1,0-2 1055,-11 12 45,10-12 0,2 0-225,-5 3 180,4 3 0,-5 9 90,4-15 0,-8 23-856,13-28 136,-7 10 270,12-17 181,-8 3-1,8-8 90,-4 3 163,5-8-1692,0 2 3664,0-2-2045,5-1 0,0-5 0,5-10 0,0-5 0</inkml:trace>
  <inkml:trace contextRef="#ctx0" brushRef="#br0" timeOffset="62262">12343 9644 7533,'0'-11'2158,"0"3"-2158,0 8-1709,0 0-179,5 0 1888,0 0 0,10-5 0,0 0 0</inkml:trace>
  <inkml:trace contextRef="#ctx0" brushRef="#br0" timeOffset="62758">12869 9555 7533,'26'0'-810,"2"0"540,-13-5-89,5 4 179,0-7 360,0 2-91,-1-4-178,-3-4 358,7-1-359,-6-5 0,2 0 1,0-4-1,-12 7 269,6-6 181,-7 3-270,-1 4 90,0-3 90,-5 5-180,0 2-90,-5-2 90,0 8-90,-1-3 270,-3 8-180,4-3-90,-14 4 269,7 0-89,-7 0 0,5 4 90,-2-3-180,1 8 270,-8 6-270,11-3 0,-7 11 270,0 1-270,7-2-1,-7 7 91,5 4-90,7-10 0,-6 15-270,12-17 270,-8 21-449,8-5 179,-3 0-360,8-6 180,1-15 90,10 4-269,-4-5-91,8-1 270,-4-8 270,5-1 90,9-5 0,-3-5 0,8-1 0</inkml:trace>
  <inkml:trace contextRef="#ctx0" brushRef="#br0" timeOffset="63141">13365 9287 7533,'-10'4'-630,"4"11"90,-2 6 91,6 4 539,-2 13-180,4-11-1140,0 12 2039,0-14-3870,-4 4 3241,3-4 924,-4 0-744,1 13-270,-2-10-90,1 1 90,0-1-90,5-16 90,0 7 334,0-10-244,0-3 3122,0-2-3392,0-4-269,0-4 179,0-6 0,0-14 0,0-2 0,5-8 90,0-10 180,5 7-180,-4-7 0,7 1-407,-11 15 407,11-9 449,-7 11-89,4 1-90,0 5-728,4 1 548,-3 8 0,8-3-450,-4 4 180,1 4 90,2 2 90,-2 4 90,13 0 0,-7 0 0,6 0 0</inkml:trace>
  <inkml:trace contextRef="#ctx0" brushRef="#br0" timeOffset="63538">13623 9605 7533,'0'32'-720,"0"-5"450,4-17 90,-2-4 0,6-2 630,-7-4-270,4 0-90,-1-4-90,-3-2-90,4-8 90,-1-2 270,-3-3-90,8-6 0,-3 4-624,-1-8 624,4 4 90,1-18-180,-3 15 540,6-10-91,-8 9 451,5-1-810,0 3-90,0 4-90,0 13 90,4 0-540,-3 0 623,13 4-263,-12-2-449,11 7 269,-8-4 270,10 5 0,0 0 0,5 0 0</inkml:trace>
  <inkml:trace contextRef="#ctx0" brushRef="#br0" timeOffset="64890">14387 12938 7533,'0'-15'-990,"0"-4"900,0 3 180,0-4 0,4-4 135,5-4 0,1 0-315,-1 3 135,4-6 0,0 5 45,-6 23-90,7-15 270,-4 17-180,-5-3 0,4 4 90,-8 0-180,8 0 89,-8 0 271,4 9-270,-5 2 0,0 9 180,0 13-225,-6 3 0,-2 8-1142,3-1 1,0 4 0,-1-1 1051,-3 8 0,1 0 75,3-13 0,1 2 0,0-8-2303,0 5 2363,3-5-90,-4 3-230,10 6 230,0-6 0,5 5 90,0-13-180,4-5 90,2-1 90,4-4-90,13 4 0,-6-7 90,12 2-90,8-14 89,-8 4 1,-9-8 0,6-1 225,9-1 0,11-2 0,1 0 0,-9 1 40,-1 1 1,0-1-289,3-2 1,8-1-1,-2 0 1,-13 1 22,3-1 0,-13 0 0,1 0 2032,20-1-2032,-11 2 0,-1 0-90,12 3-734,-25-2 0,0 1 824,19 2 0,-12 0-1586,8 0 1316,-4 0 1194,-5 0-2184,4 0 541,-4 0 269,0 5-48,3-4 408,-2 7 0,3 2 0,1 6 0</inkml:trace>
  <inkml:trace contextRef="#ctx0" brushRef="#br0" timeOffset="65855">16599 13990 7533,'0'-46'0,"5"-2"-758,-4 7 443,5 10 1,1 0-2316,0-13 2495,0 15 0,0 1 315,3-12-155,4 1-25,-2-1 269,2 0-179,0 0 90,-3 1-270,3 3 0,-4-6 0,0 10 90,-4-3 990,3 7-810,-8 7 377,3 1-18,-4 6 1203,0 4-1652,0 4 884,0 2-704,0 0 0,-4 2-450,3-2 90,-8 8 90,-5 6 0,-3 6 90,-7-1-180,-5 13 90,7-11 90,-7 7-270,1 4 270,10-15-90,-10 10-90,13-8 90,4-9 90,-2 3-90,12-4 0,-4-4 0,1 3-180,3-4 180,-4 0-270,14-4 0,-2-2 90,7-8 90,5-10 0,-3 1 90,13-5 90,1-5-513,-4 10 333,-1-10 539,-7 17-269,-7 2 0,4 4-180,-5 0-90,-5 4 90,0 2 90,-5 4 630,4 0 423,-3 0-873,3 0-180,-4 0 90,5 4-360,0-3 90,1 8 90,3-3-989,1 13 449,1-3 270,7 8 90,-7-4-3662,13 9 3842,-8-7 0,8 7 0,-4-9 0</inkml:trace>
  <inkml:trace contextRef="#ctx0" brushRef="#br0" timeOffset="66347">17106 13315 7533,'-26'5'270,"-2"4"-1,7-3-89,-3 4 0,4 0-450,0 4 180,0-3-90,0 3 91,5-4 178,0 0 1,5-4-180,5-2 1,0 0 178,5-3 1,-4 4-359,3-5 269,-3 0-180,4 0 90,4-5 90,1 0-180,10-9-90,-4 3 270,8-8 90,-8 4-90,7-5-90,-2-5 360,-1 9-90,4-3-90,-8 9 269,3 0-179,-4 5 180,0-4-360,0 8 180,0-4-90,0 5 180,0 0 0,0 0-90,0 5-90,4 5 89,2 1-89,-1 3-180,-1-4 90,5 4 90,-2 2-359,11 4 179,-11-5 90,6-1 90,-12-4-90,3-4 0,-4 3-900,0-8 91,0 3 179,0-4 180,-4 0-179,2 0 629,-7 0 0,8-9 0,-3-2 0</inkml:trace>
  <inkml:trace contextRef="#ctx0" brushRef="#br0" timeOffset="66589">17165 13236 7533,'-22'0'1259,"0"0"-1439,17 8-180,-5 12 270,0 6 0,4 9 540,-3-6-778,4 6 373,-1-7 0,-2 1-66,-8 16 155,8-12 1,1 0 45,-8 13-135,6-15 0,0 0-45,-3 23 90,-3-1-270,6-9 90,4-14 180,-5 9-809,4-13 449,-2 7 90,6-12-254,-6 4 434,7-6-180,-4-3 180,5-2 0,0-4 0,9 0 0,2 0 0</inkml:trace>
  <inkml:trace contextRef="#ctx0" brushRef="#br0" timeOffset="67546">17730 13741 7533,'10'6'0,"5"-2"0,0-4 0,0 0 0,4 0 0,-8 0 0,8 0 0,-8 0 0,3-4 0,-4 3 0,0-4 0,-4 1 0,3 3 0,0-8 0,-2 4 0,6-1-1709,-12 2 1889,8-1-180,-3 4 449,-1-8-449,4 8 90,-8-7 90,8 6 90,-8-2-180,4 0 0,-1 3-90,-3-8 180,8 3-180,-8 1 450,8-4-361,-4 4 1,5-6 90,-4 1 0,-2 5-90,1-4 0,-4 8 180,3-8-90,-4-1-90,0 4 180,0-12-180,0 16 0,0-7-180,0 5 180,-4-2 0,3 1-180,-8 0 0,8 1 90,-4 3 90,-4-4 0,3 5-90,-9 0 89,1 0 1,3 0 0,-8 5-90,4 0 90,-5 5 0,-4 9 0,-6 2-90,4 4 180,-12 8-617,20-11 437,-9 7 90,16-9-270,-4-1 1,6-3 269,-1 3-450,4-4 90,2 1 90,4-2 90,0-8 437,0 2-437,0-7 90,4 4-630,2-5 270,4 0 91,4 0-1,-3 0 0,8-5 90,-4 0 0,5-5 180,0-4-270,8-6 90,-6-1-442,7 1 622,-13 1 0,-2 8 540,-4 1-270,-5 2-180,4 6 0,-8-6 179,4 7-89,-5-4 1882,0 5-1433,0 5-269,-5 0 270,-5 18-270,-1-1 89,-7 12-269,2 0-679,-4 2 499,5 3 179,-4 1 1,4 0-90,-5-5-90,4 4 180,2-8 0,0 3-540,3 0 360,-4-8 0,5 3-1209,1 4 1120,-1-14-91,4 9-1080,-3-14 541,8-8-1080,-3 12 989,4-16 361,0 7 449,4-9 0,6 0 0,6 0 0</inkml:trace>
  <inkml:trace contextRef="#ctx0" brushRef="#br0" timeOffset="67717">18187 13930 7533,'-27'-38'899,"4"7"-1978,18 39 359,0-1 270,5 7 181,9-4 269,-2 0 0,7 0 0,0 0 0,2 0 0</inkml:trace>
  <inkml:trace contextRef="#ctx0" brushRef="#br0" timeOffset="68210">18654 13781 7533,'0'-5'-990,"0"0"720,4 10 91,1-4-1,10 3 180,-4-4 989,34 0-89,-5-13-811,10 5 271,-3-15-1378,-30 8 1198,11-1 0,-17-2 90,12-2-270,-11-1 90,3-4 0,-6 10 0,-8-4-1,3 8 91,-4-8 180,0 4-270,0 0 90,0-4 1018,-4 13-1198,-6-8 180,3 13-90,-11-3 90,7 8-90,-4 2 180,-13 8 269,2 10-269,4-5 0,0 2-90,-10 16-786,3 2 516,10-15 0,8 0 270,-3-3-450,9 3 180,-4-4 0,8 5-269,-4 0 89,5 0 0,0 8-90,0-15 90,5 5 1,0-9-631,5-2 360,4 2 181,-3-8 89,8-2-24,-3 0-246,8-3 540,10-1 0,2-9 0,9-7 0</inkml:trace>
  <inkml:trace contextRef="#ctx0" brushRef="#br0" timeOffset="68567">19179 13593 7533,'-38'29'-450,"6"1"270,27 0 0,0-5-1382,1 4 1382,3-4 1,-4 1-1,5-2 180,0-4 809,0 0-359,0-5-360,0-1 591,0-4-591,0-4 33,-4 2 237,3-6 0,-3 2-360,4-4 757,0-4-757,0-6 180,4-6-450,-3-3 180,8-6 0,1 0-3122,5-18 3392,10 1 180,-9-3-396,3 6 216,-5 14-180,-3 1 630,3 8-270,-4-3-91,0 9-359,5-5 450,0 1-180,1 7 0,2-6 180,-7 12-180,4-3 2295,-1 4-3824,-3 0 1042,3 0-772,1 9 629,-4-7 90,3 15 90,0-10 270,-7 7 0,11-4 0,-7 0 0</inkml:trace>
  <inkml:trace contextRef="#ctx0" brushRef="#br0" timeOffset="68956">19606 13593 7533,'-11'27'-180,"2"-8"180,9 14-450,0 4 990,0-8-360,0 10-90,0-2 449,0-14-89,0 24-360,0-28-90,0 12 0,0-19 360,0 6-90,0-11-180,0 6-180,0-12 90,0 4 180,0-5-91,4-9-268,-3 2-541,13-20 630,-8 4-90,13-6 90,-8 0 180,8-5 270,-8 11-180,3-14 90,-4 25 179,0-7 91,4 1-360,-3 6 0,4-3 0,-5 7 90,4-2-450,1 3 180,1-6 0,3 12-810,-8-8 360,7 8 271,-7-3-721,17 4 360,-10 0 472,10 0 0,-8 0 0,0 0 0</inkml:trace>
  <inkml:trace contextRef="#ctx0" brushRef="#br0" timeOffset="70517">18584 6737 7533,'-5'-35'180,"0"10"-90,5 10-270,0 11-180,0 4 180,5 0-90,4 0 450,7 0-180,4 0 0,4 0-180,6 4 180,23 6-950,-9 1 860,-14-4 0,2 0 225,6 5 0,0 0-673,-8-4 0,1 1 673,13 7 0,-2 1-780,-11-4 1,-2 0 689,2 3 0,1 2-713,0-1 1,1 1 802,3 3 0,2 2-15,-5-1 0,2 1 0,-1-1-30,6 5 0,1 2-1,-8-5 1,3 4 0,-1 1 0,-3-3-90,8 5 0,-2 0 30,-4 0 0,0 2 0,-1-2 15,2 4 0,-2 0 0,-2-1 0,-1 2 45,0 0 0,-1 2-135,-2 0 0,0 2 45,-3-4 0,1 2 0,-2 0-738,3 8 1,-1 0 677,-3-7 0,1 1 0,-2 0 60,-3 0 0,-2-1 0,-2 2-137,0 4 0,-1 0 1,-2 8 136,-3-6 0,-1 6 0,0 5 0,-1-1 0,0-1 0,-1-6-85,0-2 0,-1-4 1,-1-1-1,0 6 70,-1 1 0,-1 8 0,-1 1 0,0 0 0,-1-6 0,-1-8 15,-2 10 0,-3-4 157,0-8 1,-1 5-1,-1 0 1,0-5-68,-4 7 0,-2 0 45,3-9 0,-3 5 0,0-1 0,1-4-45,-5 7 0,-1-1-61,3-6 1,-2 2 0,-2 0 240,1-4 0,-2 2 0,0-2 0,1-2-268,1-2 1,1-3 0,-1 3 86,-1 1 1,-2 3 0,0 0 0,0-3 120,-4 3 0,0-3 0,1-2-30,-3 5 0,0 0-120,1-4 0,-4 1 0,3-2 30,0 2 0,2-3-1,-3 0 1,0 0 297,0 0 0,-3 2-268,5-6 1,-2 1 0,1-2 60,-4 5 0,-1 0-120,5-6 0,-1 0 0,0 0 165,-12 10 0,2-3-239,9-10 1,1-1 13,-11 8 0,1-2 90,15-13 0,1-2-225,-10 6 0,1-1 135,8-5 0,0-1 45,-4 2 0,1-1 1169,-11 0-1214,8-4 180,-3-4-2609,-5 3 1620,7-8 359,-2 3-265,1-13 85,11 2 630,-7-11 0,14-2 0,1-6 0</inkml:trace>
  <inkml:trace contextRef="#ctx0" brushRef="#br0" timeOffset="71667">21392 8444 7533,'0'28'2428,"-5"-1"-2608,4 7 1,-8 0 448,8-6 1,1 2-802,-4 15 801,3-6 1,2 1-270,-1 4 360,-2-4 0,-1-1 0,2 7-225,-1-15 0,0 0 224,2 4-89,0 4 0,0-4-958,-4 0 598,2-1 90,-2-4 180,4 0 0,0-5-360,-4-1 460,2 5-369,-2-11-1,4 5 180,0-18-630,-4 4 648,3-8-198,-4 4 832,5-5-1372,0 0 361,0-9 89,0-11 0,0-29-594,5 5 549,-5 14 0,1-1-90,5-3 1,1 0 224,0-21 180,-1 8 0,2 1-3436,2-5 3436,-5 17 0,0 2-90,5-13-371,0 5 282,-1-4 268,1 4 1,0 5-90,5-17 0,-4 13 0,3-5 180,-4 2-90,-4 24-90,2-14-90,-7 16 270,4 1 90,-1-4-181,-3 8 612,4-3-611,-5 4 3465,0 4-3465,0 2 594,0 4-595,4 0 1,2 9 0,4 10-90,-5 8-180,0 3 90,-1 3 90,2 6-360,3 3-160,1 2 70,0 4-1180,0-15 1540,0 5 0,0-9-708,-4-8 708,2 3-180,-2 1-269,8-5-91,-3 0 360,-1-10 289,-1-6-469,1-4 1550,1 0-1279,3-8-91,5-12 90,-2-6-915,7-13 825,0 4 90,2-10-90,-11 21 0,-1-1 135,-1 0 0,0-1-90,8-12 0,0 0 495,3-13-315,-3 18 0,0 0 45,0-6-180,-1 8 535,-2-2-175,-2 7 0,-1 5-180,0 3 90,-10 8 90,8 0-90,-10 4 1753,5-2-1573,-8 6-265,5-2-5,-4 4 270,3 0-90,1 0-180,-4 4 89,3 2 271,1 8-90,0 2 90,5 26-270,0-8-658,-3 3 1,0 1 208,4 7 269,-3-12 0,-1 0 0,3 12 0,0 5 0,-1-5 179,1 4 1,0-9-90,0 9 0,-1-8 90,1 7-270,0 6 141,0-11-96,-5-10 0,0-1-914,1-2 1049,2 16 0,-7-25-990,4-1 271,-1 3 539,-3-11 374,4 3-824,-5-6 222,4-8-3280,-3 8 3824,4-8 1,-5 3 0,0-4 0</inkml:trace>
  <inkml:trace contextRef="#ctx0" brushRef="#br0" timeOffset="72094">20796 10101 7533,'41'-10'1889,"2"0"-1709,-8 0-1285,-1 1 1,3-1 1284,-7 2 0,0 0-90,11-4 0,1-1 0,-5 3 0,-1 0 179,-3 1 1,0-1-135,6 0 0,0 0-867,3-2 1,0 0 731,0 2 0,2-1 119,-1-3 1,4-1 0,-3 2-120,6 1 0,-1-1-60,-6 0 0,1-2 0,-2 2 105,8-1 0,-2 2-45,-1 0 0,2-1-60,-3 1 0,3-1 0,-1 0 120,-1 2 0,0 1 0,-1-1-90,0 0 0,0-1 0,0 0 0,4 1 0,0-1 0,-5 2 75,-3 1 0,-2 2-450,6-3 1,0 1 44,-5 1 0,-2 1-946,12 1 1036,-17-1 0,-2 1 1,3 4-91,-5-2 90,-6 4 0,-4 0 180,-4 4-10,-6 2 100,-6 4 0,-8 9 0,-2 1 0</inkml:trace>
  <inkml:trace contextRef="#ctx0" brushRef="#br0" timeOffset="72424">20935 10527 7533,'-30'3'1034,"1"-1"1,-17 3-2205,55-10 990,8 0 450,17-10-616,1 4 526,9-8 719,6 4-629,-23 5 0,1 0-797,1 1 0,2-1 707,2-3 0,2 1-135,2 2 0,1-1-45,4-3 0,1 0-783,1 3 0,1 1 873,0-4 0,0-1 179,3 2 1,2 1-90,-4-1 0,4 0-521,-11 4 1,3 0 0,1-1 0,-2 1 460,0 0 0,-1 0 0,3 0-12,-2 0 0,4-1 0,2 0 0,-2 0 0,-3 1-549,5 0 1,-4 0 0,3 0 440,-5 1 0,2-1 0,0 1 0,-2 0-170,2 0 1,-3-1-1,0 2 20,0 0 0,-1 0 1,2 0-20,12-4 0,3-1 0,-2 1 169,-12 5 0,-1 1 0,2-1 110,8-3 0,2-1 0,-4 1-21,2 4 1,-3-1-90,-6-1 0,1 0 0,12 2 0,-1 0 0,-13-2 0,0 0 0,12-1 0,0 0 0</inkml:trace>
  <inkml:trace contextRef="#ctx0" brushRef="#br0" timeOffset="78245">7283 12958 7533,'36'5'-990,"-3"4"990,-8-8-90,0 8 180,9-8-90,-3 8 90,-1-4 0,1 0-2033,10 1 1943,-6 1 0,0-1 0,12 0 90,7 0-90,0-2 0,1-4 90,0 0-90,-26 0 0,0 0 45,0 0 0,1 0 0,-1 1 0,3-2-15,5 0 0,4 0 0,-2-1-30,-1-1 0,1 0 30,0 1 0,2 1 0,-3-2-30,-4-1 0,-3 0 0,3 3 0,0 0 45,-3-3 0,-1 0-45,2 3 0,0 1-45,2-2 0,0-1 45,-1 1 0,1 0 0,2 2 0,2-1-947,-4-4 1,1 1 946,0 3 0,0 1 45,1-5 0,1 1-45,1 3 0,-1 1-45,3-4 0,0-1 45,2 3 0,0-1 0,0-4 0,1-1-584,1 3 0,1-1 584,-5-3 0,0 0 0,1 1 0,0 0 0,-3-1 0,-1-2-592,1-1 0,-1 0 592,1 0 0,-2-1-45,-3-2 0,-1 0 45,1-2 0,-2 0 0,-1 0 0,0-2 0,0-2 0,-1-2-45,-1 1 0,0-1 90,-1-3 0,0-2-45,-4 1 0,-1-1 0,0 2 0,0-3 0,4-17 0,-3-2 90,-8 14 0,-2 0-90,5-16 0,-4 0 45,-10 12 0,-2 2 45,1 4 0,-2-2-90,-2-2 0,-2-4 0,-2 3-45,-2-2 0,-1-1-224,0 1 1,0-3-1,-2 4 269,-4-4 0,-1 3 0,0-3 0,0 0-45,-2-2 0,0 0 45,-1 1 0,0 0-20,-1-4 0,-1 0-25,0 3 0,0-1-62,1 5 1,0-3 0,0 1 106,2 8 0,2 1 0,-2-2 0,-4-7 0,0-1 0,0 2 0,-2-5 0,1 3 0,-2 1 0,-1 0 0,3 2 0,-1 1 0,1 1 0,-1 1 0,-1-5 0,-1 1 15,4 6 0,-3-2-25,1 3 0,-2-2 0,2 2 10,-3-2 0,1 0 25,2 6 1,-1-3-1,1 2 62,-11-13 1,0 1-118,9 13 0,-1 1 0,1 0 75,-12-13 0,1 2 12,0 5 1,1 4-103,12 10 0,1 2 45,-1 2 0,1-1 162,0-1 1,0-1-163,-18-10 0,0-4 0,1 8 0,-1 2 0,-4 4-180,3 4 180,-3 2 0,0 4 0,-2 5-90,-3 0 90,-5 5 1038,3 0-1128,22 2 0,-1 1 90,-25 2-90,0 5 45,15-1 0,0 1 45,11-2 0,1 0-45,-10 4 0,0 1 45,10-4 0,2 1-45,1 3 0,0-1 45,-3-2 0,1 1-90,-18 17 180,-3-2-180,3 3 90,0 1 0,21-13 0,0 0-90,-17 14 90,16-10 0,1 1 0,-17 15 90,18-16 0,-2 2-135,-4 7 0,-1 2 45,6-6 0,0 1 45,-5 6 0,1 3-45,-2 6 0,2 0 0,6-11 0,0 0 0,-4 9 0,-1 1 0,0 5 0,2-2 0,8-11 0,0 1-291,-7 12 0,1 0 291,7-11 0,2-2 0,-1-3 0,0 1 442,2 2 0,1 2-442,-3 0 0,1 0 0,1 0 0,1 0 0,-1 1 0,0 2 0,-6 14 0,1 1 0,6-12 0,1 0 0,-6 12 0,1 0 0,7-15 0,2 2 0,-1-1 0,-1 5 0,1 1 0,1-5 0,2 9 0,0 0-377,-2 6 0,-2 5 0,3-9 377,5-16 0,2-5 0,-1 2 0,0 0 0,4 0 0,1 0 0,-2-1 0,1-1 0,4 0 0,2 0 0,-2-1 0,0 0 0,3-4 0,2 1 0,6 12 0,1 0 0,-3-11 0,3 1 0,12 16 0,2 1 0,-1-8 0,1-2 0,1 3 0,1 0 0,1-3 0,-1-2 0,-6-6 0,0 1 0</inkml:trace>
  <inkml:trace contextRef="#ctx0" brushRef="#br1" timeOffset="81367">10617 10388 11471,'0'-22'-2250,"0"-1"1649,0 22 526,0-3 12,4 4 381,-3 0-206,8 0 17,1 0-219,6 0 383,3-4 172,1 3-61,4-4 47,2 1-205,4 3-232,4-4 125,19 1-2020,-5 3 1888,-14-1 0,0-1-62,16-1 56,-19 3 0,1 1-27,-2-2 1,0-1 44,5 3 1,-1 0-73,1 0 0,0 0 27,2 1 1,0-2-931,0-1 1,1 0 999,4 2 1,0-1-97,-2-1 0,0 0 45,4 1 1,0 2-3,-1-1 0,-1 0 1,5 0 0,0 0-31,-2-3 0,1 1 56,3 2 0,0-1-1148,-2-1 0,1 0 1188,1-1 1,1 1-602,-3 2 1,1-1 475,3-1 1,0 0 8,-3-1 1,0 1-36,6 2 1,0-1-3,-5-3 0,2 0 53,-7 3 0,2 1 1,3-1 84,-4 0 1,4-2 0,-1 1 0,-3 0 12,3 0 0,-2 0 0,2 0-7,9 1 0,1-1 0,-7 0 33,-11-3 1,-5 1-6,3 3 0,-1 1 136,0-2 1,0-1-134,-4 1 1,-1 0 40,0 2 1,0-1-270,23-8 177,-25 8 0,-1 1 777,21-9-814,-5 8 0,0 1 0,9-9 0,-14 6 0,-1 0 0</inkml:trace>
  <inkml:trace contextRef="#ctx0" brushRef="#br0" timeOffset="84959">2878 17095 6723,'5'10'-809,"4"-4"809,-3 2 0,8-2 899,-3 8-539,8-3-90,5 3-540,3-4 180,20 0 90,-12-18 0,5-7 0,-3 0-789,-5 4 1,-1-2 788,5-5 0,2-4 0,-8 0-1530,-1-17 1440,-8 4 270,3-4 180,-8-1-180,2-9-180,-7 16 0,-2-2-45,0 5 0,-1 0 90,0-5 0,-2-1-90,-1-3 0,-1 2 90,-3 9 0,-1-1-45,1-11 0,-2 0-226,-4-11 316,-10-3-863,0 9 863,-10-4 1033,0 9-921,0 13 0,-9-4 1,-2 0-1,5 5 76,-3 3 1,0 2-279,-8-10 0,-5-4 0,7 11 90,-3 20-90,13 8 0,5 6 0,-9 10 93,12 6-3,-11 8-225,13-2 0,2 2 7,3-4 1,1 1 127,-8 11 0,2 3-135,11-6 0,2 0-1148,-3 1 1,1 1 1192,3 3 0,2 1-225,0-1 0,2 5 234,3 0 0,0 7 0,2 1 0,1-5 1,2-2-1,1-3 0,1 3 0,-1-2 0,0 0 1,0 0-1,0 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08:42:08.80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3453 3472 7533,'0'43'104,"0"0"1,-1-2 0,1 6 0,-1 4 0,0 1 0,-1-1-87,1 2 0,-1 0 0,-1 1 0,1 0 0,0 0-836,1-1 0,0 1 1,0-1-1,0-1 0,-1 0 773,-1 8 0,-1 1 0,0-6 0,2-13-44,0-1 598,-2 0-779,8-27 270,11 3 0,-3-26 0,7-2 0</inkml:trace>
  <inkml:trace contextRef="#ctx0" brushRef="#br0" timeOffset="527">3880 3472 7533,'5'0'-180,"0"0"0,-5 0 0,4 5 180,-3 5 270,4 14-180,-5 16 90,0 15-446,0-3 221,-3-14 0,1-1-487,1 8 577,-3-14 0,-1 0-135,4 8 135,-3-10 0,-1 0 45,4 15-90,-3 1 0,-1 3 0,2-17 0,1-1 45,-1 12 0,0-1-135,-1 9-180,-1-3-179,4-20-271,-3 2 450,4-19 353,0-6 0,-5-4 1,0 0-1</inkml:trace>
  <inkml:trace contextRef="#ctx0" brushRef="#br0" timeOffset="878">3215 4187 7533,'9'0'719,"1"0"-809,9 0 180,-2 0 90,33-9 0,-19 7-949,4-7 1,0 0 858,-1 7 90,18-11-180,-4 3-180,-9-1 135,-2 1 0,0 1-134,4 3 89,12-8-449,2 4 269,-24 4 45,6-1 0,0 1 46,-7 0-368,0 2 0,0-2 0,2-4 0,12 0 0</inkml:trace>
  <inkml:trace contextRef="#ctx0" brushRef="#br0" timeOffset="1297">4525 3453 7533,'-6'-10'359,"-2"0"-179,6 4 0,-2 2-180,4 4-449,-4 0 269,3 0 90,-8 0 360,3 4-181,-4 2 181,-8 30-180,-3 7 0,6-7 0,0 2-502,0 1 1,0 2 456,0 3 0,0 1-1545,5-8 0,-1-1 1545,-1 0 0,1 0 45,5 0 0,1-1-170,-2-8 0,0 1 170,1 21 0,2 0-135,1-16 0,0-1 135,2 10 0,2-1-90,5 10-135,6-20 0,3-2 135,4 1-405,6-1 1,1-3-136,-2-7 270,18 4 90,-17-14 137,5-8-407,0 3 3436,0-4-2986,-5-4 0,8-6 0,-2-5 0</inkml:trace>
  <inkml:trace contextRef="#ctx0" brushRef="#br0" timeOffset="1714">5249 3671 7533,'-6'0'0,"-3"0"-900,8 0 361,-3 5 359,-1 0 180,0 5 0,-5 4 0,0-3-90,-4 8 180,3-4-90,-8 5 0,8 0 269,-8 4-89,4-2 0,-10 6 0,-4 11 0,-2-6-1198,1 14 1018,1-16 270,8 3-135,3-12 0,-1-1-3040,-4 12 2994,4-11 1,0-1 0,3 5-269,-7 2 179,7-7-90,-4 4 180,5-6-630,0 1 270,6 0 90,-1-5 90,1 0-450,-1-5 271,4-1 269,-3-3 0,8-2 0,-3-4 200,4 0 0,-5-4 0,0-2 1</inkml:trace>
  <inkml:trace contextRef="#ctx0" brushRef="#br0" timeOffset="2016">4713 3790 7533,'5'-6'-1709,"0"2"1709,1 4 0,6 4 0,-5-3 90,7 9-90,1-1 0,0 3 0,5 6 539,0-2-269,0 8-90,0 1-1918,-1 10 1918,6 0 90,-4 0-360,3 4 180,0-4 90,-3 5-90,8-1 90,-8 1-713,3-5 443,-3-4 1,0-1-91,9 6 180,-9-9 0,1-2-90,6-1-630,-7-8-2071,4 3 2611,-1-8-538,-3 3 269,3-4 1113,-4-5-664,0 0 0,0-5 0,4-5 0,1 0 0</inkml:trace>
  <inkml:trace contextRef="#ctx0" brushRef="#br0" timeOffset="2423">5417 3393 7533,'27'0'180,"-4"5"89,-9 0-628,2 10 269,4-4 0,0 7 360,0 2-180,-1 1 89,1 8 91,0-8 0,0 12-750,0-2 660,0 8 0,0 1 180,-5 4-270,-1-3 90,-4 7-45,-2-14 0,-1 0 44,-1 21 1,-1 1 0,-1-1 0,-4 0-135,-1-11 0,-2 0 135,-7 11-450,-6-8 180,-2-10 0,-6 1-765,-3-4 1,-2-1-838,0-1 1,0-1 1691,-3-1 0,2-4 0,-10 4 0,0 0 0</inkml:trace>
  <inkml:trace contextRef="#ctx0" brushRef="#br0" timeOffset="4959">6399 3840 2561,'6'0'0,"-2"0"2076,1 0-2705,0 0 539,32 2 0,7 0 90,-8-1-141,19 0 0,-1-2 141,-15-4 90,14-5-180,-18 5 180,4-4-90,-4 8-270,0-8 180,4 8 0,-8-8 687,3 8-597,9-9 0,-10 5 0,10-5 0</inkml:trace>
  <inkml:trace contextRef="#ctx0" brushRef="#br0" timeOffset="5265">6271 4088 7533,'47'-6'-900,"-1"2"900,-7 4-3962,-2 0 3962,7 0 90,-1 0-90,-6 0 0,7-5 890,-4 4-800,-1-8-90,1 8-1013,0-3 0,4 0 1013,5 3 0,1 1 0,-2-5 0,0 1 0,-4 1 0,0 0 0</inkml:trace>
  <inkml:trace contextRef="#ctx0" brushRef="#br0" timeOffset="6007">8027 3274 7533,'0'-10'-360,"0"5"180,4-4 0,-3 8 0,8-3 90,-4 4-90,5 0 180,0 0 90,14 0-90,-7-5 0,16 4 270,-3-3-270,1-1-164,12 4 164,-2-3-853,4-1 853,8 4 89,-7-3-89,-17 2 0,1 0 90,25 0-1283,-26 0 1,1 0 1237,0 2 0,0 0-1,0 0 1,0 0-662,25-5 662,-26 5 0,0-1 45,22-3-270,3 4 180,-4 0 90,-5-5-270,3 4 0,-2-3 180,-6 4 0,3-5-270,-7 4-90,12-3-1566,-15 4 1926,5 0 0,-18 0 0,0 0 0</inkml:trace>
  <inkml:trace contextRef="#ctx0" brushRef="#br0" timeOffset="6973">8027 3334 6723,'0'-6'-360,"0"2"360,0 4-90,8 0 90,-5 0 0,10 0 0,-8 0 90,10 0-90,-4 0 90,3 0-90,-4 0 0,4 4 0,2-3 90,4 4-90,0-1 0,-1-3 0,1 8 0,0-3 90,13 4-90,-5 0 0,6 0 0,-5-1 0,-4 1 0,5-4-90,0 3 180,-1-4-180,1 1 90,0 2-390,0-7 390,-1 4 89,-3-1-89,2-3 0,-7 4 0,-1-1 0,-1-3 0,-8 8 0,3-8 0,-4 3 0,-4 1 0,-2 0 0,-4 6 391,0-2-391,0 2 0,-4-1 0,-2-1 0,-8 1 0,-19 18 0,9-14-173,-2 4 0,1 0 173,-3-1 0,-6 3 0,5-1 90,4-4-90,-18 14 0,10-7 90,-14 6-90,16-8 0,-3 0 0,-1 0 0,4 0 0,-3 4 0,4-3 0,1 3 0,-1-4 0,5 0 0,-4 0 0,-5 8 90,6-6-90,-5 7 0,13-9 0,0-5 90,1 4-90,-1 1 0,5-3 90,-4 6-90,8-12 0,1-1 0,6-2 0,4-2 346,0-1-346,0 4 0,0-8 0,0 3 90,4 1-90,2-4 0,8 3 90,2-4-90,-1 0 0,8 5 90,-7-4-90,8 4 0,5-5 0,-7 0 0,11 0 90,-8 0-90,10 0 0,-5 0 45,0-2 0,1-1-890,5 2 845,-3-3 0,0-1 0,7 4-3022,6-8 3022,2 8 0,-3-3-497,1-1 586,7 0-178,-7-1 178,8 2-89,-18 2 0,0 0-560,19-4 605,-19 4 0,-1-1-45,15-6 0,-5 8 90,4-8 0,-4 8-90,0-4-90,-1 1 180,-4 3-90,-12-3 0,1-1-37,0 4 0,0 1 81,-1-2 1,0 0-270,1-1 1,-2 1 224,1 1 0,9-3-990,-12 4 990,-4 0 0,2 4 0,-7 2 0</inkml:trace>
  <inkml:trace contextRef="#ctx0" brushRef="#br0" timeOffset="7558">8126 4564 7533,'0'-14'-540,"0"7"540,0-2 90,0 9-450,0 0 450,4 5 0,-3 0-90,8 5 90,-3 0-90,4 0 180,0 5-180,0-5 0,8 18 0,-6-11 90,7 8-90,-5-6 0,-2-4 0,6 5 90,-7-5-90,8 4-180,-3-4 270,-1 1-90,-1-2 0,1-4-90,-4-5-90,3 4 180,-4-8 0,0 8-90,-5-7 90,4 2-270,-3-4 90,-1 0 180,4 0 0,-3-4 0,3-2 0</inkml:trace>
  <inkml:trace contextRef="#ctx0" brushRef="#br0" timeOffset="7869">8453 4504 7533,'6'-22'-540,"-2"5"630,-4 17 270,0 0-1080,0 4 360,0-3 180,0 4 360,0-1-180,0 2 0,-4-1 0,-2 8 270,-3-6-270,-1 7 0,-5 1 0,4 0 0,-7 10 0,2-5 90,-13 13 0,7-6 0,-11 3-90,12-1-541,-3-9 541,4 5-90,-13 8 90,10-10 90,-10 10-90,13-13-180,5 0-23,-4-5 203,8-1-359,-4 1 269,10-4 90,-4 3-360,8-9 360,-3 0 0,4-1 0,0 2 0</inkml:trace>
  <inkml:trace contextRef="#ctx0" brushRef="#br0" timeOffset="8201">8573 4832 7533,'11'0'0,"-3"4"0,-8-2-540,5 7 180,-4-4 270,3 5-90,1 0 180,-4 4 0,3-3 0,-4 3 0,0-4 0,5 5 0,-4 9-180,3-6 1,-4 5 179,0-18 0,0 0 0,0-5 0,-4 0 0,-2 0 0</inkml:trace>
  <inkml:trace contextRef="#ctx0" brushRef="#br0" timeOffset="8353">8622 4594 7533,'10'0'0,"0"0"0</inkml:trace>
  <inkml:trace contextRef="#ctx0" brushRef="#br0" timeOffset="8893">9198 4574 7533,'0'-22'-630,"-4"0"450,3 21-180,-13-4 450,12 5-270,-11 0 180,7 0 0,-4 0 0,-4 0 0,3 0 0,-8 0 90,8 0-90,-7 0 0,2 5 90,-4 0 0,5 5-90,-4 0 0,4 5-344,-5-4 524,4 3-180,-2 0 90,7 2-90,-4-1 90,5 4 0,0-4-90,0 1 90,0 3-90,5-4 0,1 0 90,4 4-90,0-4 0,0 1-90,4 7 180,1-11-90,5 7 0,5-9-90,-4 0 90,8 0 90,-4-5-90,0 0-180,9-5 180,-8 0 0,8 0 0,-4 0-270,4 0 90,-3-5 0,8 0 180,5-9 0,-2-2 0,7-4 0</inkml:trace>
  <inkml:trace contextRef="#ctx0" brushRef="#br0" timeOffset="9154">8890 4653 7533,'16'0'-1439,"-2"0"1439,0 0 0,15 0-90,-1 0 269,10 5-268,1-4 178,-7 3 1,2-4-90,-5 0 90,-8 0-180,3 0 90,0 5 0,-3-4-269,3 3 269,-4-4 0,0 0 0,-4 0 0,2 0 0,-2 0 0</inkml:trace>
  <inkml:trace contextRef="#ctx0" brushRef="#br0" timeOffset="9507">9773 4504 7533,'0'-5'-990,"0"1"720,-4 4 360,-2 4-90,1 1-90,-9 5 90,8 0 180,-13 0 0,3 0-180,-3 5 180,-6 0-180,0 5 0,0 0 0,-4 0 0,4-1 0,0-3 0,-4 3 90,8-4-90,-3 1 0,0 11-3482,-6-5 3482,8-1-597,3-4 507,10-15 0,8 2-270,-3 0 270,4-3 90,0 4 0,-4-10 0,-2 0 0</inkml:trace>
  <inkml:trace contextRef="#ctx0" brushRef="#br0" timeOffset="9732">9407 4495 7533,'5'-17'719,"-1"4"-1079,-4 13 360,5 0 0,21 34 0,6 11-1274,-5-12 1244,-3 0 0,3 6 0,-5-6-842,-1-1 872,3 2-450,-4-5 181,0-4 179,0 5-90,-1 0 180,1 0 0,5-1 0,0 1 0</inkml:trace>
  <inkml:trace contextRef="#ctx0" brushRef="#br0" timeOffset="12898">10120 3641 7533,'0'-10'0,"0"0"0,0 5 0,0 0-540,0 5 90,0 14 270,0 2 360,0 10-180,-4 2 0,3-2 270,-3 8-2361,4 6 2181,0 0 0,0 13-90,0-6 0,0-17 0,0 2 45,0-1 0,0-1-45,0 3 0,0-1-45,0-2 0,0 0-45,0-1 0,0 0 180,0 22-360,4 3 90,1-9 0,5-1-166,-4-9 166,7 13 180,-6-20-270,7 6 270,-8-20 0,2-4 0,-2 0 0</inkml:trace>
  <inkml:trace contextRef="#ctx0" brushRef="#br0" timeOffset="13282">9932 3760 7533,'-6'-26'180,"2"3"-1,4 13 1,0 0 0,0 5-719,0-4 269,4 3 270,6 1-90,6-4-90,4 8 90,17-13 90,-13 12-90,23-11 180,-21 12-90,8-4-90,9 5 90,-10 5 0,10 0 0,-4 14-1697,-7-2 1697,2 7 0,-14-4-88,-1 0 88,-8 4-90,-1-3 90,-1 3 0,-8-4 0,3-4 0,-8 2 0,-6 6 90,-10-2-180,-1 2 90,-3-5 0,-5-3 0,3 0 0,-9 2 614,10-7-704,-4 3 4,4-4-274,-18 5 180,14-9 180,-8 3 0,21-5 0,2 2 0</inkml:trace>
  <inkml:trace contextRef="#ctx0" brushRef="#br0" timeOffset="13682">10944 3274 7533,'-21'-4'180,"-2"3"-1,12-4-268,-16 14-181,5 11 90,-17 20 270,23-16 0,1 2-277,-5 8 0,1 1 187,6-1 0,0 2-411,-2 9 0,1-1 456,8-12 0,1-1-180,-2 6 0,1-3-45,5 7 90,-3 3-16,8-9-29,4-4 0,3-1 135,6 2-135,-5-6 0,1-1-45,5-6-540,29 1 720,-20-9 0,3-5 0,0-3 0,1-3 0</inkml:trace>
  <inkml:trace contextRef="#ctx0" brushRef="#br0" timeOffset="13948">11410 3453 7533,'-15'5'-360,"0"4"270,1-4 180,3 10-180,-8 4 0,-3 4-45,7 0 0,0 3-228,-13 10 1,-1 1 362,10-11 0,2 0 0,-10 14 0,2-2 0,1 0-37,5-8 1,2 0-324,1 9 360,5-16 0,-2 9 0,8-21 0,-5 4 0</inkml:trace>
  <inkml:trace contextRef="#ctx0" brushRef="#br0" timeOffset="14181">11212 3503 7533,'0'-6'270,"0"15"-270,0-2-540,0 21 270,0-11-90,4 7 630,-3 0-180,8-3 0,-4 8-90,5-4 90,0 0 90,0 4-180,0-4-270,0 1 90,9 11 90,-7-13-270,7 13 90,-5-16 270,1 3 0,5-8 0,0-2 0</inkml:trace>
  <inkml:trace contextRef="#ctx0" brushRef="#br0" timeOffset="14404">11539 3850 7713,'-4'31'-1080,"3"-7"1170,-4-6-90,5-2-90,0 4 180,0-4-180,0 2 0,0-2 90,0 3-270,0-3 1,0-2 179,5 0 90,-4-7 0,8 6 0,-4-7 0</inkml:trace>
  <inkml:trace contextRef="#ctx0" brushRef="#br0" timeOffset="14564">11569 3602 7533,'0'-11'-1260,"-4"2"1260,2 9 0,-6 9 0,2 2 0</inkml:trace>
  <inkml:trace contextRef="#ctx0" brushRef="#br0" timeOffset="14949">11777 3314 7533,'16'0'270,"-2"4"-1,-4 6-628,0 1 269,9 21 90,0 11 0,3 12 0,-3-6-2831,-3-12 1,-1 0 2770,5 14 0,0 7 0,-6-13 60,-9-11 865,-5 0-865,0-3 0,0 3 0,0-4 0,-5-4-180,0 2 91,-5-7 89,0 8-180,0-8 90,0-1 90,0-2 0,-4-7-450,3 8 1201,-3-8-751,4 4 0,0-5 0,0-1 0</inkml:trace>
  <inkml:trace contextRef="#ctx0" brushRef="#br0" timeOffset="15182">12363 3840 7533,'-4'-15'-23,"3"9"1,-4 7-1,5 9 1</inkml:trace>
  <inkml:trace contextRef="#ctx0" brushRef="#br0" timeOffset="15767">13355 2967 7533,'0'-16'0,"0"6"809,-4 10-719,-2 15 90,0 6-540,2 8-95,0 10 365,3-3-827,-4 13 647,5-4 180,0 0-90,0 4 270,0-8-90,0 3 0,0-5 90,5 1-720,-4-5 360,7-1-89,-6-4 179,2 4 180,-4-7-779,0 6 0,0-12 0,0 3 0</inkml:trace>
  <inkml:trace contextRef="#ctx0" brushRef="#br0" timeOffset="16120">12898 3820 6453,'25'6'90,"-4"-2"-180,3-4 540,0 0-270,-3 0 90,12 0-270,-6 0 180,7 0-621,0-4 441,-3 3 90,12-4 0,-7 1-509,8 3 509,0-4 30,-6 1 0,7-1 0,-3 1-30,4 0 0,0 0-1080,-2-2 1,4-1-1,-6 1 1035,-4 1 0,-4 0 0,-2 0 0,-1 0-324,17 0 189,-5-2 0,-2 1-90,1 3 135,-13-1 1,-2 0 44,2-1-400,-8 4 130,-1-3 180,-1 4 109,-8 0-19,3 0 0,-4 0 0,0-5 0,0 0 0</inkml:trace>
  <inkml:trace contextRef="#ctx0" brushRef="#br0" timeOffset="18418">13395 2967 7533,'-26'19'0,"-2"1"0,7 5 179,-10 9 1,-2 5-2069,13-10 0,1 2 1769,-3 0 0,-3 3 0,1 1-60,3 3 0,0 2 1,2-4 89,0-4 0,1-1 45,-6 16 0,2-3 755,8-10-620,8-7 594,2-7-864,4-12 180,9-12-180,2-2 180,8-8 0,1-1 2150,5-9-2330,0-2 180,5 1-7,-11 4 1,0 0 6,9-8-655,5-14 655,-13 14 180,0 3-90,-5-3-90,4 9 0,-8 0 0,3 5 0,-8 10 0,-2-4 360,-4 8 488,0-3-848,0 13 864,-9 6-595,3 6-179,-13 12-713,4-2 713,-5 8 0,-5 1 0,4 0 0,-3-1 0,4 6 0,1-5-90,3 4-180,2-4 90,4-5 0,0-1 90,4-8-270,2-2 90,4-4 0,0-4 90,13 2 1,-1-11 178,13 2-89,-1-9-89,1-5-1133,9 0 1312,2-5-90,8-4 0,-3-2 0,7-8 0,-7 3 0,3-8 0,-4 8 0,4-3 0,-17 10 0,0-1 0,16-7 0,0-2-180,-19 14-540,5-3 451,-11 11 269,9-7 0,-11 9 0,4 0 0</inkml:trace>
  <inkml:trace contextRef="#ctx0" brushRef="#br0" timeOffset="19067">14327 3046 7533,'0'-6'0,"0"2"-90,0 4 0,0 9 0,-4 2 180,2 13 270,-6 6-91,2 5-1004,-3 9 825,-1 1 0,-4 5 0,3 4-1201,-4-3 931,6 3 270,3 0 0,-3-8 0,8 7-90,-3-12 0,4 3-2601,0-9 1702,0-1-885,0-8 1515,4-2 49,-3-4-319,8-4 665,-3-7 0,8-4 0,1-5 1</inkml:trace>
  <inkml:trace contextRef="#ctx0" brushRef="#br0" timeOffset="19385">14377 3711 7533,'0'-6'0,"4"6"0,-3 10-90,8 1 180,-4 3 0,10-4-270,5 5 90,1-9-90,3 3 270,-9-9-180,4-4 90,-3-2 0,3-4 0,1-4 0,-4 3 0,2-8-180,-7 4 90,8-5 180,-8-4-180,-1 3 270,-1-4-180,-8 6 0,4 3 270,-5-2-90,0 2 0,0 1-180,-5 1 179,0 3 91,-5 6-270,-9-4 90,2 8 0,-11-4 90,7 10-90,-4 5-90,1 10-270,3 1-561,1 3 651,2-4-270,7 0 181,-4 4 179,5-3-90,5 3-360,0-4 270,5 4 90,0-3 180,5 3 0,0-4 0,5 0 0</inkml:trace>
  <inkml:trace contextRef="#ctx0" brushRef="#br0" timeOffset="19967">15072 3522 7533,'0'-26'539,"0"-2"-359,-5 17 0,4-3 90,-8 4-90,4 0-630,-1 5 360,-7-9 90,6 12-180,-16-11 180,7 12 90,-9-3 90,-8 8-90,6 6-180,-8 5 90,-2 18-180,14-10-1165,-10 15 1255,17-13 90,2 1 66,4 2-66,4-7-90,2 12-270,4-11-89,4 11 359,2-16 0,8 2 90,2-14-90,-1-1 0,4-4 0,1 0 1251,1-4-1071,12-6-1817,5-23 0,-1-7 1727,-4 6 180,4-3 0,-8 2 0,-28 20 0,4 6 90,-5 3-91,0-3 1,0 8-180,0-3 3392,0 4-3302,0 4-90,-5 2 180,4 4-180,-8 4 180,8 6-90,-8 5 0,4 4-723,-1 1 723,-2 4-180,2 2 180,0 3-45,0-13 0,-1 6-23,2 7 1,0 10-1,1 0 1,-2-6-1600,-2 3 1,-1 0 1576,2-3 0,1 7 0,0-3 0,2-10 90,-2 2-90,-3-8 0,4 7 0,-10-16 180,4 6 0,-7-8-90,2 0-90,-4-5 360,-4 0-180,-1-5-269,-5-1-1,0 1 90,0-4 2948,1 3-2858,-6-8 89,0 8-179,0-8 180,1 4-90,4-5-1349,0 0 180,-4-5 1079,-1-9 0,12-3 0,6-7 0</inkml:trace>
  <inkml:trace contextRef="#ctx0" brushRef="#br0" timeOffset="20356">16083 2937 7533,'-15'-1'539,"-4"6"-449,8 20-5750,-17 23 5630,15-1 0,0 9 0,0-4-509,-2-8 1,0 1 538,1 5 0,1 6 0,4-11-44,3-1-226,-2-9-363,2 4 543,1-8 843,1 3-1113,-1-4 360,0-1 0,-5 1 0,0 0 0</inkml:trace>
  <inkml:trace contextRef="#ctx0" brushRef="#br0" timeOffset="20626">15181 3750 7533,'9'-6'539,"2"2"-539,13 10-269,6 3 179,-1-8 0,3-1-5481,19 4 5616,-11-3 0,1-2-45,-11 1 0,0 0 401,3 0 1,-1 0-357,3 0 0,-1 0 90,-2 0 0,1 0 0,-1 0 0,1 0-90,3 0 0,0 0-135,-3 0 0,0 0 45,4 1 0,0-2 0,-4-1 0,-1 0-90,0 1 0,0 1 45,-2-3 0,0 1 90,25 2 90,-1-4-450,-5 3 180,-3-4 0,-2 1 90,-5 3-539,-3-3 629,11 4 0,-18-5 0,8 0 0</inkml:trace>
  <inkml:trace contextRef="#ctx0" brushRef="#br0" timeOffset="21900">15558 4048 7533,'-10'0'0,"0"0"0,5 0-90,-4 5 90,-6 4 180,-1 11-180,-4 6 180,6 4-91,4-1 91,-5 19-3235,4-10 3145,-3 15-180,4-9-359,0-3 539,0 12-180,5-11-89,-4 11 269,8-8-1,-4 0-538,5-1 89,-4 9 450,3-14-360,-4 13 90,5-26 0,0 3-269,0-9 89,0-5 360,0-1 0,0-8 0,0-2 0</inkml:trace>
  <inkml:trace contextRef="#ctx0" brushRef="#br0" timeOffset="22211">15340 4326 7533,'0'-42'1259,"0"5"-1079,0 21-450,4 2 270,-3 4-90,8 0 360,1 0-90,1 0 0,8 0 0,-8 5-1260,12-4 810,-2 3 90,0 1 270,2 1-90,-8 8 90,5 1-180,-4 10 0,-2-4 180,-9 12-90,4-7 180,-8 9-90,4-1-90,-5 1 90,0 5-90,0 0-90,0-5 90,0-1 0,-5-4 180,0 0-90,-5 0-90,0-5 0,-4 0 0,3-5 0,-8-1 0,3 1 90,-3 0-90,-14 0 90,9 0-1079,-4-4 539,13-2 90,5-4-270,0 0 630,5-4 0,-4-6 0,4-6 0</inkml:trace>
  <inkml:trace contextRef="#ctx0" brushRef="#br0" timeOffset="22538">15876 4167 7533,'21'-24'-225,"0"0"0,11-17-135,-23 35 180,-8-3 90,3 4-90,1-5 270,-4 5-90,3-4 0,-4 8 270,0-8 0,0 8-180,0-4 270,0 5-360,-4 0 90,-2 0 0,-4 5 0,0 0-90,-4 10 90,-2 0 0,-3 5-180,-1 4 180,1 2-453,-1 8 363,0-4-89,0 5 178,0-1-89,5-3 90,1 3-269,-1-4 179,9 0 89,-8-1-89,13 1 0,-8-5 90,8 0-90,-3-1-359,4-7 89,4 6 68,2-12-248,4 8 181,0-9-91,0 0 270,4-5 0,1-5 90,5 0 0,0-5 0,0 0 0</inkml:trace>
  <inkml:trace contextRef="#ctx0" brushRef="#br0" timeOffset="22834">16262 4157 7533,'-6'0'0,"-2"0"180,2 5-1,-8 0-448,3 5 179,-12 9 270,6-3-270,-7 13 180,4-8-261,4 3 261,-2-4-180,7 4 90,-8-3 90,3 4-360,1-6 180,1 1 0,4 0 180,0-4-360,0 2 180,0-7-89,0 4-271,0-6 180,5-3 90,-4 3 180,8-8 0,-8 3 0,3-4 0</inkml:trace>
  <inkml:trace contextRef="#ctx0" brushRef="#br0" timeOffset="23051">15905 4257 7533,'5'4'0,"-1"-3"-450,-4 4 90,0-1 90,5 2 90,-4 8 450,8 1-180,-4 1 0,5 2-270,0-2 450,5 4-90,4 8-270,-2-6 0,6 3 0,-7-7 90,3-2-90,1-1 0,0 4-270,9-4 360,-7 1 0,7-6 0,-10-6 0</inkml:trace>
  <inkml:trace contextRef="#ctx0" brushRef="#br0" timeOffset="23344">16441 4475 7533,'-6'0'1529,"-3"0"-2069,8 4 360,-8 2 180,8 4-180,-8 4 180,8-3 0,-3 3 90,4 1-360,0 0 180,0 1 1,0-2 178,0 0-358,0-3 179,0 4-90,4-6-180,-3 1 90,8 0 90,-3 0-90,4 0 1,0-4 89,0-2 180,-1-4 0,1 0 0,5-4 0,0-2 0</inkml:trace>
  <inkml:trace contextRef="#ctx0" brushRef="#br0" timeOffset="23574">16520 4118 7533,'-17'-11'1529,"0"-3"-1259,16 13-810,-4-3 270,5 4 720,0 0-270,0 4 0,0-3-1889,0 4 899,5-1 180,-4-2 630,8 2 0,-4 0 0,5 2 0</inkml:trace>
  <inkml:trace contextRef="#ctx0" brushRef="#br0" timeOffset="23903">16649 4048 7533,'0'-5'629,"4"0"-449,-2 5-630,2 0 361,0 0-1,2 5 90,4-4 269,-5 8-179,9-4 0,-8 5 90,9 0 0,-6 4 90,6 2-180,-4 8 90,3-3-90,-4 7 0,-4-2 90,3 8 89,-8-3-583,3 8 494,-4-9 0,0 9-180,0-8 180,-4 3 0,-2-4-180,1-5-162,-9 4 251,8-8-358,-9 3 179,5-4 0,-4 0 180,3-5 0,-8 4 0,-5 1-90,2 1 0,-11 3 0,8-4 0</inkml:trace>
  <inkml:trace contextRef="#ctx0" brushRef="#br1" timeOffset="26801">14913 5140 25370,'0'-6'-9831,"0"1"5122,0 1 2981,0 3 728,0-3 183,0 4 3503,0 4-3465,0 2-1947,-5 4 3548,4 4-583,-3-3 513,-1 3-170,4 5-468,-3-7-2159,4 7 2045,0-9 90,0 0-912,0-1 583,0 1-423,0 1 80,0-2 468,0 2-567,4-6 1649,-3 4-982,8-4 1654,-3 1-453,-1 3-433,4-8 1729,-3 3-984,3 1 417,1-4-372,0 3 473,0-4-930,5 0 542,-4 0 253,12 0-1549,-11 0 985,11 0-508,1 0-595,-2-4 560,3 3-687,-7-8-600,-7 8 664,8-8-664,-3 8 650,-1-8-804,4 8 781,-8-8-958,8 8 869,-8-3 94,3-1-510,0 4 1051,-3-8-1803,13 8 1908,5-8-1112,-6 3 1205,5 1-1011,-18 0 67,4 5 324,-3-4-782,8 3 1660,-8-3-1607,8 4 721,-8 0-119,8-5-88,-4 4 591,1-3-811,2 4 590,-2 0-419,-1-5 219,4 4-79,-4-3-223,5 4 301,4-5-334,-3 4 438,-1-3-285,3 4-12,-6-4 215,3 2-221,-1-2 98,-13 4-92,7 0 3,-7 0-195,4 0 361,-5 4-1489,4-2 1060,-8 6-2675,8-7 2800,-8 8-2695,8-3 1653,-8 4-1676,8-1 1206,-8 1 111,8 1 56,-8 3 1352,3-3-2032,-4 3 2264,0 1-1743,4-4 2172,-3 3-1765,4 0 1605,-5-3-1376,0 3 1140,0-4-462,0-4 325,0 3 0,0-4-407,4 1 1516,-3 3-1464,3-8 2693,-4 3-2338,0-4 2726,5 0 0,-4 0 90,3 0-89,1 0-957,-4 0 1066,8-4-2912,-4-2 1573,5 1-2144,0-4-455,0 3 462,0-4-547,0 0 1,0 1 3,4-1 900,-3 0 435,8 0-201,-8 4 685,8-2-596,-8 2 674,8 1 173,-4 0 98,5 5-147,0 0 149,0 0-381,-1 0-140,1 0 45,0 0 51,0 0-353,0 0-10,0 5-626,4-4 338,-3 8-687,8-8 702,-9 7-703,5-6 689,-5 6-727,4-7 727,-3 8-262,3-8 350,-4 4 349,4-5-95,-3 0 523,3 4-1037,-4-3 967,0 4-838,0-5 932,0-5-815,0 4 573,0-8-963,-1 4 288,1-9-433,0 3-11,0-8-194,-5 8-429,9-17-375,-8 6-65,0-8-333,-3 10 1556,-12 6 0,12-4 1,-2-3-1</inkml:trace>
  <inkml:trace contextRef="#ctx0" brushRef="#br0" timeOffset="28822">15488 6251 7623,'-4'10'-270,"3"0"180,-3 4 180,-1-3 90,4 12-90,-8-6 0,4 25-90,-1-5-943,-3 13 1122,6-16 1,1 2-180,-1-2 0,0 1 45,1 16 0,0 0-766,0-15 0,-1-2 676,3 2 0,-1-2 45,-3 19 90,4-10-360,0 1 180,0-11 0,0-7-270,-4 3 360,-2-7 0,1-4-809,-9-8 809,8-9 0,-9-6 0,5-11 0</inkml:trace>
  <inkml:trace contextRef="#ctx0" brushRef="#br0" timeOffset="29151">15280 6469 7533,'0'-47'90,"-4"9"359,2 15-539,-2 7-89,4-22 179,4 15 89,2-6-178,13 2 89,-7 14 0,11-15 0,1 12 0,3 1 0,3 1 0,7 4 0,-14 4 0,10 2 0,-13 4 0,0 4 0,0 2 0,-5 8 0,4-3 0,-8 8 0,3-4 179,-8 10-179,3-4 0,-8 7 0,3-3 180,-8 5 0,-10 9-1274,-3-7 1094,-3 6 90,-3-12-90,6 3 90,-7-8-90,0 3 90,3-4-180,-8-1-90,8 1 90,-3-5 0,0 4-540,7-8 361,-6 4 89,12-9-990,-8 2 1170,13-7 0,1-5 0,11-7 0</inkml:trace>
  <inkml:trace contextRef="#ctx0" brushRef="#br0" timeOffset="29500">16034 6122 7533,'-42'5'-270,"4"4"90,5 5 270,10 3-5571,-9 7 5751,-1 10-180,9-7 964,-9 11-964,14-3 180,-1-4-270,4 3 45,2-2 0,1 1-45,-1 5 0,2-4 0,1-3-360,6-5 90,0 3 90,5-4 270,0 0 368,5-5-638,0-1-90,5-4 180,5-4 90,0 2-270,5-12 270,0 4-269,4-5 269,1-5 0,5-9 0,0-7 0</inkml:trace>
  <inkml:trace contextRef="#ctx0" brushRef="#br0" timeOffset="29768">16361 6201 7533,'-19'6'809,"-2"12"-1348,1-11 269,-4 21 90,0-3 360,2 2-180,-7 6 0,14-8 90,-4 0 0,4 4-90,-5-4 0,-9 14 0,12-11 90,-11 5-990,-5 9 676,9-21 0,-9 6 0,18-28 0</inkml:trace>
  <inkml:trace contextRef="#ctx0" brushRef="#br0" timeOffset="30004">16034 6331 8342,'0'9'-360,"0"1"91,4 13 269,-3-5 90,8 11-90,-8-10 89,8 1-89,-8 0-179,8 0-1,-4 0-270,8 7 0,2 1 331,8 9 0,-6-9 1,0-3-1,8-1 0</inkml:trace>
  <inkml:trace contextRef="#ctx0" brushRef="#br0" timeOffset="30261">16451 6549 7353,'-6'5'-360,"-3"8"360,8-6-90,-3 11 360,4 3-4432,0 17 3893,4 4 269,2-6 769,8-8-769,-3-23 0,3 0 0,1-14 0,0-2 0</inkml:trace>
  <inkml:trace contextRef="#ctx0" brushRef="#br0" timeOffset="30407">16530 6340 7533,'-33'0'-1170,"2"5"721,25 0 449,1 5 0,1 0 0,4 0 0</inkml:trace>
  <inkml:trace contextRef="#ctx0" brushRef="#br0" timeOffset="30735">16738 6151 7533,'6'10'-360,"3"14"540,-4-7-90,1 12 90,7 8 179,-6 5-224,0-13 0,0 2-302,-1-1 1,-2 0 166,-1-1 0,-1 1 18,2 8 0,-3 1-423,-4 9 1,-3-1 134,1-8 0,-1-2-388,-5 6 0,-2-6 298,-4-11 360,-6-7 0,8-11 0,-5-2 0</inkml:trace>
  <inkml:trace contextRef="#ctx0" brushRef="#br0" timeOffset="31257">16699 5934 7533,'-17'0'809,"4"0"-1079,13 0-89,9 0 269,-3 0-450,22 0 360,-10 0-90,10 0-180,-3 0 181,-4-5 269,3 4 0,0-12 0,1 2 0</inkml:trace>
  <inkml:trace contextRef="#ctx0" brushRef="#br0" timeOffset="31468">17284 5715 7533,'-21'10'1079,"-2"9"-629,12 6-4715,-7 10 4445,7 10-1,-1-14 1,0 0 0,5 19-180,-2-15 0,0 0 0,3 12 0,-3 7 0</inkml:trace>
  <inkml:trace contextRef="#ctx0" brushRef="#br0" timeOffset="34173">17235 3840 7533,'-10'0'-360,"4"0"180,-2 0 90,6-4 90,-2 2-90,4-2 180,9 4-90,-3 4 90,26-2-180,-13 2 90,14-4 0,-8 0 0,-4 0 0,7 0 0,20 0 0,-13 4 0,16 2 0</inkml:trace>
  <inkml:trace contextRef="#ctx0" brushRef="#br0" timeOffset="34442">17245 3979 7533,'-21'-6'-900,"6"2"810,7 4 270,6 0-270,-2 0 0,13 0 90,-2 0-90,16 0 450,-2 0-360,4 0-90,-1 0 180,-4 0-90,0 0 0,0 0-360,22 0 270,-12 0-90,17 0-89,-9 4-108,-6-2 0,6 2 0,-8-4 1</inkml:trace>
  <inkml:trace contextRef="#ctx0" brushRef="#br0" timeOffset="34905">18068 3889 7533,'10'-11'-450,"0"3"360,0 8 0,-1 0 180,19 0 0,0 0-270,11-5-386,-10 5 1,-1-1 0,11-3 0,-10 4-1,0 0 1</inkml:trace>
  <inkml:trace contextRef="#ctx0" brushRef="#br0" timeOffset="36502">19129 2877 7533,'15'-10'0,"0"0"180,5 5-450,13 1-90,-6 4 0,12 0 270,-5 0 270,1 0 0,1 0-946,12 0 766,6-3 0,3 1-668,-21 2 1,-2-1 667,8-3 0,1-1-90,5 2 0,-2 1-500,-13-1 1,-1 0 589,3-1 0,0-1 0,-6 5 0,-2-1 0,0-3 0,7 4 0</inkml:trace>
  <inkml:trace contextRef="#ctx0" brushRef="#br0" timeOffset="37235">18981 2937 7533,'48'-5'-630,"6"0"450,-26 5 180,23 5-1219,-13-4 1129,-10 3 0,1 0 180,9-2 90,5 6-270,-14-7 180,1 8 0,9-3 209,-7-1-119,20 8-180,-24-10 0,19 19 0,-34-19 201,13 23-111,-23-18-90,5 16 270,-12-9 359,-6 5-359,-14 8-270,2-10 134,-5 4 1,-1 1-135,-3-3-546,-12 11 1,-1 2 635,1-7-30,10-3 0,-3 4 0,3-4-60,9-7 0,1-1 0,-10 7 0,-4 3 0,6-3 90,-12 13-943,7-14 0,2 1 853,4 6 89,-9-3-89,8 1 0,-3 3 78,-9 5-33,15-6 0,1 2-90,4-7 0,2-1 45,-2 6 0,4-4 0,4-4 0,5-1 0,5-8 90,1 3 867,4-4-957,0 4 2016,0-7-2016,0 7 17,4-9 163,6 5-180,1-5 90,30 4-90,-16-8-230,23 4 769,-1-5-359,-8 0-698,14 0 608,-14 0-815,5-5 815,-3 4 0,7-8-90,-3 4 90,9-1-1504,-3-2 1594,3 2-90,-16 1 0,0 0-45,-10 2 0,0 0 0,11-1 0,-2-1-45,13 4-597,4-3 597,-3-1 90,3 4 0,0-3-180,-3 4 90,3-4 90,-5 2 0,-4-2-450,4 4 180,-8 0 90,7 0 90,-7 0-1259,8 0 539,-8 0 361,7 0 359,-7 0 0,3 0 0,-4 0 0</inkml:trace>
  <inkml:trace contextRef="#ctx0" brushRef="#br1" timeOffset="38436">20866 3453 9811,'-10'4'-633,"0"2"556,0 8 202,0 2-67,0 3-3,4 6-57,-2 0-272,2 9 762,1 4 1,0 3-2631,0-11 0,0 0 2094,0 15 0,0 0-32,2-14 0,1-3 238,-3 23-399,5-23 0,0 2 7,-2 15 1,0 1 39,2-17 0,-1 1 103,-4 18 0,1-3-92,3-8 0,-3-3-84,4-11-359,-5-12 275,4-1 330,-3-10 0,4-14 0,0-7 0</inkml:trace>
  <inkml:trace contextRef="#ctx0" brushRef="#br0" timeOffset="38681">20746 3691 7533,'6'-31'60,"-1"0"0,7-10 0,-1 3-150,-4 1 180,8 2 0,2 2 89,-4 13-179,24-20-90,-19 32 90,10-5-89,-12 13 178,-2 0 1,-8 9 90,2 6-90,-7 6 180,4 21-180,-10-18-90,0 18 135,-10-14 0,-2 0-1935,-3 10 1845,2-8 0,-1 0 135,-10 9-1020,7-12 570,-7 6-219,5-8-230,12-9 359,-6 3 90,13-13 1645,-1 2-2094,2-7 992,8 4 1,2-10 0,4 0 0</inkml:trace>
  <inkml:trace contextRef="#ctx0" brushRef="#br1" timeOffset="39007">21372 3145 9559,'-31'5'-258,"7"-4"16,1 16 781,10-4-262,-5 8 0,0 4 168,-1 9-949,-4 9 0,0 2 746,4 4-220,7-14 1,-2 5 0,4-5-63,2 13-30,1-10 1,1-1-155,6 7-117,0 2-106,4-10-186,2-3-12,4-17 71,8 7-80,-5-15 15,14 5 1241,-15-13-889,7-5 120,9-18 203,-14 0 1,18-16 0,-17 10 0</inkml:trace>
  <inkml:trace contextRef="#ctx0" brushRef="#br1" timeOffset="39235">21561 3284 7933,'9'-21'-556,"-3"3"849,3 12-345,-8 2 225,3 4-44,-4 0-50,-4 0 25,-2 4-103,-4 2 5,1 8 62,-6 1-33,-5 27-118,-5-8-422,0 15 653,0-6-94,1-11-19,7 6 144,-10-3-188,6 4 45,-4-2 31,5-3-412,5-14 236,10-2-61,-4-7-104,8-1 64,-8-1 15,8-8 64,-3 4 648,4-5-520,4-5 1,1-5 0,5-5 0</inkml:trace>
  <inkml:trace contextRef="#ctx0" brushRef="#br1" timeOffset="39452">21402 3364 7933,'0'-17'5,"0"4"237,0 13-214,0 0-29,0 13 272,4 12-142,-3 3-173,8 9 127,-4 2-13,1-6-307,0 0 0,1-1 413,0-1-542,4 4 1,1-2 137,0-7-62,2 0 0,0-2 225,-2-6 39,7 0 1,-5-13 0,1-5-1</inkml:trace>
  <inkml:trace contextRef="#ctx0" brushRef="#br1" timeOffset="39685">21729 3621 7933,'-5'0'-180,"-8"9"393,6 2-74,-3 5 80,1 11-196,8-5 107,-3 8-86,4-6-415,0 5 485,0-7-170,0 3-151,0-11 275,0 0-193,4-7-4,-3 6 21,8-12-220,-3 3 130,-1-4-212,4 0 90,-4-4 301,5-6 0,0-5 0,0-5 0</inkml:trace>
  <inkml:trace contextRef="#ctx0" brushRef="#br1" timeOffset="39802">21779 3503 7723,'-5'-17'-827,"0"3"858,-1 14-170,-2 0-904,2 14 1,1-6 0,0 11-1</inkml:trace>
  <inkml:trace contextRef="#ctx0" brushRef="#br0" timeOffset="40088">21938 3185 7533,'-6'-11'-1080,"11"6"990,1 11 0,9 8-89,3 15 179,-6-6 809,7 15-89,0 5-586,-10-18 1,-1 6 0,-2 10 0,1 10 0,-1 2 0,-1-9-1945,-1 0 1,-2-2 1786,1 1 1,-1 6-1,-1-3 1,-3-13-68,-8-6 315,-5 6-674,4-8 179,-3 1 90,4-2 180,0-4 0,5-5 0,0 0 0</inkml:trace>
  <inkml:trace contextRef="#ctx0" brushRef="#br1" timeOffset="41052">22572 3205 10691,'0'-15'2002,"0"0"-1275,0-1-903,0-7 13,0 11 144,0-6 32,0 12 18,5-3 529,-4 8-643,8-8-92,-8 8-5,3-3 239,-4 4-185,0 4 396,-4 15 47,3 3-546,-8 16 391,4-9 1,0 0-1275,-2 16 1176,1-12 1,-1 0 171,1 8 418,1 8-497,-4-9 10,8 4-78,-1-15 0,0 0-437,2 15 264,-3-15 0,1-1-56,1 12-409,-3 9-20,4-16-448,0 17 572,0-31-83,0 13 75,0-17 360,0-4-987,4-2 1245,2-9 1,3-4 0,1-2 0</inkml:trace>
  <inkml:trace contextRef="#ctx0" brushRef="#br0" timeOffset="41463">22810 3602 7533,'-5'15'-1170,"1"-5"811,4 3 628,4-6-179,1 3 0,5-1-90,0-8 270,0 3-90,0-4 0,0 0-180,4 0 270,2-4 0,-1-2-180,0-4 89,8-4-179,-10-2 270,19-8-180,-20 8 270,7-12-270,-14 16 0,0-6 90,-5 3-90,-5 4-90,0 1 629,-9-3-449,3 10-90,-4-5 180,-12 8-450,8 0-90,-27 17 180,22-8-135,1 13 1,0 2 44,4-5-90,-8 19-450,12-9 361,9-8 179,-3 8-180,9-9 270,0 0-90,0 4-270,4-3 1,2 3 449,8-8 0,2 3 0,4-8 0,4 3 0,1-4 0</inkml:trace>
  <inkml:trace contextRef="#ctx0" brushRef="#br0" timeOffset="42017">23337 3552 7533,'0'-31'270,"0"7"-450,0 5 180,-5 8 0,0-8 180,-5 8-91,0-3 91,0 4 0,0 0-180,0 5 180,0-4 0,0 8 0,-4-3 270,-10 12-630,2-1-180,-16 25 270,16-9-685,-2 16 775,5-10 0,3 14-180,5-10 0,-2 19 0,12-20 0,-3 2 0,4-5 0,4-8 90,-3-6 90,8-1-90,1-13 90,1 3-90,-1-4 0,3-4 686,-6-2-506,7-4 0,-4-4-180,4-2 90,-3-8 0,4 3 180,8-25-180,-14 21-218,13-17 308,-21 22-90,8 5 180,-8 0 90,3 5 90,1 1-181,-4 3 1,3 2-90,-4 4 308,0 0-308,0 4-270,0 15 90,0-2 90,0 16-90,5 10 90,-4-4-347,3 14 392,-1-22 0,-1-1-1813,-1 16 1768,1-14 0,0 2 135,-2-2 0,0-1-1388,0 18 1253,0-16 0,0 0-324,-2-3 0,0-1 324,-4 19 135,4-19 0,-1 0-135,-6 10 90,3-3 0,-8 2 0,0-9 0,-1-1 180,-8 13-225,5-13 0,-1 0-141,-1-5 0,1-2-174,-14 7 225,12-7 0,-1 0 45,-26 9-405,16-14 1,-1-1 179,6-2 0,-1-1 135,0-3 0,0-3-126,-14-6-324,22-10 540,-12-6 0,27-8 0,0-2 0</inkml:trace>
  <inkml:trace contextRef="#ctx0" brushRef="#br0" timeOffset="43485">23684 3304 7533,'0'-6'0,"0"2"-540,0 4 630,0 4 90,0 6 90,0 1-90,0 26-90,0-13-1,0 19-1810,-4 9 1811,3-8 0,-2-15 0,1 0-270,2 20 270,-4-8-1157,3 12 1156,-4-7-178,5 3-91,0-4 270,0-6-90,0-3-567,0 11 387,0-18 0,0 4 1,0-15-1,0-7 180,0-1 979,0-1-979,0-8 0,5 8 0,0-3 0</inkml:trace>
  <inkml:trace contextRef="#ctx0" brushRef="#br1" timeOffset="43784">23625 3384 8166,'9'-33'-695,"6"6"1534,-4 21-773,3-3 165,5 8-213,-7-3 115,11 4-241,-7 9 238,3-3-338,-3 22 43,-2-6 208,-4 12-48,-4-4-272,-2 22 535,-4-17 1,0 21-130,-4-25 226,3 8-154,-13-8-6,8 3-187,-13-5 161,-1 10-361,-1-11 125,-3 1-10,0-6-503,3-11 155,1 2-228,1-5 266,12-8 509,-1-1 1,3-14 0,0-7 0</inkml:trace>
  <inkml:trace contextRef="#ctx0" brushRef="#br1" timeOffset="44069">24070 3096 7612,'-11'-11'-1528,"-6"2"1956,14 9-243,-10 0-2,8 4 22,-5 11 2,0 1-95,0 8 98,0 0-90,0 2-466,5 8 460,-4 2-842,3 3 735,1-4-7,0 4-3,5-4-7,0 5 0,0-5 91,5-1-557,0-4 375,1 0 3,7-5 81,-6-1-262,7-4-97,0 0 360,-3-4-180,12-6-11,-6-6-175,3-8 380,-1-2 1,0-8 0,7-1 0</inkml:trace>
  <inkml:trace contextRef="#ctx0" brushRef="#br1" timeOffset="44287">24398 3195 7612,'-4'-6'-347,"2"2"201,-6 4 45,2 0 4,-4 0 362,-4 4-260,3 6 11,-4 6 95,1 4-89,-6 13-10,-1-6-2530,-3 16 2635,4-8-89,-4 5-1653,3-5 1633,-3 0-828,-1 12 644,9-17-275,-7 16 96,7-16 176,5-4 3,-2-1 87,12-11 506,-4-9 1,1 4-1,-1-3 1</inkml:trace>
  <inkml:trace contextRef="#ctx0" brushRef="#br1" timeOffset="44506">24170 3235 7612,'-10'0'180,"4"9"-110,-3-3 126,8 13-538,-3 9 268,4-4-10,0 13-613,0-11 807,0-1 1,4 3-211,-3-7 193,13 17-103,-8-15-361,4 15 94,3-13-185,-6 0 186,7-5 271,1 3 1,-4-11 0,3 7 0</inkml:trace>
  <inkml:trace contextRef="#ctx0" brushRef="#br1" timeOffset="44771">24458 3582 7253,'-6'0'-270,"2"0"450,4 0 0,0 4-147,-5 2 262,4 8-278,-3-3 4,-1 8 6,4 5 85,-3 3-87,-1 2 89,4-9-203,-3-1 183,4-4-96,0 1-8,0-2-176,4-4 84,-3 0 5,4-4-284,-1 2 188,-3-6-14,8 2-1,-3-4-83,3 0 181,1-4 20,0-2-4,0-8 99,0-2 1,5-8 0,0-2 0</inkml:trace>
  <inkml:trace contextRef="#ctx0" brushRef="#br1" timeOffset="44889">24567 3384 7612,'-32'0'-359,"4"4"370,23-3-94,0 3 92,5 1 0,0 0 0,0 5 1</inkml:trace>
  <inkml:trace contextRef="#ctx0" brushRef="#br0" timeOffset="45158">24577 3056 7533,'47'25'539,"-5"0"-449,-22-6 90,0 6-90,0 4 270,-8-3 0,0 1-1283,9 22 1058,-11-19 0,0 3 45,-2 4 0,-2 2-180,0 1 0,-2 2 60,-3-4 0,-1 1 0,0-2-1121,0 5 1,-1 0 835,-5 14 0,-2-1-563,0-24 0,0 0 788,-1 12 0,-2 0 0,0-8 0,-2-2 0,0 3 0,1-1 0</inkml:trace>
  <inkml:trace contextRef="#ctx0" brushRef="#br0" timeOffset="47669">18197 4018 7533,'4'-9'-810,"-3"3"720,4-3 0,-5 8-270,4-3 271,-3-1-181,4 4 270,-5-7 0,0 6 0,0-2 0,0 4 90,0-4-90,-5 3 0,4-4 269,-8 5-269,8 0 90,-8 0 0,4 0-180,-5 0 90,0 5 90,0-4-180,5 7 90,0-6 90,1 2-180,3-4 90,-4 0 0,14 0 0,-2 0 0,16 0 0,-2-4 180,4 2-180,0-6 0,-6 7 0,1-8 0,-4 8 90,-2-8-90,0 7 0,-3-2 90,4-1 0,-5 4-90,0-3 0,-5 4 270,0 0-270,-5-5 90,0 4 90,0-3-90,0 4-180,-9 0 180,-20 0-180,0 0 90,-9 0 90,-4 0 0,13 0-90,-27 0-1213,27 0 1123,-13 0 90,21 0 0,-3 0-90,9 0 90,-4 0 0,8 0 0,-4 0 0,10 0 0,1 0 1303,-1 0-1393,4 0 90,10 0 0,-1 0-180,15 0 90,10 0 270,-9 0-550,18-4 370,-21 2 90,8-2-90,-4 0 0,14 3 90,-7-4-816,2 1 726,-5 3-237,-9-4 417,5 5-180,-5-4 89,8 3 1,-10-4-90,1 5 254,-15 0-254,0 0 726,-2 0-366,2 0-97,-13 0-173,-6 0-90,-6 5-90,-8-4 90,-5 8 0,6-8-691,-5 8 691,9-8 0,3 3 90,-3 0-90,4-2 0,-4 2 0,7-4 0,-2 0 0,5 0 0,7 0 0,-1 0 0,8 0 601,0 0-601,4 0 0,1 0 0,10 0 0,5-4 0,1 2 0,7-6 90,-7 7 0,4-4 0,-6 5-180,1-4 90,9 3 0,-11-4 0,5 5 180,-13 0-180,-5 0 90,0 0-270,-5 0-449,-5 0 629,-9 5 0,-12 9 0,-9 7 0</inkml:trace>
  <inkml:trace contextRef="#ctx0" brushRef="#br0" timeOffset="48917">16689 6033 7533,'-6'5'-90,"2"0"-270,4 12 450,4-4 0,2 12-90,13 6-90,-3-12 0,8 10 180,-4-10-90,0-8 90,18 8-90,-10-13 0,15 7 90,-13-11-90,13 2-942,-5-4 1032,6-4-90,8-6 90,-14-6 0,11 1-270,-2-8 270,-14 6-90,6-7 0,-6-1 0,-11 5-36,2-5 36,-5-12 90,-8 8-851,3-14 761,-8 9 0,3 3 90,-8-7-90,3 2 90,-4-17-90,-4 15 90,-2-14 0,-12 12 90,1 4-180,-12 2 180,-5 0-90,2 13-90,-11-8 90,12 9-270,-3 5 270,4 0-180,-2 7 0,-1 2 362,-5-1-227,3 2 0,0 1-45,-9 4 0,6 5-180,-5 0 90,0 19 0,10-7-1202,-10 16 1202,9-7 90,3 3 0,1 6 0,2 0 0,13-9 0,0 1-180,-12 16 135,13-15 0,0 1-97,3 0 0,2 1-38,-7 23 45,11-25 0,1 2 90,-1 3 0,1 0-584,3 17 494,0-19 0,2 0 135,4 18 0,9-13 0,2 3 0</inkml:trace>
  <inkml:trace contextRef="#ctx0" brushRef="#br1" timeOffset="53068">13971 6777 7570,'0'6'-284,"-5"-2"287,4-4-90,-3 0 89,4 4-96,-5 6 3,4 1 179,-8 8-360,4 9 363,-1-5-183,-3 15 89,4-13 90,-1 5 4,-3 0-1,4 17-1,0-6 1,0 1-380,2-12 0,1 0 289,-1 11 1,1-4 90,2-7-91,5 13 0,-4-10 90,7 5-271,-2-9 271,4-8-90,4 3 90,-3-4-89,4 0 0,-1 0 91,-3-5-271,8 0 272,-4-6-90,1 1 0,2 0 0,-2-4 54,4-2 7,-1-4 13,6 0 0,-4 0-1,7 0 0,-2 0 0,-1-4 769,4 3-821,-4-8 8,4 3-20,-4-4 4,4 5-3,-3-4-85,3 4-822,1-5 902,0 4 2,0-3-8,-1 8-10,1-7 12,13 2-7,-10 1-3,15-4 7,-4 7-16,-7-7 19,6 8-19,-4-3 111,-7 4-113,7 0 10,-10 4-11,-3 2-6,2 0 11,-7 3-25,8 1 107,-8 0-105,12 14-840,-2-4 840,0 6 94,-7-2-91,-1 5-9,-11-7 3,7 7-1,-9-1-5,-4-10 6,-2 9 832,0-11-825,-2-1 108,2 4-93,-4-8 6,0 8 917,0-13-906,0 7 1,0-11 170,0 2 8,0-4-192,0-4-261,0-6 365,4-6-90,6-3-449,15-10 359,1 7-90,8-7 90,-8 14 0,0 1 270,14-3-1966,-9 4 0,0 3 2056,9 4-360,0 2-1290,12 4 1560,-18 0-444,1 3 0,0 3 174,4 5 180,-10-4 0,-1 1 90,12 11-90,-1-8 90,1 7-180,4-2 90,-3-1-90,3 0 90,0-1-90,-3-3 90,7 8-90,-2-13 45,-14 1 0,3 0-45,11-4 0,2-1 45,-9-1 0,-1-1-581,6-2 0,-3-1 446,7-8 90,-2-8 90,3-1-449,-3-5 741,-13 4 0,0-1-382,-8 4 0,-1-2 346,15-12 0,-2-2-346,-14 14 0,-3 1-315,3-8 0,-3 2 315,5-5 0,-10 0 0,0 0 0</inkml:trace>
  <inkml:trace contextRef="#ctx0" brushRef="#br0" timeOffset="53438">13772 8741 7533,'0'-5'-360,"0"1"450,4 4 0,6 0 90,1 0 0,8-5 89,-3 4 91,8-3-180,-3 4 0,3 0-90,0 0-180,2 0 180,3 0-90,1 0 180,0 0-180,4 4-4342,-3-3 4432,8 4 90,-4-5 168,0 0-438,-1 0 0,0 0-630,-3 0 360,-2 0-327,0 0-32,-4 0 719,1-5 0,3 0 0,-4-5 0</inkml:trace>
  <inkml:trace contextRef="#ctx0" brushRef="#br0" timeOffset="53686">14873 8096 7533,'-21'15'180,"2"0"-180,9 10 269,0 0-179,0 9-90,-4-3 90,9-4 0,-1 2-527,-3-2 0,-1-1 437,5 2 0,-1 0 0,-8 24 90,4-21 13,0 3-103,0-9-540,5 4 360,-4-8-179,3 12-37,1-11 37,-4 2 359,8-9 0,-3-1 0,4 2 0</inkml:trace>
  <inkml:trace contextRef="#ctx0" brushRef="#br0" timeOffset="54001">14853 8632 7533,'0'-5'-810,"0"9"990,5 3-90,0 7 0,9 0-180,2-3 180,8 4-90,1-5 0,5-5-90,0 0 270,0-5-90,0 0 0,13-14-616,-15 7 526,14-17 90,-12 0-180,-8 2 180,1-6 179,-13-1-269,-4 7 0,-2-7 180,-4 9 52,-9 1-232,3-1 90,-9 0 90,-8 0-90,1 5-180,-8 4 270,-12 7-90,14 8-360,-11 2 180,10 8 0,8 2-269,-3 4 89,4 0 0,0 13-180,5-10 180,5 14-269,1-3 359,8-2 180,6 2 0,1-14 0,17-1 0,-2-3 0</inkml:trace>
  <inkml:trace contextRef="#ctx0" brushRef="#br0" timeOffset="54471">15538 8523 7533,'17'-45'359,"-4"14"-269,-18 8-90,4 13 0,-7 0 90,2 4 0,-4-3 0,0 8-270,-4-3 270,-2 4 0,-3 4 0,-10 7 0,7 0-90,-7 3 90,9 0-270,5-3 180,0 4-180,6-6 0,-1 1 270,4 0-90,-3-4-269,8 3-91,-3-8 360,4 3-180,0 0 180,4-2-90,2 2 0,4-8 90,4-2-180,1-4 180,5 0-180,0-4 270,0 3-180,4-8 90,-7 8 180,6-3-270,-12 4 270,8 0 90,-8 4 0,3 2-180,-8 4 539,-2 9 91,-13 37-450,3-13-304,-1-1 0,-1 1 124,-6 20-699,3-4 699,4-18 0,0 1-180,-1 2 0,1-1 270,-4 12-135,5-15 0,-2 1-225,-11 17 180,7-9-90,-11 8 180,3-8-90,-1-16 90,-3 9 0,-9-12-180,5-4 90,-11 3 90,10-9-90,-6 0-360,5-4 180,0 2 0,1-7 180,4 4-720,-1-1 361,2-3 179,9 4-540,-4-5 270,12 0 180,-6-5 327,12-5 1,1-9 0,5-7-1</inkml:trace>
  <inkml:trace contextRef="#ctx0" brushRef="#br0" timeOffset="54771">15914 8335 7353,'-4'9'0,"-1"10"0,-5-2 0,-4 16-390,3 2 390,-3 6 0,4 3 0,0 0 0,-4-3-3198,3 8 4007,-4-4-404,6-12 0,-1 1-1363,-2 20 958,3-22 0,0-1 90,-1 13 0,0-4-270,4-5 180,-3 4 0,4-13 71,-5 7 109,4-12-180,2-1 90,0-6-810,2-4 340,-2 0 110,4-4 2936,0-2-2936,-4-8 1,3-6-451,-4-6 2153,5-8-1433,5-24 0,5 0 0,-3 14 0,1-1 0</inkml:trace>
  <inkml:trace contextRef="#ctx0" brushRef="#br0" timeOffset="54985">15796 8662 7533,'21'-42'-18,"0"0"0,0 0 0,-2 5 0,-1 0 0,1 3 108,2-1 0,0 3 134,-4 5 1,4 1-105,10 2 0,7 0 0,-6 5-2441,8-6 2276,2 10 0,-8 10-45,-28 19 848,-2 1-668,-4 10-90,-4 0 89,-2 5 181,-17 17-1037,1-8 812,6-15 0,-2 0 45,-12 10 0,0-8-1,0 2 1,1-7-539,-14 8 269,10-12 270,-6 1-2650,-11-3 2560,28-4 0,-19-6 0,31-6 0</inkml:trace>
  <inkml:trace contextRef="#ctx0" brushRef="#br0" timeOffset="55270">16550 8106 7533,'0'-11'-720,"-9"2"720,-2 9 180,-5 0 90,-7 9-180,2 2-90,-4 14 90,-8 13 180,6-5-1977,-2 15 1797,0-13-45,14-11 0,0 5-45,0 9 0,0 6 0,1-4-45,1-8 0,2 0 0,-6 25 0,7-6-1234,15-27 1099,0-3 165,10-5-75,-4-3 90,7-12-90,-2 4-90,4-5 180,17-9 0,-4-2 0,16-9 0</inkml:trace>
  <inkml:trace contextRef="#ctx0" brushRef="#br0" timeOffset="55503">16798 8186 7533,'-10'-5'-90,"-9"4"90,3 1 0,-8 6-180,4 8 180,0 6 0,0 5 90,0 5-45,4-6 0,-1 0-45,-6 10 90,5-11 0,-2 1 44,0 3 1,-3 2-1548,-11 7 1,-1 0 1412,9-7 0,0-2 44,-4 4 1,5-8-45,15-17 697,1-2-697,8 0-720,-8-3 360,8 4 360,-3-10 0,4-4 0,0-7 0</inkml:trace>
  <inkml:trace contextRef="#ctx0" brushRef="#br0" timeOffset="55702">16540 8235 7533,'5'0'0,"0"0"-90,-5 5 0,0 0 0,0 10 270,0 4-90,0 7-90,0 4-90,0-1 90,4 1 0,-3 0 0,8-5 0,-3 4 90,4-8-90,-5 3 0,4-9-180,-4 0 0,1-5 180,3 0-540,1 0 270,1-5 270,3 0 0,-4-1 0,0 2 0</inkml:trace>
  <inkml:trace contextRef="#ctx0" brushRef="#br0" timeOffset="55904">16947 8503 7533,'-10'-16'809,"0"3"-539,0 17 90,0 1-630,0 14 90,5-7 0,0 16 0,5-7 180,0 0 90,0 2-90,0-12 0,0 3 0,0-4-180,5 0 0,-4 0-89,3 0-451,1-5 360,-4 0 180,8-5 180,1-14 0,1 2 0,3-12 0</inkml:trace>
  <inkml:trace contextRef="#ctx0" brushRef="#br1" timeOffset="56070">17026 8205 8478,'-10'-11'-337,"0"-2"134,5 12-438,-4-3-49,8 13 289,-3-3 372,4 9 23,0-6 1,-5 6 0,0 0 0</inkml:trace>
  <inkml:trace contextRef="#ctx0" brushRef="#br0" timeOffset="56337">17155 8037 7533,'32'10'-90,"5"8"450,-25-5-271,11 10 721,-8 5-720,5-4-1266,-4 13 1536,-2-16-180,-8 8 0,2-4 90,-6 5-91,2 0 1,-4-1 0,-4 1-360,-2 0-198,-4 0-72,-4-1 360,-6 1-753,-5 0 843,0-6 0,-2-1 0,-17 12 0,12-12 0,1 1 0</inkml:trace>
  <inkml:trace contextRef="#ctx0" brushRef="#br0" timeOffset="62306">2362 6598 7533,'-10'0'809,"4"4"-179,-3-3-360,8 8 90,-3-3-1350,-1 13 990,4-2-180,-8 33 585,9-13 0,-1 1-270,-3-5 0,0 1-1786,3 9 0,0-2 1740,-3 4 91,0 5-1019,3-1 839,-4 6 0,1 0 180,3 0-270,-8-1 90,8-5 90,-4-13 0,1 0-270,3 15 135,-1-17 0,-1-2-45,-1 3-270,3 4 90,-4-8 181,5-2-541,0-4 270,0-5 180,-4-1 3066,3-3-3246,-4-2 1256,5-8-896,0-2 0,0-4 0,-4-9 0,-1-2 0</inkml:trace>
  <inkml:trace contextRef="#ctx0" brushRef="#br0" timeOffset="62670">2818 6509 7533,'-4'10'180,"3"0"-180,-4 0 269,5 4-89,-4 6 0,3 10-180,-4 5 270,1 5-4585,-1-1 4585,-1 10-135,0-16 0,-1 2-63,1 7 1,1 2-28,-3-2 0,0-1-45,1-2 0,0-1 90,-3 16-270,0-4 90,0-1 0,0-4 180,5-1-180,-4-4 270,3 9-180,-4-12-270,5 2 222,-4-19-762,8-2 125,-3-6 415,-1 2 1819,4-9-2448,-3 0 1215,4-1 0,-5-3 1,0 4-1</inkml:trace>
  <inkml:trace contextRef="#ctx0" brushRef="#br0" timeOffset="62957">2044 7243 7533,'14'0'2158,"2"0"-2158,4 0-89,4 0 89,6 0 89,0 0 91,9-4-556,-4 3 646,5-8-90,4 8 0,-3-8-270,8 8 180,-20-4 0,0 1 89,20 3-317,-21-4 0,1 1-42,15-2-539,-3 1 449,3-4-270,-4 4 270,-1-5-809,1 4-2894,13-7 3973,-10 6 0,6-7 0,-15 4 0</inkml:trace>
  <inkml:trace contextRef="#ctx0" brushRef="#br0" timeOffset="63321">3324 6499 7533,'-16'-22'899,"6"0"-899,6 21-899,4-4 89,0 5 630,-4 0 0,2 0 0,-2 0 1260,4 0-271,-4 9-629,-6 11-180,-6 11-407,-4 9 1081,8-8 1,0 2-315,-9 16-180,9-15 0,0 2-523,0 2 1,0-2 477,4-9 0,0 1-90,-2 9 0,1-1 44,-1 13 91,5 0 0,-4-1-270,8-4 90,-4 0 90,5-6 0,0-3-270,0-2 90,0-5 90,5 10-539,0-11 96,10 14-726,-4-25 539,3 11 361,0-22-361,5 7 360,7-12-2490,-1-1 2760,4-5 0,-4-9 0,5-2 0</inkml:trace>
  <inkml:trace contextRef="#ctx0" brushRef="#br0" timeOffset="63659">3949 6658 7533,'-5'0'449,"0"0"-539,5 0 450,-4 4 0,3-3-180,-8 8-90,3-3 90,-4 8 180,-8 15-540,6-6-3302,-12 19 3662,5-11 0,-2 8-641,-4-3 461,7-7 0,-1 2 90,-10 10-425,10-8 0,-1 0 515,-8 8-180,7-2 90,-8 0-180,8-8 180,-3 3-90,0-4-90,-2 13 90,5-14 2786,3 8-2876,8-21-90,0-2 652,4-4-472,2-5 905,-1 0-905,4-5-990,-3 0-269,4 0 1259,0-5 0,4-9 0,2-7 0</inkml:trace>
  <inkml:trace contextRef="#ctx0" brushRef="#br0" timeOffset="63939">3542 6807 7533,'-5'-6'1529,"0"2"-1259,5 8-360,5 6 90,0 1 0,5 8 449,4-4-179,-3 5 180,17 9-360,-10-3 90,10 8 180,1 9-1244,-7-10 974,7 10-90,-5-13 0,-3 0 0,3-5-90,-4 4 360,0-4-720,0 1 271,0-2 89,0-4-1080,4 8 900,-3-10 180,-1 5-1619,3-9 1260,-11-7 179,11 2 0,-12-9 270,3-4 0,1-6 0,0-6 0</inkml:trace>
  <inkml:trace contextRef="#ctx0" brushRef="#br0" timeOffset="64355">4098 6390 7533,'-5'-16'-270,"13"7"180,0 9-90,15 5-180,6 9 180,-6 2-860,15 4 860,-17-5 360,3 4 539,0-4-359,-3 9 450,12 11-450,-11-3-270,7 6 449,-9-8-269,4 4-90,-7-3 0,6 7 90,-8-7 0,5 8-91,-5-8 1,0 7 90,-1 11-90,-3-6 0,-1 10-90,-6 0 90,-4-15-90,-1-5 0,-2 0 90,-2 1-270,-5 13 90,-5-22 180,-9 13-360,2-15 180,-7 6-90,9-10 180,1-8-900,-1 3 450,0-4 180,0 0 91,0-5-91,5 0 41,-4-1 49,8-3-1799,-3 3 810,8-4 539,2-4 540,-1 3 0,4-12 0,-3 2 0</inkml:trace>
  <inkml:trace contextRef="#ctx0" brushRef="#br0" timeOffset="65021">4891 6995 7533,'0'-5'0,"0"-4"1979,0 8-810,5-4-1619,0 5 270,10 0 180,0 0 0,5 0 0,0 0 270,0 0-360,4-4 0,-3 3 180,3-8 0,-4 8-720,4-3 361,-3 4 179,3 0-90,-4-5-630,0 4-179,4-8 989,6 8 0,-8-3 0,1 4 0</inkml:trace>
  <inkml:trace contextRef="#ctx0" brushRef="#br0" timeOffset="65257">4842 7183 12300,'15'0'-810,"-1"5"720,1-4 180,0 3 360,5-4 0,0 0-90,-5-4-180,9 3-1080,14-8-989,14 4-912,-15-3 1,0 1 2800,-6 4 0,0 0 0,1-4 0,-1 0 0,18 2 0</inkml:trace>
  <inkml:trace contextRef="#ctx0" brushRef="#br0" timeOffset="66020">5696 7015 7533,'-6'0'629,"-3"0"-359,8 0-360,-3-5 0,4 4 540,0-3-180,4 4 0,6 0 449,10-4-359,1-2-90,3 1 0,-4-4 0,0 8-90,0-4 89,-5 5-89,4 0-809,1-4 359,1 3 180,3-4-1079,-4 1 629,4 3 270,-3-3-989,8 4 629,-4 0-146,5-5 776,4 4 0,1-8 0,5 4 0</inkml:trace>
  <inkml:trace contextRef="#ctx0" brushRef="#br0" timeOffset="67131">6469 6539 7533,'0'-6'0,"4"2"359,-3 4-89,8 0-180,-3-5 0,8 4-270,2-3 90,3 4 540,6-4-180,-4 2 0,7-2-180,-2 4-90,3 0 0,19 0 90,-14 0-180,13 0 270,-3-4-180,6 3-45,-18-2 0,1 1-191,-2 2 1,-1 0 325,15 0-270,-7 0 180,-17 0 0,-1 0 0,-2 0 180,-7 0-90,4 5 0,-5-4-90,0 3 0,-5-4 0,4 0 90,-8 0-90,3 0 0,-4 4 381,0-2-381,0 2 179,0-4 91,-4 0-360,-2 0-90,-3 0 180,-6 0 90,0 0-180,-5 0-89,0 0 179,0 0 90,-4 0-180,-15 0 90,11 0 0,-19 0-870,8 4 780,-3-3 180,-2 4-180,11-3 0,0 0 90,-4-1 0,6 2 0,1-1 0,5-2 360,-4 0-270,4 4 90,-5-3-90,-8 4-90,6-5 270,-11 4 0,16-3-507,3 3 327,5 1 89,8-4-179,-3 3 763,4-4-853,4 0 90,-3 0 90,8 0-106,-3 5 196,17 5-180,-1-4 0,13 7 0,-6-7 0,1-1 0,0 4 0,9-3 0,-7 4 0,29 4 0,-22-3-45,8-1 0,0-1-1450,4 2 1495,-12-4 0,-1 0 0,7 3-641,-6 0 641,-3-4-248,2 2 248,-7-2 0,4 4 0,-5 0 0,-5 0-184,4 0 184,-8 0 0,-1 0 0,-2 0 1347,-6 4-1347,2-3 723,-4 3-723,0 0 222,-4-3-222,-2 4 90,-13 4-90,3-7 0,-13 11 0,8-12 0,-8 8-324,4-8 414,-5 7-45,1-3 0,-2-1 45,-11 5-90,2 2 0,0-1-725,2-7 814,12 0 1,0 1 0,-23 6 0,11 1 0,-10-1-90,19-1 90,-1-8-90,0 8-36,-4-4-54,-1 5 180,4-5-270,7 0 270,10-6-90,-1 1 385,4 0-474,-3 5 911,4-9-822,5 8 154,0-13-154,1 8 0,3-4 0,-4 1 0,10 2 0,0-7 89,5 8-89,5-8 0,-4 4 90,12-5 90,-7 0-180,26 0 270,-9 0-1496,15 0 1226,-13 0 90,8-5 90,-6 4 0,11-8-180,-3 8 90,-9-3 0,0 0 0,19 3 0,-10-4 0,0 1-45,-16 3 0,0 1 0,3-3 0,0 1 135,21 2-91,-8 0 1,0-4 0,0 3-90,-17-2 0,1 1 90,15 2-180,-9 0 0,1 0-469,15 0-430,-4 0 9,8 0 81,-35 0-1,21 0 900,-29 0 0,6 5 0,-8 0 0</inkml:trace>
  <inkml:trace contextRef="#ctx0" brushRef="#br0" timeOffset="67679">7849 6946 7533,'-5'5'0,"4"8"899,-3 3-539,-1 22-180,4 0 270,-3 6-91,4-6-4176,0 15 4717,0-9-675,2-13 0,0 0 688,-1 10-554,4 7-269,-1-7-1023,-3 8 1113,8-8 0,-8 3-1069,8-5 619,-8-3-539,4 7 449,-5-16 180,0 2-270,0-10 180,0-13 1,0 7 238,-5-7 31,0-1 0,-5-5 0,0-5 0</inkml:trace>
  <inkml:trace contextRef="#ctx0" brushRef="#br0" timeOffset="68033">7819 6866 7533,'24'-43'1349,"-3"11"-2878,12 28 1169,-11 4 1259,6 0-539,-8 0-360,4 0 0,-3 0-90,4 0 1709,3 4-1349,-6 2-180,7 8 0,-9-3-90,-5 8 450,4-4-180,-8 5 539,3 13-629,-4-10 180,-4 24-180,-2-20-270,-13 25 90,-10-10-636,-8-1 591,4-20 0,-1-1 225,-14 7-180,-10-2 89,8-1-358,1-13 134,12 0 0,1 1 225,-17-5-810,-1 11 360,11-17 91,12 8-541,-3-8-226,4 3-133,4-8 450,6-2 269,10-3 180,6-6 270,4 4 0,9-12 0,2 2 0</inkml:trace>
  <inkml:trace contextRef="#ctx0" brushRef="#br0" timeOffset="68361">8712 6658 7533,'-31'-28'1349,"-2"1"-1619,-2 31 90,8-8 180,-6 13 720,17-3-270,-7 8-181,7 2 1,-13 8-2661,4 6 2751,-5 5-180,4 5-156,12-12 0,0 1 156,-7 15-135,10-18 0,2 1 224,1 2 1,2-2-90,0 9 0,2 15-450,4-21 180,0 0 180,4 0-719,2-5 269,21 17-630,-8-18 585,3-4 1,2-2-765,4-7 539,10-3-180,10-8 1781,-5-8-1331,7 1 180,-7-12 180,-8 8 0,5-12 0,-1 3 0</inkml:trace>
  <inkml:trace contextRef="#ctx0" brushRef="#br0" timeOffset="68609">9148 6767 7533,'-21'-6'539,"-6"6"-449,15 10-90,-7 1-90,9 4-90,-4-1 630,-2 1-270,-4 10-90,-13 9-1117,6 2 938,-7 4 493,15-16 1,0-1 135,-8 10-270,-8 10-450,11-13 0,4-5 270,-4 0-90,7-6 180,-6 1 0,12 0-91,-8-4 96,8-2-2164,-7 0 1759,11-7-50,-6 2-719,12-9 989,-4 0 0,1-5 0,-2 0 0</inkml:trace>
  <inkml:trace contextRef="#ctx0" brushRef="#br0" timeOffset="68859">8791 6797 7533,'0'15'4857,"4"4"-5577,2-4 450,4 9 540,0-7 270,4 15-450,-3-14-90,4 10-4072,-6-8 4252,1 0-989,0 0 810,5-1-91,-4 2-270,7-2 180,-2 1 360,-1 0-2429,17 4 1530,-17-7 359,17-3-540,-21-5 361,3-8 179,0 3 360,-3-4 0,4 0 0,-5 0 0,0 0 0</inkml:trace>
  <inkml:trace contextRef="#ctx0" brushRef="#br0" timeOffset="69058">9218 7114 7533,'0'-5'3508,"4"0"-3688,-3 10 180,4 0-90,-1 5 360,-3 0 0,4 4 89,-1 10-449,2-1 270,-1 1-809,0-5 359,-1-8 270,-3 7-90,4-7 270,-1 4-540,-3-5 180,3 0 90,1-5-1979,-4 4 900,3-8 539,1 3 91,-4-4 539,3 0 0,1-4 0,0-2 0</inkml:trace>
  <inkml:trace contextRef="#ctx0" brushRef="#br0" timeOffset="69179">9268 6965 7533,'-10'-9'719,"0"3"-359,0 2-180,4 4-1889,2 0 1709,13 8 0,2-5 0,9 5 0</inkml:trace>
  <inkml:trace contextRef="#ctx0" brushRef="#br0" timeOffset="69563">9357 6588 7533,'5'-11'2518,"9"2"-3237,6 14 89,15 5 810,14 5-1089,-7 1 909,-4 2 89,-9-6 271,-4 6 304,14 11-484,2 7-90,-21-16 0,0 1-45,7 14 0,-2-1-1054,4 4 1099,-12-8 0,-1 1 179,3 16-321,-13-8 187,1-6 0,0 0 45,-6 1 328,-1 16-598,-1-23 180,-17 16-450,10-15 91,-19 13-91,10-19 180,-3 3 90,1-11 155,0 1-65,2-9 90,-6 7 1050,12-12-4558,-4 4 3075,6-5 343,-1-5 0,4-9 0,2-7 0</inkml:trace>
  <inkml:trace contextRef="#ctx0" brushRef="#br0" timeOffset="69857">10190 6469 7533,'-10'-6'2158,"4"11"-2068,2 6 0,4 9-180,0 0 90,0 4-1146,0 1 1506,0 5-270,0 0 90,-4 22-180,-2-12 0,3-12 0,1 1 1529,-3 11-3819,5-1 2829,0-3-988,0-2 1154,0 0-705,0-8 90,0 7-1349,0-7 719,0-1 270,0-1-719,5-4-1,-4 4 721,8-7-1351,-8 2 721,3-10 899,0-3 0,2-2 0,4-4 0</inkml:trace>
  <inkml:trace contextRef="#ctx0" brushRef="#br0" timeOffset="70581">10518 6618 7533,'-6'0'1619,"-3"0"-1889,8 4 270,-8 2 0,4 4 360,-1 4-180,-3 2 0,4 4-1,-5-1 1,0 5 0,0-2 0,0 6-180,0-7 180,0 17 0,5-15-180,-4 10 135,16-3 0,3-1-405,-6-8 180,19 28 0,-9-49-270,-3-5 180,8-5-90,-3-5 270,4-5-179,-1 1-932,1-1 931,-4-5 180,2 0-90,-7-5 1,4 5-91,-10-4 90,4 4 360,-8-1-270,4 2 809,-5 9 1170,-49-13-1709,28 19-270,-7 1 0,1 3-270,8 11 180,4 8 90,-1-3-2249,-16 34 630,22-18 224,-12 20 855,22-23 540,0-4 0,5 0 0,0 0 0</inkml:trace>
  <inkml:trace contextRef="#ctx0" brushRef="#br0" timeOffset="71208">11014 6826 7533,'-5'-32'359,"4"9"-448,-7 10-1,-2-3 0,-1 0 180,-4-3 359,5 9 91,-4 1-450,-2 3-90,-3 2 180,3 4-90,-3 0 0,4 0 0,-9 4 270,-15 10-181,10 3-1047,-8 3 868,17-2-90,5-2-212,0 4 391,5 0-178,0-1-1,5-3-180,1 7 180,4-7-90,0 4 180,4-5-540,6-1 360,5-7 824,10 6-914,-4-12 180,7 4 438,-7-10-708,12-5 270,-11-1 180,16-8-180,-20 4 180,9-1 0,-16-2 359,12-15-449,-11 13 0,3-8 0,-11 19 630,-4 8 270,0-3-721,0 13 721,0 2-450,-4 13-1,-2 1 1,1 5-90,-4 4 0,3-3-180,1-1 0,0 1-1026,0 10 936,0-11 0,1 1-1000,3 9 1269,-8 0-179,8 4 0,-8 1 0,8 0 0,-8 4 90,8-9-90,-8 5-360,7-17 0,-1 1 89,-4-1 1,0 1 225,0 4 0,-2-1-270,-4 1 0,-3-3-45,-14 17 90,-6-12-293,2-8 383,4-16 90,0 4-90,-4-10 180,3 0-180,-3-1 90,4-3-1259,-4 4 629,-1-10 180,0-5 180,0-1-2069,-3-12 810,6-2 900,2 3 89,16-6 838,9 13-1288,5-5 361,14-5 539,2-4 0,18-2 0,2-3 0</inkml:trace>
  <inkml:trace contextRef="#ctx0" brushRef="#br0" timeOffset="71627">11480 6370 7533,'-6'-16'1349,"2"2"-1349,-1 14 270,4 0-90,-3 5-810,-1 0 450,0 5 270,-5 4 180,-13 6 360,5 6-718,-15 8 448,16-11 0,0 2-552,1-1 0,0 0 372,-4 0 0,1 1 0,-6 23-90,1-7 90,4 4 89,0 3 91,4-7-450,2-1 135,6-12 0,2 0-315,-1 11 270,-2 14 0,9-18 180,0-6 0,5 10-90,0-11-180,5 5-1889,4-18 810,2-1 629,4-4-963,22-4-26,1-11 1529,7-1 0,-2-18 0,-13 4 0</inkml:trace>
  <inkml:trace contextRef="#ctx0" brushRef="#br0" timeOffset="71877">11787 6618 7533,'-15'-15'1979,"5"9"-1979,1-3 269,8 18-718,-8-3 269,8 13 270,-8-8-90,4 13 360,-10-3-1,0 8-269,-9 6-1225,3-5 1495,-8 9-270,8-8 90,-3 7-630,4-7 180,0 3 180,5-8 0,-4-2-270,8-4 180,-3 0 0,-1 0-629,9-5 359,-8 0-90,4-6-359,-1-3 899,1-2 0,2-8 0,2-2 0</inkml:trace>
  <inkml:trace contextRef="#ctx0" brushRef="#br0" timeOffset="72123">11579 6707 7533,'0'-5'4047,"0"0"-4586,0 14-181,9 2 630,-7 9 1080,11-5-271,-3 13-539,1-10-90,-1 6-90,-1-5 90,-8-4 630,8 5-271,-4 0-179,5 0-1619,0-5 719,4 4 360,-3-8 180,8 3 1,-8-4 89,12 4 89,-6-7-2517,3 6 1079,-1-12 629,-4 4 0,0-5 361,0 0 359,-1 4 0,2-3 0,4 4 0</inkml:trace>
  <inkml:trace contextRef="#ctx0" brushRef="#br0" timeOffset="72374">12095 6915 7533,'-15'-5'989,"5"0"-1349,5 5 90,1 5-89,3-4 539,-4 8-180,5-8 90,0 8 1169,0 1-630,0 1-269,-4 3 360,3 1-270,-8 0-181,8 0 1,-3 4-270,4-4 180,0 6 0,0-6 0,0-1-630,4 1 360,-3-4 90,8 3-989,-4-9 449,10 4 360,-4-3-2338,12-1 1528,-11-5 451,11-5 539,-12-5 0,4-4 0,-5-2 0</inkml:trace>
  <inkml:trace contextRef="#ctx0" brushRef="#br0" timeOffset="72536">12095 6747 7533,'-36'-21'4767,"7"7"-3868,19 9-269,6 5-3059,4 5 451,0 5 718,4 1 631,2-2-361,8 5 630,-7-12 91,6 11 269,-12-7 0,3 4 0,-4 0 0,0 0 0</inkml:trace>
  <inkml:trace contextRef="#ctx0" brushRef="#br0" timeOffset="72852">12085 6331 7533,'37'-12'899,"0"3"-1349,11 23-2253,-9-7 2793,-10 4 0,0 2-90,15 2 1169,-4 5-539,5 4-270,-6-3-180,1 8 989,-5-8-539,-1 7-253,-4 2-107,-4 5 450,-2 5-361,-11-12 1,-2 1 728,1 20-668,-7-13 0,0 6 0,-2-4-286,-4-5 1,-2 1-518,-1 21 0,-2-2 473,-2-23 0,-4-1-810,-4 6 1,-4 3-1,0-2 720,0-3 0,-2 1-780,0 0 1,-3 3 0,2-6 239,3-7 0,-1-3 45,-18 13 1,-2-1 269,13-10 0,-1-1 85,-15 7 0,-2-1 1,9-8-1,0-1 1,-4-2-1,1 1 0</inkml:trace>
  <inkml:trace contextRef="#ctx0" brushRef="#br0" timeOffset="75883">2004 9327 7533,'-4'-5'-90,"3"0"90,-4 5 90,5 0-90,0 5 90,0 0 449,0 18-449,0-5-90,0 15 90,0-4 0,0 2-306,0 8 756,0 0-770,0 7 590,0 3-927,0 1 657,0 4-1163,0-3 1163,0-20 0,0 1-180,0 24 45,0-25 0,0 2 135,0-1 0,0 0-1,1-3 1,-2 2-225,-1 12 1,0 0 134,2-13 0,-1 0 0,-3 9 0,-1-2 90,-1 13-1,-3 0 1,3-10-180,-3 3-89,8-16-1,-8 6 589,8-12-409,-3-1 585,4-6-315,0-9 514,0 0-154,0-5 936,4 0-1296,2 0 90,8 0-270,1-5-510,5 0 510,5-1 90,0-2 0,5 2-90,0-4 179,17-4-449,-13 7 135,-1 0 1,-1 1 133,2 5-988,18-3 359,-21 4-1349,17 0 990,-15 0 359,5 4 180,-13 6 360,-6 1 0,1 12 0,0-2 0</inkml:trace>
  <inkml:trace contextRef="#ctx0" brushRef="#br0" timeOffset="76386">3096 9386 7533,'0'-21'-540,"0"3"810,0 12-180,0 2-90,-9 4 90,-2 4 0,-4 2 180,-4 8-1,-9 10-179,0 3-605,-11 11 605,14-3-584,-4 5 674,8 0-90,-7 4 0,7-3 45,2-6 0,0 0 45,-4 16-1010,6-13 0,1 0 920,1 13-45,7-23 0,1 2-45,2 7 0,0-1-45,2-7 0,1 1 135,-1 13 0,1-1-180,7 7-90,0 3 270,10-13-90,0-13-139,0 3 49,4-9-360,10 4 19,-6-12 251,15 6 246,-13-17-1236,18-1 900,-10-6 505,14-4 1,-11-4 0,3-1-1</inkml:trace>
  <inkml:trace contextRef="#ctx0" brushRef="#br0" timeOffset="76682">3691 9565 7533,'-29'28'90,"0"1"0,-1 0 0,4-2 89,5 9-1667,-3 3 1443,-1-1 0,-1 0-235,-1 10 415,-1-10 0,1-1 135,1 7-90,7-17 0,0 0-90,5-1 0,0 0-45,-3-1 0,1-1-135,-4 19 0,5-12 90,-4 3 180,8-9-90,-3-1 501,8-8-411,2-2-1080,-1-4 540,4-4 90,-3-2-5,4-4-85,0 0 565,0-4 1,4-6 0,2-6 0</inkml:trace>
  <inkml:trace contextRef="#ctx0" brushRef="#br0" timeOffset="76927">3234 9743 7533,'-16'-16'1889,"3"3"-1709,13 17 179,0 15-718,4 3 269,2 12 180,3-4-1996,1 0 1816,0-1 180,9 23 0,2-3 0,-11-22 0,1 1-135,5 1 0,0-2 135,2 6 0,6 5-436,-5-9 256,-4-8 90,5-1 0,0-2-719,0-7 359,-1 4 180,1-5-630,0-5 271,4-1 269,-3-4 0,8 0 270,-4-4 0,5-10 0,0-7 0</inkml:trace>
  <inkml:trace contextRef="#ctx0" brushRef="#br0" timeOffset="77320">3820 9317 7713,'0'-32'269,"4"9"1,2 18-270,4 5 90,4 0 180,-3 5 0,8 0-180,10 14 629,3 6-629,3 6-1735,-2 3 1735,-12-4 45,-2-5 0,0 2-991,4 17 991,-4-5 0,-1 3-90,-7-13 0,-1 0 0,0 5 0,0 0 45,0 5 0,-1-2-90,-3-9 0,-1 0-45,2 8 0,0-1 135,3 15-135,-5-14 0,0-1 135,1 16-45,-2-17 0,0-2-225,-3 3-144,-1 17 324,-5-18 45,-3-6 0,-3 0 45,-10 4-90,-4 2-90,-4-9 180,8-6-90,-7-3-450,7-2 90,-17 5 270,11-11-1079,-8 10 539,11-13 180,4 5-719,0-5 1133,5 0 1,-4-1 0,4 2 0</inkml:trace>
  <inkml:trace contextRef="#ctx0" brushRef="#br0" timeOffset="77767">4792 9952 7533,'10'-26'2069,"0"7"-1710,0 10-449,4 8-179,19-8 89,9 3 314,-10 1 1,0 0-2978,16 0 2933,3-4 0,-20 8-719,4-8 649,8 8-380,-2-8 91,5 8-1,-12-3-895,-10 4 625,-4 0 270,-5 0 270,4 4 0,-8-3 0,4 4 0</inkml:trace>
  <inkml:trace contextRef="#ctx0" brushRef="#br0" timeOffset="77975">4832 10150 7533,'-17'-16'2518,"8"3"-2518,19 17 0,6-3-90,4 8 90,4-8 0,1 3-90,23-4 90,-10-4-570,11 3 660,-11-8-810,-7 8 360,8-3 180,-4-1-264,-5 5 0,2-1 444,18-3 0,-17 2 0,1-1 0,16-2 0</inkml:trace>
  <inkml:trace contextRef="#ctx0" brushRef="#br0" timeOffset="79226">6380 9069 7533,'-6'-6'-630,"2"2"630,4 4 90,4 0 90,2 0-90,8 0-90,1 0 629,14 0-449,-2-4-90,11 3 360,15-4-943,-9 5 538,-13 0 0,0 0 135,10 0-90,7 0-180,-3 0 0,5 0-679,-5 0 859,0 0 90,-6 0-90,1 0-270,13 0 90,-15-4-90,10 3 180,-18-4 90,-5 5-90,-5 0 0,-1 0 90,-8 0-90,3 0 90,-4 0 261,-5 0-351,0 0 1001,-5 0-1001,-5 0 90,0 0-90,-9 0 0,3 0 0,-13 0-180,-5 0 180,-3 0-866,-7 0 777,9 0 89,0 0-90,-4 0 90,3 0-90,-3 0 90,0 0-180,-1 0 180,-1 0-90,-15 0 0,16 0 90,3 0 0,-1 0 0,-1 0 90,-13 5-180,12-4 90,9 8 0,-7-8 0,8 7 0,-1-7 0,-3 8 86,9-8-86,0 4 0,1-1 90,4-3-90,-1 8 0,-3-8 360,4 8-270,0-8 0,1 8 0,8-8 775,2 3-775,4-4 94,0 0-4,0 5 89,4-4-269,2 8 0,8-8 90,-3 7 0,7-2 90,6 9-180,3-4 90,7 3-180,-4-4-90,-5 0 90,17 8-90,-13-1 225,-3-5 0,0 0-257,6 8 122,2-4 90,-10 3 0,0-9 0,-3 9 0,4-8 0,-10 3 0,4 1-90,-8-4 90,3 3 0,-8-4 0,3 4 0,-8-3 0,3 4 0,-4-5 0,0 4 0,-4-3 0,-2 8 0,-8-8-180,-15 16 90,-7 0-322,-5 4 412,-2-3-2150,12-8 1970,-8 4 135,13-9 0,-1 0-1088,-17 16 1133,15-16 0,1 0 0,-7 9-90,-4-4 270,4 0-1289,11-6 1,0 0 1108,-18 9 90,3 5-854,-3 1 764,18-12 0,-9 11 0,18-17 0,1 8 1383,4-8-1203,0 7 0,4-6 574,-3 2-664,8-4 2674,-3 4-2674,4-3 2077,9 3-2077,2-4 0,9-4-90,-1 3 90,6-8 90,22 3-90,-7-4-919,-5 0 0,0 0 919,4 0 90,-6 0 0,3 0-434,-6-2 1,1 0 298,12 1 0,-1 1 0,-5-5 0,-2 1-416,0 3 1,-3 1 460,14-5 0,2 1 0,-3 3-90,5-8-942,0 8 1032,-5-8-90,3 8 89,-2-3 1,3-1-90,-4 4 90,4-3-270,-8-1 270,3 4 29,-9-1 0,0 0-119,8 2-270,-5-2 1,-2-1-1,-4 2 90,3-3-2028,-2 4 1668,-11 4 101,2 2 1,-5 4 0,-4 0 0</inkml:trace>
  <inkml:trace contextRef="#ctx0" brushRef="#br0" timeOffset="79779">8146 9684 7533,'-13'34'509,"-1"-1"1,1 1 0,3-2-240,5 14-1182,-4 8 1001,3 1-1506,1-15 0,0 1 1462,2-11 0,1 0-45,-3 22 0,1-1 90,3 0-180,-4-12 0,1-2 90,3 3 929,-3 5-1379,4 7 180,0-13-170,0 4 260,0-19-180,0-4 390,0-5-120,0-5 1946,0-1-2395,4-8 89,-3 4 450,4-10 0,-1-9 0,1-7 0</inkml:trace>
  <inkml:trace contextRef="#ctx0" brushRef="#br0" timeOffset="80111">8106 9625 7533,'16'-41'119,"-1"1"1,-4 4 0,2 8-120,6 18-809,-8 2 269,8 2 270,-4 0 810,5-3-180,9 8 899,3-1 0,2 4-809,-7 13 0,-1 2-1011,7-5 1,-3 2 740,-7 33-100,-19-8 280,-8 10-180,-6-6 0,-6 5-180,-3-23 90,-1 4 90,-4-8-91,-2 3 91,-4-4-90,1-1 90,-6 1-360,0-4-269,-5-2 179,-13 1-1215,6-7 1,-1-1 362,14-1 0,2-1 807,-13 1 0,6-3 128,15-8-263,10 4 537,8-7 1,6-2 0,6-6 0</inkml:trace>
  <inkml:trace contextRef="#ctx0" brushRef="#br0" timeOffset="80492">8821 9218 7533,'-37'14'-1709,"9"6"1709,9 5 0,4 5 359,-10 17-269,4-8-1059,9-13 1,0 1 1687,-3 12-449,-4 1-90,8 4 0,-4 2 428,10 3-563,0-19 0,1 3-165,8 6 0,3 5 0,-1-4-412,-5-6 1,2 0 441,6 20 0,5-9-180,9-31-269,-9-8-44,18-2 583,-16-4 0,13 0 0,-8-4 0,8-6 0,-4-6 0,9-4 0,1 1 0</inkml:trace>
  <inkml:trace contextRef="#ctx0" brushRef="#br0" timeOffset="80742">9277 9307 7533,'-21'-17'-1529,"3"8"1529,8 20 0,-5 4-180,-9 23 180,2-5-2395,-11 11 2395,8-6 540,-5-2-180,0-1-180,5 3 251,-4-2-341,4 3-135,-1-1 0,0-1-1883,-5 7 1928,7-8 0,2-2 90,2-5-817,4 1 457,-2-4 180,7-6-90,-4-6 180,5-4 1382,5 0-1382,-4-5 68,8 0 0,-3-14 0,4-2 0</inkml:trace>
  <inkml:trace contextRef="#ctx0" brushRef="#br0" timeOffset="80985">8900 9456 7533,'-5'-11'-450,"0"2"450,5 13-540,0 2 270,5 8 450,0 6 90,1 1-90,-2 3 90,1-4 0,0 13-270,5 4 90,0-1 0,-5-3 0,4-9-360,-3-3 180,8 3 90,-3 1 90,4-4-810,-6-2 180,15 5 361,-11-8-1,14-1 180,-11-1 0,4-13-3392,-5 8 3392,4-8 0,1 4 0,5-5 0</inkml:trace>
  <inkml:trace contextRef="#ctx0" brushRef="#br0" timeOffset="81236">9287 9764 7533,'0'5'0,"0"4"0,0-8 0,0 8 0,0-4 0,0 9 0,0-3 0,0 8-1170,-4 1 1440,3 1-90,-4 3-90,5-4 0,0 0-90,0 0-90,0-5-90,0 4 270,5-8-809,0 12 629,5-11 0,0 3 90,0-6 0,5-8 0,4 3 0,2-4 0,4-4 0,-10-6 0,-1-6 0</inkml:trace>
  <inkml:trace contextRef="#ctx0" brushRef="#br0" timeOffset="81451">9486 9406 7533,'-15'-22'-180,"5"5"-540,5 17 720,5 13 0,0-6 0,0 21 0,0-11 0,5 7 0,0-4 0</inkml:trace>
  <inkml:trace contextRef="#ctx0" brushRef="#br0" timeOffset="82061">9713 9178 7533,'5'-11'539,"5"2"-539,1 9 90,8 5 180,-4 0 90,14 23 0,2 4-569,-11-6 0,-1 2 299,12 13 270,-2 7-270,-14-13 90,0 5-1,-6-1 1,-5-8 0,-2 0-270,2 19 180,-3-19 0,-2 1 0,-3 16 0,-2-11 0,-8 6-180,3-8 270,-8 0 34,4 4-214,-9-10 0,-3-1-90,0 8-230,-4-6 1,2-4 319,11-10 90,-9 3-461,16-9-1698,-4 0 1354,5 0 86,1 0 639,3-5 0,2 4 0,4-4 0</inkml:trace>
  <inkml:trace contextRef="#ctx0" brushRef="#br0" timeOffset="82679">10369 10071 7533,'4'-17'-270,"2"0"674,25-3 1,9-1-135,-7-7 0,-1-3-1156,0 4 1,1-2 0,-3 0 885,2-7 0,-6 1-45,-11 4 0,-2 0 135,7-14-1341,-6 10 0,1-2 1116,-4 8 0,0-1 90,3-8 0,1-1 225,-2 0 0,-2 1-225,-5 8 0,0 0 45,4-6 0,-2 0 0,-7-13-90,3 8 270,-4-2-270,-4-1 359,-2 6-269,-4-5 0,0 18 270,0 5-90,0 1 90,-8 4-90,6 4 90,-7 2-180,4 9 0,4 0 90,-7 0 762,7 5-672,-17 22-91,10 11-89,-6 8 2371,10 1-2371,8-7 0,-1-1 0,1 2-45,5-12 0,0 1-45,-4 12 0,1 1 0,4-6 0,0-2 89,0 20-286,0-22 1,0 1 286,0 14-45,0-14 0,0-1-45,0 14 45,2-14 0,0-1 45,4-1-685,8 21 505,2-9 0,-1 2 0,8-12-629,-11-18 269,12 0 90,-5-10-719,2-1 539,4-4 90,-1-4-539,-3-1 989,21-18 0,-13-4 0,-8 7 0,0 0 0</inkml:trace>
  <inkml:trace contextRef="#ctx0" brushRef="#br0" timeOffset="83012">11380 8979 7533,'-26'-16'-630,"3"3"360,13 17 450,0 2-180,0 3-90,-4 6 90,3 0 450,-8 5-3011,2 2 1,1 3 3280,-9 10-495,6-9 0,1 1 1354,-2 11-1309,1-2 180,2 10 0,1 4-236,6-21 1,1 1-155,-2 7 0,0 6 0,1-3 165,4 6 0,1-3-360,0-6 0,0-2 90,2 4 0,2-3 45,1-2 0,4 0-450,2 6 360,4-8-1079,13 14 989,-5-27-450,10 4 271,-8-18 89,-1-1-180,5-3 3176,2-1-2726,17-14 0,-10-3 0,10-7 0</inkml:trace>
  <inkml:trace contextRef="#ctx0" brushRef="#br0" timeOffset="83304">11867 9188 7533,'-16'4'-1529,"-7"15"1619,7-6-1,-4 15 451,1-9-180,4 7 0,-14 13-1097,2-7 1322,6-4 0,-1 0-226,-10 6-224,15-8 0,0 0 45,-11 9-90,7 0-90,-4 0 0,5-1 540,-4 10-990,3-7 360,-3 11-540,13-26 450,-2 5 90,7-16-90,1-1-540,0-1 270,5-8 181,0 3 111,0-4 1,0-8-1,0-3 1</inkml:trace>
  <inkml:trace contextRef="#ctx0" brushRef="#br0" timeOffset="83779">11529 9237 7533,'0'-16'1619,"0"3"-1349,0 13-90,0 0-1,0 4 1,5 2 360,-4 12-180,8 17-180,-4-7-1697,-2 2 1,0 0 1696,5-1 0,-6 23-461,6-21 461,-2 8-540,-1-4 270,4 0 90,-3 4-360,-1-8 270,4 3 0,-3-9 0,-1 0-988,4-1 629,-4-7-901,5 10 721,0-19 269,0 9 3076,-4-16-3616,3 4 1240,-4-1-340,5-3 0,0-5 0,0-7 0</inkml:trace>
  <inkml:trace contextRef="#ctx0" brushRef="#br0" timeOffset="84012">11926 9644 7533,'-4'-5'449,"3"1"-359,-4 4-359,5 4 89,0 1 180,0 18 539,0 26 1,0 1-360,0 4-90,5-17-90,0-16 90,5-1-540,5-6 180,0-4 180,5-4-629,-5-2-3033,4-4 3482,-3 0 32,-1-4 238,4-2 0,-8-8 0,3-2 0</inkml:trace>
  <inkml:trace contextRef="#ctx0" brushRef="#br0" timeOffset="84161">11956 9367 7533,'-16'-28'359,"2"11"-538,19 26 179,0 2 0,5 4 0,0-5 0</inkml:trace>
  <inkml:trace contextRef="#ctx0" brushRef="#br0" timeOffset="84458">12274 8989 7533,'50'14'1439,"-10"-2"-1259,-11 17 180,0 13-798,-16-13 1,0 3 617,2 8 0,0 1-428,-4-7 1,-2-1 427,-3 1 0,-2-2-1,0 13-89,-4 5 90,-4-12 0,-1 0-90,0-10 0,-1 0-315,-7 24 0,-3-1 270,4-23 0,-2 0-945,-11 21 1,-2 0 764,8-21 0,0-1-716,-9 12 0,-2-2 761,6-13 0,-1-2 90,-2 5 0,-2-1 0,-2-3 0,-2-1 0,1 3 0,-1-1 0</inkml:trace>
  <inkml:trace contextRef="#ctx0" brushRef="#br0" timeOffset="85144">6251 10467 7533,'0'-16'629,"0"2"-629,0 14 90,5 0 180,0 5-180,5 5 0,0 5 0,5 5 720,-4 4-361,2 6-89,6 19-1009,-7-11 739,0-12 0,-1 0 0,0 9-720,3 5 361,-4-5 269,0-1-540,0-4 360,0-4-809,4 11 539,-7-23 90,2 13 180,-9-26-540,0 4 720,0-5 0,0-5 0,0 0 0</inkml:trace>
  <inkml:trace contextRef="#ctx0" brushRef="#br0" timeOffset="85363">6588 10437 7533,'-46'-7'1529,"12"5"-1889,10 21 90,13 5-3866,-7 2 4226,2 4-90,-4 0-299,-8 12 478,6-8 120,-7 8-389,9-12 180,-8 18-360,10-8 0,1 2 360,3-7 0,0-1-540,1 3 1,3-3 391,10-6 0,6-22 0,4-2 1</inkml:trace>
  <inkml:trace contextRef="#ctx0" brushRef="#br0" timeOffset="85596">6628 10725 7533,'-11'-1'629,"-3"7"-179,9 18-1799,-1 29 1259,2-17-1320,0 15 1230,3-31 313,-4 4-313,5-3 0,-4-1-585,3-6 1,-4-4-1,5 0 1</inkml:trace>
  <inkml:trace contextRef="#ctx0" brushRef="#br0" timeOffset="85677">6707 10557 7533,'-16'-25'-360,"7"5"0,14 35 0</inkml:trace>
  <inkml:trace contextRef="#ctx0" brushRef="#br0" timeOffset="85997">7094 10517 7533,'-32'-22'989,"5"4"-809,8 18-180,7 4-90,-7 2 360,5 4-180,3 0 90,-8 4 0,4 2 269,-10 12-179,9-1-90,-3 2 0,9-4 90,0-5 0,0 13-450,5-10 180,0 10 0,5-9-270,0-3 180,5 4 0,0-6 450,18 14-540,-9-14-1079,22 8 989,-18-21-450,10-2 720,0-11 0,0-3 0,0-3 0,0-2 0,-1 1 0</inkml:trace>
  <inkml:trace contextRef="#ctx0" brushRef="#br0" timeOffset="86178">6806 10705 7533,'-16'0'1349,"7"0"-1259,15 5-900,17 0 720,-6 1-539,12-2 269,-9 1 0,17-4-596,-12 3 956,21-4 0,-20-4 0,9-2 0</inkml:trace>
  <inkml:trace contextRef="#ctx0" brushRef="#br0" timeOffset="86394">7501 10477 7533,'-38'-1'1799,"15"6"-1889,-9 15 90,21 6 0,-8 4 180,3 4-1450,-3-3 1180,-1 3 90,-5-4 180,4-1-90,-3-3 90,9-2-180,-13 9 0,15-10 90,-15 19-900,17-24 360,-3 5 648,4-13-1547,0-1 1273,5-3 76,-4-2 0,8-12 0,-4-3 0</inkml:trace>
  <inkml:trace contextRef="#ctx0" brushRef="#br0" timeOffset="86565">7243 10457 7533,'28'2'1619,"-9"2"-765,13 19 1,4 9-1271,-11-8 1,1 1 565,4 4 0,4 3 0,-2-1-690,3 3 0,-2 0 90,5 8 1,-3-2-370,-14-16 1,-1-1-82,-2 2 1,-3-2 899,0 7 0,0-1 0,-6 1 0</inkml:trace>
  <inkml:trace contextRef="#ctx0" brushRef="#br0" timeOffset="91733">1161 7789 7533,'10'-37'90,"6"3"-180,3 11 0,2 1 0,13-11 270,-15 9 0,15-6-90,-11 4-46,2 2 1,0 1 225,4-1-270,10-5 180,-15 16-90,-4 8 0,-5-1 90,4 2-90,-13 4 0,11 4-90,-10 6 450,12 10-270,-8 1 89,3 7-671,-4-2 492,0 4 0,0-1 0,0 1-3139,-5 0 3139,4 0 90,-3-1-90,4 1-270,0-5 0,4 22 270,-7-22-90,6 17 0,-12-27-180,8 4 90,-8-12 0,3 6 419,-4-12-329,5 3 3392,-4 1-3392,3-4 0,-4 3-270,0-4 270,0-4 0,0-2-179,-4-4-1,3 1 180,-4-6-90,1-13-270,3 0-90,-8-15 270,8 4 0,-4-2 90,1-8 90,3 13-90,-8 2 0,8 5 360,-8 8-180,8 1 0,-3-3 0,-1 7-90,4-9 0,-3 10 180,4 0-180,-5 10 0,4-4 90,-3 8 0,4-8-90,0 8 270,0-3 539,0 4-719,-5 0-90,4 4 90,-8 2 0,4 8-90,-9 6 90,2 1 0,-6 7-180,2-2 0,-3 1 0,-3 2 0,-8 7-282,6-7 1,1-1 371,-2 1 269,-8 1-269,11 0 90,-16 0-90,16-1 180,-16 1 0,12 4-90,-4 2-90,2 3 90,2 1-45,7-9 0,0 0-838,2-6 0,2-1 793,-3 7 0,1 1 45,0 4 0,1-1-646,-6 15 631,11-12 0,-1 5 0,2-3-75,1-9 0,2-1-532,-3 22 1,1-1 576,4-23 0,0-1-45,0 13 0,0 2 90,2-10 0,0 1-45,0 6 0,2 3 8,4 7 1,3 2-54,1 3 0,1 1 90,2-5 0,1 0-15,-2-13 0,0 1 0,2-3-30,3 0 0,2-3 0,-1 2 0,1 0 0,2 6 0,2-1 45,0-9 0,0-2-45,-2 0 0,0 0 45,-1-4 0,1-1-45,10 7 0,11 8 90,3-1-90,3-6 90,-2 1-90,-12-20 90,-1 2 1479,-6-5-1479,-4-8 0,4 8 0,-3-8-90,-2 8 0,-5-8 619,9 4-799,0-10-90,-3 4 1702,-2-8-2151,-8-6-181,-8-15 1,-2-5 809,4-1-193,-6 3 0,-2 2 283,0 12-547,-1 4 457,0-5-90,-5-4 180,4 3-180,-3 1 90,4 6 0,-5 4 0,4 0 0,-2-4 630,2 7-270,-4-6 878,0 12-968,0-4 681,-4 1-861,3 3 539,2-4 1,0 5-360,8 5 0,-3 9 270,8 7-361,-3 4 1,8 4 90,-4 1-90,4-4 270,1 7-180,5-3-90,0-3 0,1 1 270,7-3-270,-11-5-540,20 13 540,-19-19-90,10 12 0,-17-23 90,-2 10-90,-4-8 0,0 1 809,0 3-449,-4 1 180,-19 18-450,4-9-450,-10 6 0,-2-1-180,1-8 450,6 0 1,1 0 89,-6-2 0,4 2 0,-5 3 0</inkml:trace>
  <inkml:trace contextRef="#ctx0" brushRef="#br0" timeOffset="101764">7849 12372 7533,'0'-15'359,"-5"1"-269,4 4 90,-3 4-270,4 2-1349,0 4 2069,0 4-360,0 2-180,0 8 0,0 1 629,0 9-179,0 24-46,-2-7 1,-1 2-1076,3-5 0,-1 1 626,-1 9 0,0-1 0,0-17 0,0-1 45,1 1 0,0 0-46,-1 2 1,0 0 0,2-2 0,0 0 90,0 3 0,0-2-225,0 24 135,0-25 0,0-1-45,4 22 45,-3-22 0,0 0 45,7 17-45,-7-13 0,-1 0-135,5 11 180,-3-15 0,0 0 0,-1 6-180,4 8-427,-1-2 607,-3-9 0,8-5 0,-8-17 0,4-4-90,-5 3 1319,0-8-1319,0 4 1260,0-5-1170,4 0 0,2 0 539,12-10-539,-6 4 180,11-9-90,-8 5-90,5 1 90,4 3 540,19-7-810,-13 6 180,16-3 89,-25 6 1,8 4-360,-8 0 91,17 0-811,-15 0 540,10 0 0,0 0-2291,-6 0 1571,8 0 451,-7 4 629,11 2 0,-6 4 0,10 0 0</inkml:trace>
  <inkml:trace contextRef="#ctx0" brushRef="#br0" timeOffset="102358">9268 12372 7533,'-6'-11'-720,"2"2"720,4 9 450,-5 0-270,4 0 0,-8 5 359,4 0-269,-10 5 0,0 4 90,-14 15-90,7-1-135,-1-3 0,0 2-770,-1 10 770,2-13 0,2 1 44,-1 14 91,-3 1-90,-1 4 90,4-3-90,-3 7 0,4-2 0,5 8 0,-4-4-1,11-12 1,1 0-90,-1-10 0,0-1 0,0 11 0,2 1-130,0-3 0,2 0 219,0 2 1,2 2-225,2 5 0,0-1-280,2-10 1,2-2 279,0-2 0,2-3 45,4 9 270,8 11-1302,3-5 942,5-1-809,-6-8 1087,-2-18-638,2-1-656,1-4-603,25-4 1709,-20-6 0,20-15 0,-20-5 0</inkml:trace>
  <inkml:trace contextRef="#ctx0" brushRef="#br0" timeOffset="102766">9962 12640 7533,'-6'-5'629,"-3"0"-809,8 5 1,-3 0 89,-1 5 90,0 0 1079,-5 9-539,0 2-1,-13 22-89,1-5-2041,-12 11 1861,4-6-90,0 2 180,0 1-180,16-17 0,-2 0-91,-3-1 1,0-1 90,3 3 0,0 0-90,-6-2 0,1-1 0,3 2 0,0 1 0,-1-2 0,-1-1-45,0 1 0,1-1 45,-1 0 0,0 0 90,-15 18-475,1-1 295,4-3 180,0-2-1,0-9-448,-4 8 269,12-11 90,-1 3-1620,9-11 1261,3-8-1440,1-2 809,5-4 1796,5 0-1886,0-9 990,14-15 0,-7-4 0,12-10 0</inkml:trace>
  <inkml:trace contextRef="#ctx0" brushRef="#br0" timeOffset="103037">9387 12958 7533,'-11'-17'1079,"11"8"-1439,6 19 360,13 6-90,1 8 1440,1-3-731,16 16-529,-14-14 117,10 15 422,-13-13-269,4 5 44,-7-6 1,0-1-135,11 12-180,-9-11 0,-1-1-270,3 3 360,3 2-180,1-7 180,-4 8 180,12 0-180,-11-2-1535,6-3 816,-8-5 513,0-8-154,0 3-1349,0-8 0,8 3 0,-5-8 1780,5 3-791,-12-4 540,2-4 0,-2-2 0,4-4 0</inkml:trace>
  <inkml:trace contextRef="#ctx0" brushRef="#br0" timeOffset="103420">10111 12253 7533,'-17'-21'1169,"4"7"-1619,8 10 1,9 4-91,1 4 1169,11 1-359,3 10 810,1-4-181,9 21-719,-3-14-1437,-4 9 0,-1 2 1347,11 5 0,-12-6 0,-1 1 180,11 12-135,-15-18 0,0 2 45,6 10 0,1 2 44,-1 4 1,0 1-135,-3-1 0,0 0 135,-1 3 0,-2-3 46,-4 11 44,-3-8 0,-2 2-135,-2-13 0,-2 0-45,1 7 0,-2 2 134,-4 2 1,-3-3-180,2-12 0,-3-1-439,-4 10 1,-2-1 528,-8 13-180,5-25 0,-1 0 0,-9 20 179,-9-1-988,6-9 539,-1 4 180,0-8 90,0-1 0,9-9 0,-1-1 0,-15 9 0,12-7 0,1-1 0</inkml:trace>
  <inkml:trace contextRef="#ctx0" brushRef="#br0" timeOffset="105803">11152 12630 7533,'-11'-11'-540,"2"3"900,9 8-90,0 0-360,9 4 719,-2-3-359,7 8 180,9-4-270,-5 5-90,15 0 0,-8-4 0,5 2-90,0-2 270,13 4-241,-4-3 1,8 1 0,-3 0-1081,-6-1 1,0-1 1050,4 2 0,3 0 0,-7-1 180,4 4-241,-20-6 151,2 4 90,-5-8-90,-8 8 90,3-8-90,-8 8 0,2-8-1,-7 3 2176,4 0-2085,-5 2-12,0 4 101,0 4 91,-35 19-3662,17-13 3302,-7-3 0,-1-2 90,5 0-2009,-16 0 2009,5 0-465,-3-3 1,-1-1 374,-6 1 45,9-2 0,1-1 135,1 1-90,-7 0 0,7 0 0,-3-4-296,-9 7 296,9-6-270,-4 2 270,9 0 1182,4-3-1542,-1 4 180,7-5 0,5-1-449,4-4 2373,0 5-2014,5-4 1702,0 3-3231,5 1 2039,0-4-2039,5 8 1743,4-8 1,7 8-1,3-4 1</inkml:trace>
  <inkml:trace contextRef="#ctx0" brushRef="#br0" timeOffset="106249">11976 13196 8432,'-19'0'1709,"7"0"-1439,-11 4 270,7 2-180,-3 4-1,-6 0-179,0 0 180,-14 4-90,7 1-90,-6 1-808,-10 7 807,14-11 181,-18 7 90,8 0-270,7-7-180,-6 11 180,17-12-450,-11 3 90,5 0 180,-4-7-1619,8 6 1265,12-12-96,2 8 417,4-8-1227,0 3 541,5-4 719,0 0 0,5 5 0,0 0 0</inkml:trace>
  <inkml:trace contextRef="#ctx0" brushRef="#br0" timeOffset="106776">12631 12362 7533,'-5'-15'2698,"-4"9"-2338,8 8-2519,-4 38 2429,5-9-448,0-3 0,0 1 537,0 3 1,0-2 0,0 15-121,0-9 1,0 6 0,0-5-1563,2-8 0,1-1 1458,-3 24 0,1-1-45,8 0-436,-8 3 616,8-5-180,-8 1-90,7-1 0,-6-3-180,2-18 0,0 1-892,-2 23 982,2-1 2452,0-13-2362,-3-14-90,4-8-2069,-5-2 822,4-8 1337,-3-2 0,8-4 0,-3 0 0</inkml:trace>
  <inkml:trace contextRef="#ctx0" brushRef="#br0" timeOffset="107069">12988 12233 7533,'-21'40'539,"12"-8"1,3 2-990,2 17-167,4-12 1,0 2 391,0-2 0,0 1 314,2 0 1,0 2 809,1 9 1,0 1-406,1-2 1,2-1-180,1 0 0,0-2-952,-2-6 1,1-1 681,1-8 0,0-2-45,1 0 0,-1-2 360,4 10-180,3 10-248,-4-23 248,-4-5-424,7-2-386,-11-7-1696,11 4 2326,-12-10 0,8-5 0,-3-5 0</inkml:trace>
  <inkml:trace contextRef="#ctx0" brushRef="#br0" timeOffset="107336">12353 12977 7533,'15'-11'1709,"13"3"-990,11 4 1,3 3-4151,10 0 3701,-7-3 0,1-1 44,-16 3 1,-2-1-135,17-3-90,-14 4 0,-1 0-387,5-2 27,5 3 1046,-1-8-506,-6 6 0,0 0-90,14-2-1892,-16 2 1,0 1 1711,7 2 0,-7-4 0,3-1 0</inkml:trace>
  <inkml:trace contextRef="#ctx0" brushRef="#br0" timeOffset="108571">14000 12223 7533,'0'-15'-1619,"-4"-4"3238,-2 8-720,1-3-449,-4 4 0,3 5 269,-8 0-899,3 5 180,-3 0 270,-1 5-90,0 5 315,-8 11 0,0 4-316,-4 11-538,4-2 1,-4 6 0,4-4 448,9-5 0,2-1-45,-12 19 0,2 1 90,13-17 0,2-2-135,-3-1 0,1 1-45,4 5 0,-1 1 135,-1-4 0,0 0 0,2-1 0,0 1-90,2-4 0,1 0 90,-3 21-482,5-1 122,0 1 180,0-9 0,5 2-180,0-8 91,5 0-1,0-5 270,4-1-90,-3-8-202,8 3 202,-3-9 0,3 0-900,1-5 1,13 0-360,-5-5 756,2-5 1,1-4 0,4-7-1,17-9 1</inkml:trace>
  <inkml:trace contextRef="#ctx0" brushRef="#br0" timeOffset="108952">14555 12452 7533,'-10'-6'1889,"-4"2"-1440,7 4-449,-19 22 450,8 5-180,-5 2 0,-1 1-657,-5 13 746,-4-2 1,-2 1-180,-1 0 30,11-9 0,-4 4 0,4-5-120,5-10 0,0-1 89,-13 25 1,1-1-629,3-12 359,12-5 0,1-2 90,2-4-941,4 2 401,0-9-1259,5 4 630,0-8-180,14-1 1349,-2-10 0,11-15 0,-2-6 0</inkml:trace>
  <inkml:trace contextRef="#ctx0" brushRef="#br0" timeOffset="109209">14159 12551 7533,'-10'-16'3328,"5"6"-4048,0 10 810,27 33 90,-12-13 720,18 22-1,-9-9-539,-7-5-640,11 11 459,-12-10 91,7 1-90,-2 0-360,-1-1 270,12 15-180,-9-16-719,11 14 539,-5-12-360,-3-4 360,3-1 3,0-2-1263,-3-11 721,4 7-1170,-1-9 1979,-3-1 0,3-3 0,-4-2 0</inkml:trace>
  <inkml:trace contextRef="#ctx0" brushRef="#br0" timeOffset="109567">14873 12164 7533,'30'4'0,"-5"6"719,-1 10-449,9 14-4269,-9-2 5258,9 7-539,-13-5-14,-1 1 284,1 5-450,-4 0-136,-6-10 1,-1 1 45,2 23-315,-6-20 0,-1 1 224,-1 5 1,-1 0 90,-2 16-330,-3-19 0,-3 5 0,2-5-120,0-6 0,0-2 67,-7 14 0,-1-1 113,-4 2 0,-4-9 0,1 4-2834,-6-8 1,-1-1 1574,-11 12 1079,7-10 0,-1-3 0,-13 1 0,-2-1 0</inkml:trace>
  <inkml:trace contextRef="#ctx0" brushRef="#br0" timeOffset="110359">7134 12045 7982,'8'51'540,"0"0"0,-1 3 0,0-3-316,-4-18 1,-1 1-1042,2 9 1,-1 5-1,-1-4 907,-1-2 0,-1 0-30,3 1 0,0 4 0,0 0 90,-1-4 0,-1 1 0,2-3-61,1 6 1,2 2 0,-4-5 0,1 4 0,-1 2 0,0-7-1032,3 9 0,0-1 919,-1-8 1,0 6-1,0-1 1,-1-5 112,0 6 0,0-3-150,2-7 0,-1 1 0,1-1-559,-2 8 0,-1 2 679,-1 1 0,-1 5 0,0-5-282,2-2 1,0-2 281,-5 0 0,0 3 0,0-14 30,2-17 707,-4 1-2776,5-11 2368,0-11 0,5-7 1,0-11-1</inkml:trace>
  <inkml:trace contextRef="#ctx0" brushRef="#br0" timeOffset="111641">7154 12045 6993,'-10'-6'-630,"4"2"630,2 4 450,4 0-270,0-4 90,0 2 90,0-2-270,0 4 359,4 0 91,2 0-450,4 0 360,4 0-360,2 0 180,12 0 89,8 0-269,0 0-616,-6 0 0,1 0 706,8 0-135,-10 0 0,0 0-45,11 0 90,4 0-869,-4 0 689,9 0 180,-8 0 90,7 0-360,-2 0 270,3 0 0,-12 0 0,2 0-528,-7 0 0,1 0 483,20-2 0,3 0-45,-3-1 0,0 0 0,-4-2 0,1 0-601,1 2 1,-2 1 600,-13 0 0,-2-1-45,0 1 0,1 0 45,1 1 0,2 1 17,11-5 1,4 1 12,-15 1 0,0 2 0,3-1 0,5 0 0,2 0 0,-2 1-30,-8-1 0,-1 0 0,0 1 0,17 1 0,-3 0 45,-15-2 0,-2 0 0,6 1 0,-1 1-45,-4-2 0,0-1 45,4 3 0,0 0 0,-1 0 0,-1 0-45,3 0 0,-1 0 45,-1 1 0,-1-2 45,2-1 0,1 0 0,-4 2 0,3-1-30,-2-2 0,2 0 0,-1 0-60,5 2 0,3 1 22,-4-2 1,8 0-1,-1 0 1,-5-1-755,5 0 0,-1 1 762,2 0 0,5 1 0,-6-2 15,-5-1 0,-3-1-294,2 3 1,-1-1 293,1 0 0,2 0-15,-4 1 0,2-2 0,-2 2 15,9-1 0,-1 0-289,-6 0 1,1-1 0,-2 1 243,4 1 0,-3-1-45,2-2 0,-1 1-10,1 1 1,0 1 54,1-1 0,1 0 0,-2-1 0,1-1 0,3 2 0,0 0 0,-4 1 0,0-1 45,5-2 0,-1 1 0,-4 1 0,0 0-45,6 1 0,1-1 306,-7-2 1,1 1-307,8 4 0,-1-1-45,-5-3 0,0-1 90,5 5 0,2-1-281,-5-3 1,3-1-1,-3 1 236,-10 1 0,-3 2 0,3-2 0,12 0 0,2 0 0,-4-1 310,2 0 0,-3 0-355,0 3 0,1 1-45,-3-2 0,0-1 90,-1 1 0,1 0-45,1 1 0,-1 1-391,1-3 1,-1 1 435,-3 2 0,1 0-60,-6-1 0,2-1 1,-1 1 103,7 0 0,3 1-134,-7-2 0,5-1 0,0 1 1,-4 0 89,9 2 0,-1-1-30,-8-2 0,3 0 0,-2 0-15,11 3 0,-4-1 380,-17-3 0,-1-1-380,14 4 0,-1 1 90,-17-2 0,-2 0-90,9-1 0,-1 1 90,-6 2 0,0-1 0,4-1 0,-1-1 521,7-1-476,12 3-90,-14-8 0,11 8-90,-20-8 270,0 8-270,-3-8 2287,-1 8-2108,-1-8-178,-4 8 178,4-12-89,-3 11 1203,-1-11-1114,3 7-89,-11-4 0,7 5 1615,-9-4-1435,0 8 413,0-8-593,-5 8 175,4-3 5,-8-1-180,8 4 90,-8-3 90,4 4-90,-1-4-90,-3 2 270,4-2-270,-5 4 180,0 0-180,4 0 90,-3 0 89,4 0-89,-1 4 90,2-2 0,8 15 0,-3-9-90,3 15 0,-4-8 90,0 5 0,0 4-90,-1 2 0,1 4-45,4 23 0,2 2-1596,-3-9 1,1 0 1580,-4-8 0,0 2 0,-1-1 285,1 10 0,-1-3-1513,-4-10 1,1 0 1242,1 15 0,0-1 90,-2-12 0,0-2-372,-3-3 1,1 0 281,4 5 0,0 1-236,-4-4 0,0 1 236,4 1 0,1 1 0,-5-1 0,-1-1 0,2 2 0,1-1 0,-2-5-1,-1 1 46,3 6 0,0 0-45,0-6 0,0 0 45,0-1 0,0 1 90,-2-1 0,0-1 90,6 19-90,-4 4 180,1-4-1,2-5-269,-7-1 90,8-4 90,-8-5 1315,8 17-1765,-8-22 180,8 12 90,-8-22 90,4-5 1140,-1 4-1770,-3-13 1226,4 8-866,-1-9-1042,-3 1-218,4-2 1105,-5 0-2994,0-2 3239,0 2 0,-5 0 0,0 2 0</inkml:trace>
  <inkml:trace contextRef="#ctx0" brushRef="#br0" timeOffset="112472">7432 14406 7533,'-32'0'494,"0"0"1,-19 0-315,32 0 0,8 0 0,-3 0 0,4 0-360,0 0 90,5 0 809,-4-4-359,8 3-90,-4-3-270,5 4 450,0 0-270,5-5 0,0 4-90,10-3 179,-4-1-89,7 4 270,15-8-450,-4 8-2156,19-8 2246,-9 8 90,6-4-1066,5 1 976,0 3-45,-22-1 0,2 0 135,15-1 0,2 1-90,-9-1 0,1 1 0,13-1 0,0 0-45,-14-1 0,-1-1-612,5 2 0,0 1 567,0-1 0,1 0 0,1-1 0,1 0 45,2 3 0,0 1 45,-2-5 0,0 1-45,2 3 0,0 1-573,4-5 0,1 1 573,-4 3 0,1 1-15,-13-3 0,1 0 0,2 0-30,11 1 0,3 0 0,-3 1 30,-10-1 0,-2 0 0,6 0-30,1 1 0,8-1 0,5 1 0,-1-1 0,-2 1 0,-7-1-129,5 0 1,-6 0 0,6 1 173,-3 0 0,7 0 0,3 0 0,0 1 0,-4-1 0,-8-1-390,0-1 0,-7 0 1,3 1 366,0 1 1,3 1-1,0 0 1,-4-1-239,-1-1 0,-3-2 1,0 1 215,4 2 0,0 2 0,-1-2-140,-2 0 0,0-1 1,1 1 229,4-1 0,1 0 0,-1 1-69,-2 1 0,-1-1 1,0 1 8,4-1 0,1-1 0,2 1-30,-4-1 0,1 1 0,1 0 0,-2 0-30,7-1 0,-1 1 0,1-1 69,-5 0 1,1 1-1,0 0 1,-2-1-70,3-1 0,-2 0 0,0 0 0,0 3 0,-1 0 0,0-1 30,2-1 0,0-1 0,0 0 30,0 0 0,0 2 0,0-1 0,2 0 0,-1 1 0,1-1 0,0-1 0,-1 0 0,1 0-30,0 1 0,-1 0 0,1 0-70,-1 1 0,1-1 0,-1 0 10,1-1 0,-1 0 0,1 0-24,1 2 1,0 2 0,0-2 83,-1-2 0,0 0 0,0 0 30,1 1 1,0 0-1,0 1-30,1-1 0,-1 0 0,0 0 0,-2-1 0,-1 0 0,0 0 0,2 1 0,-1 1 0,0-1 0,-4 0 0,0 0 0,0 0 0,1 1 0,0-1 0,0 1 0,-3-1 0,1 1 0,-1 0 60,0 0 0,0 1 0,-1 0 21,-3-2 1,-1 1-1,0-1-81,1 0 0,0 1 0,0-1-3,9 2 0,1-1 183,7-1 0,-1 0-135,-9 1 0,0 2-8,1-1 1,-1 0-38,-3 0 0,-2 0 0,-3 0 0,-1 0 485,-2-2 0,0-1-485,-5 3 0,-1-1 90,25-3 0,-8 4 0,6-5-630,-18 4 360,3-3 90,-22 4-1286,0-4 206,-10 2 1634,0-2 1,-18-5 0,-4-2 0</inkml:trace>
  <inkml:trace contextRef="#ctx0" brushRef="#br0" timeOffset="116837">16460 12204 7533,'-4'-26'0,"3"7"359,-3 9 1,-1 1-180,0 8 0,-5-4-540,4 10 360,-3 0 0,-1 5-180,-9 13 90,-2-5 0,-8 15 90,-10 1-3279,6-2 3324,10-13 0,-1 1 0,-3-1 0,1 0 45,-18 13-90,13-15 0,0 0 0,1 3 0,1-2-262,-19 5 352,8 0 0,1 0 180,3 0-225,9-9 0,3 1 45,4 8-180,5-11 0,1 7 270,8-9-360,2 0 270,4 0-270,9 4 270,2-3 2981,8 3-3161,14 1 90,-5 0 0,3-3 0,3 1 0,-7-3 0,0 1 0,10 3 0,-1 0-1442,15 3 1442,-4 1 90,-16-8-90,3 0-184,1 0 184,-4-4-90,16 7 90,-18-11 90,8 7-180,-8-4 90,-11-4 90,5 3-90,-13-4 90,-5 0 1605,0 0-1695,-5-4 311,-5-6-311,-5-6 0,-5-4-270,-27-13-90,3 6-161,8 7 1,-1 1 520,-5-2-90,-9-2 180,19 12-90,-3-4-90,2 1 90,2 3-90,1-3 90,-4 4-657,8 0 837,-3 5-90,4-4-90,5 8 0,-4-4 180,8 1-180,-3 3 0,4-4 180,5 5-180,1 0 809,4 0-719,-5 0 619,4 0-619,-3 0-90,12 5 0,3-4 90,8 8-90,6-8 450,22 8-270,0-8 0,3-1-1831,-8 2 0,1 0 1681,-5-2 0,2 0 0,0 0 29,1 0 1,-1 0 0,-2 0-1149,5-2 0,0 0 1119,0 1 0,3 1 0,-3 0-834,0-2 1,0-1 803,8 1 0,1 0-507,2-1 0,2 0 507,-18 0 0,1 0 0,3-1 57,11 1 1,4 0-1,-3 0-27,-10-1 0,-2 1 0,2 0-30,7-1 0,3 1 0,-2 0 30,-2-2 0,-2 0 0,-1 0 15,8 2 0,-1-1-105,-11 0 0,1-1 0,-2 1 15,1 4 0,-2-1 45,-6-3 0,0-1 0,0 5 0,-1-1-180,21-8 90,-1 8 1,-9-3-271,-5 4 1124,-6 0-1034,-4 0 270,-5 0-990,-1 0 443,-8 0 940,3 0 1,-8 4 0,3 2-1</inkml:trace>
  <inkml:trace contextRef="#ctx0" brushRef="#br0" timeOffset="121947">11907 15944 7533,'0'-10'539,"0"5"-179,-5-4-90,4 8-270,-3-3 180,4 4 540,0 0-271,0 4-89,0 1 0,0 14 0,0 20-180,0-1-316,0-10 0,0 2 361,0 7 0,0 2-1714,0-7 0,0 2 1668,0 12 1,0 4 135,0 3 0,0 0-1384,0-10 1,0 1 1158,-3 11 0,1 0 0,2-14 0,-1-2-382,-1 0 1,0 1 291,1-3 0,2 1-119,-1-2 0,0 1 119,0 7 0,0 0 0,0-12 0,0 1-45,0 6 0,0-2 225,0 8-180,0-1 0,0-9 0,0-1 1471,0 1-1561,0-9 90,4-2 2414,2-5-2504,3-12 90,1 2-180,14-9 180,-7 0 1746,12 0-1566,4-9-180,-5 2 0,15-7 0,-13 8 437,9-2-257,-8 2 269,8-4 1,14 0-360,-9 5-90,-16 3 0,1-1 180,20-1-1169,-12 3 449,6-4 270,-18 5-1709,0 0 1015,-5 0-25,8 0-181,-6 0 1170,7-4 0,-9 3 0,0-4 0</inkml:trace>
  <inkml:trace contextRef="#ctx0" brushRef="#br0" timeOffset="122433">12859 15637 7533,'0'-6'1439,"-5"2"-1259,0 8 449,-5 19-449,0 1 899,4 11 1,2 3-720,-2 6-498,2-10 1,0 2 317,3-5 0,0 0-90,-3 18-90,4-2 0,0 0-90,0 5 135,0-21 0,0-1-45,0 4-809,0-14 97,0 5 532,0-6-719,0-3 269,0-2-1798,-4-3 1888,3-6 694,-4-5 0,1-10 1,-2-6-1</inkml:trace>
  <inkml:trace contextRef="#ctx0" brushRef="#br0" timeOffset="122724">12532 15934 7533,'0'-5'629,"0"0"-719,4 5 0,-3 0 0,8 0 1,-3 0 2967,26 0-2608,-12 0 269,21 0 181,-2 0-720,-6 0-485,1 0 0,1 0 125,-3 0 180,23 0-1079,-21 0 539,-11 0 360,9-4-269,-12 3 269,1-8-468,-1 8 1,-6-12 0,-4 2 0</inkml:trace>
  <inkml:trace contextRef="#ctx0" brushRef="#br0" timeOffset="122956">13047 15716 7982,'-10'0'0,"0"5"900,-13 9-360,6 2-271,-12 4 1,-9 12-4341,10-13 3981,-15 14 270,13-9 746,0-3-836,0 3-360,5-4 270,-3 0-90,11 0 270,-6-5-90,8 0 180,-5-1-1080,5-3-539,0-1 539,10-1 3696,0-8-2886,5 3 0,-4-4 0,-1 0 0</inkml:trace>
  <inkml:trace contextRef="#ctx0" brushRef="#br0" timeOffset="123125">12651 15696 7533,'0'16'4047,"9"7"-4316,-3-7 1618,9 13-450,-1-4-449,-3 5-90,7 0-849,2 4 624,-5-8 0,0 1-3246,7 17 2886,-8-17 0,-1-1 45,-2 13 244,4-4 1,-5 5 0,0-1 0</inkml:trace>
  <inkml:trace contextRef="#ctx0" brushRef="#br0" timeOffset="124806">14288 16232 7892,'0'-6'-179,"0"2"-1,0 4 3238,-17 13-2698,-1-1 0,-12 12 179,-12 10-1968,13-7 1609,-14 7-1,22-14 1,-1-2 0,-11 5-189,1 4 0,-1 1 9,2-2 90,8-6 0,0 1 0,-1 4 179,3-9 91,-3 12-180,13-16-90,2 2 1010,4-5-1100,4-3 1068,14 4-978,-4-1 449,41 10-449,-25-11 180,23 9 180,-5-11-90,7 8-661,-19-8 0,-1 0 571,21 8-46,-18-7 1,-1 0-314,-1 4 89,15-1-270,-18 3 180,-6-11-1349,20 12 809,-19-9-2878,19 5 2069,-29-4 1439,5 2 0,-18-2 0,0 4 0</inkml:trace>
  <inkml:trace contextRef="#ctx0" brushRef="#br0" timeOffset="125622">10974 16520 7533,'1'-7'2069,"-2"4"-1530,-9 13-89,-9 8-360,-1 3-1614,-6 5 1704,-3-2-95,-9 9 5,5-10 0,0 5 0,1 0 89,1-3-179,7-4 0,2 0 360,-7 7-360,11-10 90,-5 9 90,13-11 360,18 26-540,0-21 90,12-2 0,6-2 0,4-7-90,17-4 180,1 2-858,-14-7 768,13 4-900,-4-1 1421,-14-3-1286,1 6 1,-1-1 404,-3-3-1349,11 10 719,-18-7 325,-8 4 0,3 4 0,-4 1 1</inkml:trace>
  <inkml:trace contextRef="#ctx0" brushRef="#br0" timeOffset="125816">10438 17224 7533,'10'0'3238,"4"5"-3598,6-4 0,1 8 3058,6 0 1,1 0-2159,9 5-605,-7-3 1,2 1 604,20 2-1328,-9-3-381,6 3-1170,3 1 1530,-18-4 809,13 3 0,-21 0 0,-2 2 0</inkml:trace>
  <inkml:trace contextRef="#ctx0" brushRef="#br0" timeOffset="127643">7243 16212 7533,'0'-14'0,"-4"7"539,3-6-269,-8 12 540,8-3-540,-4 4-90,5 9-1,0-3 811,0 30-720,0-7-3153,0 24 3063,0-8-135,0-16 0,0 1 61,0 26 209,0-24 0,0 0-91,3-3 1,-1 1-1177,-2 4 1,1 0 1085,3-1 1,1 1 45,-2 20 0,-1 1-645,1-16 1,0 0 464,1 10 0,1 3 120,-4-13 0,1 1 0,0-3-30,3-3 0,0 1 60,-1 4 0,-1 5 0,0-7 439,2 7-589,0 8-1255,-1-18 626,-3-12 2456,4 1-4166,-5-13 3517,0-4-1898,0-2 1026,0-4 1,0-4 0,0-2-1</inkml:trace>
  <inkml:trace contextRef="#ctx0" brushRef="#br0" timeOffset="127966">6856 16937 7533,'26'-12'1304,"0"1"0,21-11-1304,-12 21 100,0-8 304,-3 6 1,2 1-1885,12-8 1750,-10 7 0,-1 0 179,10-5-62,5 6-477,-1-2 90,1 0 180,0-2-540,-5 1 270,3-4 180,-7 8-90,3-8-1439,-8 8 809,2-8 361,-7 4-1800,17-5 899,-20 0 541,10 0 629,-18-4 0,-1-2 0,1-4 0</inkml:trace>
  <inkml:trace contextRef="#ctx0" brushRef="#br0" timeOffset="128209">7799 16014 7533,'-5'-28'3778,"0"10"-3778,5 24 0,0 8 1529,0 6-540,0 10-449,0 5-984,0 14 804,5 6-620,-5-24 1,1 3 709,3 20 0,1 1-1673,-5-13 1,1 0 1312,1-3 0,1 2 0,1-2 90,-2 4 0,1-1-618,2 0 0,0 1 483,-2 1 0,-1 0 0,3-6 0,-1 0 45,-1 1 0,0 0-585,2-2 0,0 0 270,-2-4 1,-1 0 179,3 2 0,-1-1 90,-1-4 0,0-1-2204,7 26 1169,-5-5 451,4-11-271,0 9 444,7-20 1,3 10 0,1-18 0</inkml:trace>
  <inkml:trace contextRef="#ctx0" brushRef="#br0" timeOffset="128549">8662 16123 7533,'-31'-22'1889,"7"4"-2249,5 18 270,8 9 1529,-8-3-629,8 13-361,-8 1-179,4 10-2072,-5 5 2207,4 1 0,-1 3-225,5-8 0,1 0-857,-6 14 1,1 1 766,5-8 0,2-2-1,-1 4 1,0 0 0,2 0 0,1 0 90,-1 4 0,1 0-45,4-3 0,1-1-45,-1 2 0,1 0 0,2-6 0,0 3-60,3 3 0,0 4 0,0-3 60,0-5 0,1-1-240,1 2 0,1 2 0,2-5-30,7 9-630,5-1 451,0-13 184,2-9 0,2-2-5,7-2 90,-3-5 0,0-2-180,8-7-3075,3-8 3345,5-6 0,2-10 0,3-6 0</inkml:trace>
  <inkml:trace contextRef="#ctx0" brushRef="#br0" timeOffset="128844">9327 16391 7533,'-11'-17'989,"-2"4"-899,12 17 0,-8 6-90,-1 1-90,-5 12 90,-5-2 854,2 3 1,-2 4-46,-2 5 1,-2 1-2924,-2 2 1,0 0 2517,1 1 1,2-1-180,3-6 0,1-2-45,3-2 0,1-1 0,-2 4 0,0 1 145,2-5 0,0 0-145,-4 11 0,-1 0-360,7-9 0,-1 0 135,-3 2 0,1 0-540,3-2 1,1-2-46,-4 13 361,-7 1-901,12-6 631,-4-16 89,10 2 1007,1-14-557,-1-1 0,4-4 0,-3 0 0</inkml:trace>
  <inkml:trace contextRef="#ctx0" brushRef="#br0" timeOffset="129085">8811 16579 7533,'9'-7'1529,"2"4"-1439,4 13 0,4 0-180,1 4 2518,1 2-6829,7 8 5121,-2 2-90,-1 3 1005,4 1-1321,-10-9 1,0 1-135,15 11-90,-15-11 0,0-1 90,10 9-409,-8-5-131,3 4 270,0-8 90,-7 3 90,6-4 90,-8 0 0,1-5-1710,3 4-359,-8-8 858,3 4 222,0-10 2222,-3 4-1413,4-8 0,-5 3 0,0-4 0</inkml:trace>
  <inkml:trace contextRef="#ctx0" brushRef="#br0" timeOffset="129565">9496 15776 7533,'41'-7'2428,"-4"4"-2248,-17 17 0,0 1 630,4 5-181,-3 5-179,4 0-4489,-1 9 4399,-3 1-180,3 9 360,-4 2-360,-10-20 0,0 2 179,10 22-269,-10-19 0,0 1 45,-2-4 0,-1 1-45,1 4 0,-2 2 0,0-5 0,-2 0 45,-1 5 0,0-1 0,1-4 0,1 0-1,-5 4 1,1 1-45,1-5 0,0 0 90,-1 2 0,-2 1 0,-1-1 0,0-1 0,2-1 0,-1 1-45,-6 3 0,0 0-1,4-3 1,0-1-45,-6 0 0,-1 0 90,-1 23-45,2-25 0,-1-2 45,-1 21 122,0-20 0,-1-1-122,-5 15 314,-5-4 1,-2 0-315,-6 6-360,-3 2 0,-3-2-1529,-4-13 1304,15-8 1,-2-2-1845,0-7 0,2-2 2249,-13 5 0,9-6 0,0 0 0,-16 4 0</inkml:trace>
  <inkml:trace contextRef="#ctx0" brushRef="#br0" timeOffset="130782">15369 15924 7294,'0'-49'989,"0"9"-89,0 40-422,0 4-298,0 6 270,-4 23-270,3 5-858,-8 16 1038,3 0-1323,1 1 1053,1-23 0,-1 0 0,2-2 0,1 1 0,-3 7 0,0 1 0,2-6 0,0 1-90,1 7 0,0 1-90,-1-7 0,1 0 158,2 15 1,-1 1-564,-1-6 1,0 3-136,1 7 0,1 4 1,1-6-1159,1-14 1,0-1 1517,-3 20 0,3-13-179,7-40-21,-8 0 470,8-5 0,1-14 0,5-2 0</inkml:trace>
  <inkml:trace contextRef="#ctx0" brushRef="#br0" timeOffset="131014">15737 15785 7533,'-11'40'329,"1"-1"1,0-2 0,1 1-240,3 0 0,2 0-2875,-1-3 0,0 0 2830,2 10 0,1 3 494,-5 7 1,0-1-719,6-14 0,0-2 359,-6 13 0,1-1-195,5-15 1,1-2 103,-2-2 1,-1-1-45,3 0 0,0-1-494,0 25 359,0-24 0,0-1-424,0 18-26,5-3 270,-4-11 270,3-12 1465,1-1-1465,0-1 0,1-12 0,-2 1 0</inkml:trace>
  <inkml:trace contextRef="#ctx0" brushRef="#br0" timeOffset="131212">15161 16569 9332,'-11'-5'1709,"2"0"-2969,9 5 541,9 0 269,-7 0 1529,16-4-629,-12 3-180,17-4-180,-2 5-810,18 0 361,-3 0-1856,17 0 1946,-6 0-316,-18 1 0,0-2-44,26-3 629,-10 2 0,1-2 0,-13 0 0,1-1 0,11 0 0,1 0 0</inkml:trace>
  <inkml:trace contextRef="#ctx0" brushRef="#br0" timeOffset="131531">16580 15656 7533,'-37'0'239,"0"-1"1,2 3 0,5 2-600,0 11-238,0 10 1857,4-1 1,0 3-2989,6-5 0,0 2 1909,-6 10 0,0 3 45,-2 8 0,4 1-709,6-10 1,2 0 603,1-1 0,0 1 0,2-2-715,-1 2 0,3-1 685,3 4 0,1 0-45,-1-4 0,1 0-176,4 3 1,1-2 220,-3-3 0,1-1 0,3 3 0,1-1-630,0 22 450,2-24 1,1-1 89,7 20-1170,5-2 631,0-5 179,5-9 270,0 4-1169,4-12 629,-3 1 90,8-12 1113,14-2-573,-5-8 0,-9-9 0,0-3 0,16-11 0</inkml:trace>
  <inkml:trace contextRef="#ctx0" brushRef="#br0" timeOffset="131791">17175 15964 7533,'-25'-6'2518,"-8"15"-2518,11 3 495,-8 16 0,0 4-4739,-6 10 4514,5-5 0,0 2-90,11-14 0,0 1-1,-2 5 1,0 1-45,2-5 0,-1 2 108,0 4 0,-2 2-198,-5 9 0,-1-1 45,7-7 0,0-1-366,-5 7 0,1-3 186,10-13 0,2-2 90,-15 20 0,8-4-705,-3-5 525,4 8 949,0-11-2118,5-2 850,5-16 499,1-14 0,8-10 0,-3-6 0</inkml:trace>
  <inkml:trace contextRef="#ctx0" brushRef="#br0" timeOffset="131996">16580 16222 9062,'8'23'2069,"-5"-5"-1215,9 10 1,2 3-765,-5 6-730,2-6 1,1 0 909,2 4-360,2 3 90,4-7 90,0 8 90,-1-8-1349,6 3 629,-4-4 270,7-5 270,-7-1-1709,8-4 809,-4 0 451,1-5-1147,16-4 1596,-14-7 0,15-8 0,-13-2 0</inkml:trace>
  <inkml:trace contextRef="#ctx0" brushRef="#br0" timeOffset="132291">17274 15776 7533,'0'-17'3328,"5"4"-3148,-4 13 0,8 4-360,1 6 270,5 6 269,5-1 181,9 21-360,-3-7-265,0 15 1,0 5 174,-11-23 0,-1 3 120,4 17 0,0 8 0,-3-3 14,-5-4 1,-3 2-105,0 2 0,-2 5 0,-2-5-1625,-2-2 1,-3-3 1549,-4 1 0,-3-3 0,2-14 0,-1-2-834,-12 23 699,9-24 0,-2 0 90,-12 23-1369,-5-5-70,1-1 629,-1-9 1075,4-1-2424,-7 0 1169,11-7 361,-2-3 629,10-9 0,4-5 0,0-1 0</inkml:trace>
  <inkml:trace contextRef="#ctx0" brushRef="#br0" timeOffset="132573">18117 16004 7533,'-11'25'3058,"3"17"-2878,3-13-166,4 22 796,-3-19-361,-1 16-89,4-7-180,-3 4 0,1-12 0,1 0-450,1 12 225,-1-16 0,0-1 135,2 24 75,0-17 105,0 8-630,-5-6-1888,4-18 1168,-3 13-1368,-1-17 2448,0-4 0,-5-2 0,0-9 0</inkml:trace>
  <inkml:trace contextRef="#ctx0" brushRef="#br0" timeOffset="132775">17720 16460 7533,'32'-8'869,"-1"0"1,3-2-1,-3 2 211,1 7-1350,-2-2 1,1 1-1,4 2 225,-8 0 0,3 0-311,1 0 0,-1 0-184,12 0 360,-1-2 1,1 0 179,2 1 0,10-12 0,-15 2 0</inkml:trace>
  <inkml:trace contextRef="#ctx0" brushRef="#br0" timeOffset="132970">18713 15875 9242,'-4'14'1529,"3"6"0,-8 5-630,8 5-5481,-8 4 6021,8 6-630,-8 5-359,3 9-270,1-24 0,0 0 793,3 0 0,-1 1-793,-1-3 0,-1 3 90,0 12 0,0 3-1530,-2 7 0,-1 1-854,-2-3 1,0 0 2113,-1 2 0,-2-3 0,1-17 0,-2-2 0,-1 2 0,0-1 0</inkml:trace>
  <inkml:trace contextRef="#ctx0" brushRef="#br0" timeOffset="135685">6390 18108 7533,'-12'-11'0,"4"6"0,8 0 0,-5 5 0,4 0-90,-3 0 90,4 0 0,4 0 0,2 0 0,4 0 270,0 0 179,8 0-179,-6 0-270,12 0 90,-9-4 90,9 3 90,2-4-180,3 1-90,1 3 270,4-8-2729,2 8 2638,3-8 1,-8 8 0,0 1-533,19-9 503,-14 8 0,6 2 0,-4-2-105,-5-3 0,0-1-572,19 4 0,-1 1 482,-20-2 0,-2 0 135,1 2 0,0 0 0,1 0 0,2 0-45,0 0 0,3 0 89,16 0 1,2 0-810,-11 0 0,1 0 540,10 0 0,2 0 105,-16 0 0,1 0 0,-2 0-60,5 0 0,0 0 60,-4 0 0,2 0 1,0 0-1,-1 0 0,-1 0 0,-1 0 167,8 0 0,0 0-137,-7 0 0,3 0 0,-3 0 0,3 0 0,-1 0 90,3 0 0,-1 0-90,1 0 0,0 0 0,2 0 0,-1 0 0,-3-2 0,0-1 90,6 3 0,0-1 0,-4-1 0,0 0-45,3 0 0,3 0-15,-5 1 0,2 1 0,-3 0-30,8-5 0,-1 1-233,-4 3 1,3 1 0,-4 0 232,3-2 0,-3-1 0,9 1 0,0 0 45,-3 2 0,-1-1-15,-15-2 0,0 0 0,3 0-30,14 1 0,4 1 0,-3-2-251,-10 0 0,-2 0 0,2 0 228,-3 1 1,2 1-1,1 0 1,-4-1-8,0-1 0,-2 0 0,0 0 92,2 1 1,1 0-1,-1 1-62,-3-1 0,0 0 0,1 0 0,4-1 0,0 0 0,3 0 22,-2 0 1,2 1-1,1 0 1,-2-1-196,6 0 0,-3-1 0,2 0 128,-3 1 0,3-1 0,-2 0 0,-2 1 45,-3-1 0,-3 1 0,1 0 25,3 0 1,1-1 0,-1 1-26,-2 0 0,-1-1 0,1 1-30,2 0 0,0-1 0,2 1 30,-1 1 0,3-1 0,0 1 0,-3-1 0,1 0 0,-2 0 0,5-1-30,-4 2 0,5 0 0,4 0 0,0-1 0,-1 1 0,-5-1 7,6 0 1,-4-2-1,0 1 1,4 1-8,-5 0 0,4 0 0,2 1 0,0-1 0,-2 1 0,-4-1-115,3 0 1,-3-1-1,-2 0 1,0 1 144,-1 0 0,-1 1 0,-1-1 0,-2 1-30,1-1 0,-2-1 0,-1 1 30,1-1 0,1 1 0,-2 0-214,16 0 1,0 0 213,-13 1 0,1-2 0,-1 2-60,-5 0 0,-1 0 0,1 0-30,4-1 0,1 0 0,-1-1 90,-2 1 0,0-1 0,-1 1-30,1 1 0,0 1 0,-1-1 168,-3-1 1,0 0 0,7 0-139,4 0 0,8 0 0,6 0 0,1 0 0,-4 0 0,-7-1-30,6 0 0,-7-1 0,7 1 55,-13 1 1,5 0 0,4 1 0,0-1-1,-1 0 1,-5 1 0,-6-1-26,3 0 0,-6 0 0,0 0 91,2 1 0,0 1 0,0-1-121,1-1 0,0-1 0,0 1 30,-3 1 0,0 0 0,0 0 0,0 0 0,0-2 0,1 2 0,1 0 0,1 0 0,0 0-60,-2 0 0,-1 1 0,1-1 60,2-1 0,0 0 0,0 0 0,15 0 0,-2 0 0,-16 0 0,0 0 0,-1-1 45,15-1 0,1 1-90,-1 1 0,0 0 45,3-1 0,-1-1 90,-6 3 0,0-1-45,3-2 0,0 0-45,-5 0 0,-1 0 0,-1 2 0,1 1 45,1-3 0,1 1-45,-4 1 0,0 0 0,-1-2 0,0 0 0,2 2 0,-1 0 0,-5-1 0,0 0 0,4 1 0,0 0 0,-2-2 0,-1 0 0,1 2 0,0 1 309,-1-3 1,1 1-265,0 1 0,-1 0-45,-1 1 0,-1-1-45,1-2 0,-2 1 45,-1 4 0,0-1 0,0-3 0,-1-1 0,-1 5 0,-1-1 0,-2-3 0,0-1 0,0 5 0,-2-1 0,19-3 628,6-1-628,-24 5 0,0-1 0,15-7 0,4 7 0,-20-4 0,-7 5 1929,-1 0-1929,-6 0 1987,-4-4-2167,-4 3 1834,-2-4-1744,-4 5 686,-8 0-596,1 0 0,-12 0 0,-1 5 0,-23 0-45,14 2 0,-2 0-553,-10 1 0,-3 0 823,-10 1 0,0 2-1543,11-1 0,1-1 1318,-5-1 0,-1 0 225,-5 3 0,1 1-1271,8-6 0,0 0 1106,4 0 0,-1 1 0,2-1-60,-7 2 0,2-2-423,0 0 1,-1-1 467,0 2 0,1 1-90,-4-1 0,-3 0 105,5-1 0,-4 1 0,2 0-314,8-2 0,1 1 0,-2-1 224,-8 1 0,-3 1 0,0-1 60,-1-1 0,0-1 0,1 1-66,11 0 0,2 1 0,-2-1 66,-10 0 0,-2 0 0,-1 0-30,0 2 0,-1-1 0,2 0 60,12-2 0,1-1 0,-1 1-60,-13 1 0,-2-1 0,-1 1-97,1 0 1,-1 0-1,3 0 157,9-2 0,2 1 0,-1 0 4,2-1 1,-1 1-1,-1-1 1,1 1-20,-1-1 0,0 1 0,1 0 0,2-1-15,-1 1 0,2 0 0,-6-1 6,-4 1 0,-8 0 0,-2 0 0,2 0 0,7-1-6,3 1 0,6 0 0,-5-1-12,4 0 0,-4-1 0,-2-1 0,2 1 0,5 0 12,1 1 0,4 0 0,-1 0-30,-3-1 0,0 0 0,0-1 30,1 1 0,0 0 0,1 0 15,-15 2 0,-3 1-68,16-4 1,-4 0-1,0 1 1,2-1 52,2 2 0,2 1 0,-5-1-117,-6 0 1,-7 0 0,-4 0-1,3-1 1,6 1 86,0 1 0,5 0 0,-3-1-23,-4 0 1,-4-1-1,1 1 1,5-1-8,8 1 0,4 0 0,0 0 94,0-1 1,1 0-1,-1 0-64,0-1 0,0 1 0,1 0-30,0 1 0,1 0 0,0 0 30,-1-3 0,-1 0 0,1 1 0,1 2 0,0 0 0,0 0 0,-1-2 0,1-2 0,0 2 110,0 2 0,1 1 0,-1-2-110,0-1 0,0-1 0,-4 0 0,-10 4 0,-5 1 0,-2 0 0,5-1 0,3-3 0,3 0 0,-3 0-63,8 2 1,-4 1 0,-1 0-1,2 0 1,5-1 62,-2-1 0,5 0 0,0-1 172,-17 2 1,0 0-173,13 0 0,0 0 0,0 0-30,4-1 0,1-1 0,-1 1 30,-2 0 0,-2-1 0,1 1-34,1 1 1,1 0-1,0 0 34,-14 0 0,0 0 30,15-1 0,-1-1 0,0 1-30,-14 1 0,0-1 0,14-1 0,-1 1 0,1-1 90,-16-1 0,0 1-90,17 2 0,0 0 0,0 0 0,-17-3 0,1 1 27,-1 3 1,1 1-28,-1-5 0,0 1 0,1 3 0,-1 1 45,3-5 0,-1 1-135,-1 3 0,0 1 90,4-5 0,0 1 0,-4 3 0,0 1 0,2-2 0,0 0-78,-1-1 0,1 1-12,0 2 0,1-1 90,1-4 0,0 1 0,1 3 0,-1 1 0,3-5 0,-1 1 0,-2 3 0,-2 1-81,7-3 0,-1-1 0,1 1 81,7 0 0,2 0 0,-4 0-23,-2 0 1,-3 0-1,0 0 1,3 0-3,-13 1 1,2 0 24,10-1 0,-2-1 0,3 1 0,-6 1 0,2-1 45,3-2 0,1 0 184,-1 2 0,-2 0-229,-10-1 0,-1-1 90,11 2 0,-1 1-90,-2-2 0,-3 1 0,4-1 45,4-1 0,2 1-90,-14 1 0,1 0 226,16-2 1,2 0-182,2 3 0,-2-1-90,-17-2 0,1 1 90,13 1 0,1 0 45,-11 1 0,2-1 66,11-2 1,3 1-112,3 1 0,0 0 0,-5-2 0,1 0 697,4 2 0,-1 1-742,-13-1 0,-2 1 45,11 0 0,-1 0 55,-6 1 0,-3 1-190,-1-5 0,2 1 345,13 3 1,1 1-122,-12-4 1,-1-1-135,6 4 1,1 1 88,6-5 1,1 1-45,-7 3 0,0 1-45,6-5 1,2 1 794,-20 8-750,0-8 89,0 7-89,19-6 0,-4 2 0,19-4 482,4 0-662,0 4 1793,5-3-2333,0 4 1425,5-5-795,13 0 353,0 4-533,29-3 396,-6 0 0,12-1 0,6 0 0,-2 0 0,-7-1-1227,-5 0 1,-4-1-1,5 0 1119,7 0 0,7 0 0,3 0 0,-3 0 0,-7 0-18,-3-1 0,-5 0 0,-1-1 45,10-1 0,1 0-45,-7 2 0,2-1 0,-3 1-1033,8 1 0,-2-1 1078,-2-2 0,-1 1-837,6 1 0,1 0 792,-6 1 0,3-1-30,1-2 0,2 0 0,-1 1-500,4 1 1,1 0 559,-7-2 0,3 0 0,-1 0 23,0 2 0,-1 0 0,-2-1-53,-7 1 0,-2 0 0,1 0 331,9-1 0,2 1 0,2 0-309,-6-1 1,1 1 0,4-1-1,7 0-49,-15 2 0,5-2 0,4 1 0,4-1 0,0 1 0,2-1 0,-1 0 0,-2 1 0,-3 0 0,-4 0 12,9 0 0,-6 1 0,-1-1 0,0 1 0,2 0 0,6-1-2,-10 0 1,5 0 0,3 0-1,3-1 1,1 0 0,0 0 0,-2 1-1,-2-1 1,-5 1 0,-4 1 0,-7-1 16,21 1 0,-12 0 0,3 0-84,1-1 0,2-1 0,1 0 0,-5 1 24,1 0 0,-4 2 0,4-1-208,-9 0 1,4-1-1,0 0 1,0 0-1,-2 1 200,-1 0 1,-2 0 0,1 1-1,1-1 50,1 0 0,3 1 0,1-2 0,-2 1 0,-2 0-12,12-1 0,-3 0 0,0 1 52,-13 0 1,1 1 0,-1 0-1,1-1-22,0 0 0,0-1 0,0 1 0,1-1-50,-2 2 0,0-1 1,0 1-1,0 0 20,12-2 0,-1 0 0,0 0 52,-10 1 1,0 1-1,0 0 1,-1-1 7,8 1 0,-1-1 0,13 0-58,-24 1 0,7-1 1,4 0-1,4 0 0,4 0 1,1 0-1,3-1 0,-1 1 1,1 0-1,-2-1 1,-2 1-1,-3 0 0,-4 0 28,10 0 0,-3 0 0,-3 1 0,-2-1 0,1 0 0,1 1 0,3-1 0,3 0 0,-9 0 0,2 1 0,3-1 0,2 0 0,1 0 0,1 0 0,-1 0 0,1 0 0,-2 0 0,-1 0 0,-3 0 0,-2 0 0,-3 1 0,12-2 0,-1 1 0,-3 0 0,-3 0 0,-2 1 0,-4-1 0,-3 0-23,3 1 1,-7-1 0,-1 1-1,3 0 23,1 0 0,2 0 0,0-1 0,1 1 0,0 0 0,-2 0 0,1 0 0,0 0 0,-1 1 0,-2-1-23,0 1 1,-1 0 0,0 0-1,2 0 49,9-1 0,2 0 1,1 0-1,-1 0-26,-2 0 0,-1 1 0,0 0 0,-3 0 0,5-2 0,-2 1 0,1-1 0,-4 1 0,3 0 0,-1 0 0,-3 0 0,1 0 0,-4 1 0,0 0 55,2-2 0,-1 1 1,0-1-86,-2 1 0,-1-1 0,0 1 87,3 0 1,0 1 0,-1 0-58,-4-1 0,0-1 0,3 0-7,-3 1 0,2 0 1,3 0-1,6 0 18,-6 0 0,7-1 0,4 0 1,3 0-1,0 0 0,-1 0 1,-4 0-1,-5 1-11,4-1 0,-6 1 0,-2-1 0,2 1 0,5-1 11,-4 0 0,5 0 0,3 0 1,2-1-1,-2 1 0,-3-1 1,-6 1-1,-8 0-66,4 0 1,-9 1 0,0-1 98,18-1 1,3 0 94,-7 0 1,3 0 0,0 0-80,1 1 0,1 0 0,-1 1 0,-1-1 0,0 0 0,3 0-60,-1 1 0,4-1 0,-2 1 0,-5 1 45,4 0 0,-1 0-45,-1 0 0,4 0 0,-4 0 89,-13 0 1,-2 0 0,-2 0 252,6 0 0,0 0-312,1 0 0,3-1 0,5 2 24,-6 0 0,5 1 0,1 0 0,-2 0 0,-4 0-564,3 0 0,-5 0 1,3 0 509,7 0 0,6 0 0,-5 0 0,-15 2 0,-11 5 0,-24-3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08:44:48.77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8563 17849 21751,'-16'-4'-2463,"6"-2"441,1-8-943,4 8 1816,-1-12-313,2 16 1800,8-7 241,-2 9-678,6 0 818,-7 0 271,8 0 909,6 0-102,-3-5 956,33 4-1787,-24-8-364,22 4 0,4 0-424,-6-1 32,9-3 0,2 0 118,2 3-250,-19 1 0,3 0 108,7-2 0,0 0-411,-9 4 1,0 0 370,8-4 1,3 0-215,-5 3 0,2 1 0,-4 0 90,-1-2 0,1 0-74,12 1 1,6 1 0,-6 0 2,-12 0 1,-2 1 28,15-3 1,3 0-9,-17 5 1,0 0 0,-2-1-4,8-3 1,-1-1 18,-7 4 0,2 2 0,0-2-7,1-1 1,0-2 0,2 1 53,11 1 1,3 1-1,1-1 11,-12 0 0,1-1 1,0 1-1,0-1-32,-2 0 1,1 1 0,-2-1-1,-2 1-21,2 0 0,-2 1 0,0-1 105,1-1 1,0-1-1,-2 2-100,6 1 0,2 1 65,-8-2 1,5-1-1,0 1 1,-4 0-64,11 1 1,-2 1 40,-5-1 0,4-1 0,-4 0 25,5 0 0,-2 0-69,-3 2 1,0-1 53,7-1 0,-1 0-71,-3 1 1,0 2-42,3-1 1,2 0 112,-6-1 0,2 1 0,-2 1-167,8 1 0,0 0 100,-7-2 0,2 0 0,0 1 6,0 2 1,1 0 0,-3 0-89,-9-1 1,-2 0 0,2-1 71,10 1 0,2 0 0,-3 0 6,5 2 1,-2 1-32,1-5 1,0 1 23,1 3 0,-1 1 25,1-5 1,2 1 7,-4 1 0,4 2 0,-3-2 22,-11-1 0,-1-1 0,1 0-1,0 1 1,2 1 0,1-1-1,-1 0 76,15-1 0,-1 0 0,-3 0-34,-11 0 0,-1 0 0,1 0-35,0 0 0,2 0 0,0 0 1,-4 0 137,14 0 0,-3 0-117,-12 0 1,2 0 0,-2 0-15,-1 0 0,-1 0 0,0 0 46,0-1 1,0-1-1,0 0 20,0 2 1,0 0 0,0-1-51,17-1 1,-1 0 65,1 0 0,-1 0 26,0 1 1,2 1-83,-8-2 1,3 1 0,-2-1 10,-10 1 1,-1-1-1,0 1-14,10 0 0,2 1 0,-4 0-38,-1-3 1,0 1 57,-3 2 0,2 0 1,-2 0-38,5 0 1,-1 0-16,-6-1 0,2-1 0,-3 1-11,3 0 0,-1 1-40,-3-3 0,-1 1 35,0 2 1,0 0 34,-2 0 0,-1 0-14,-1 0 0,-1 0-219,-3 0 1,2 0-792,6 2 0,5 1 1,-5 1 895,-9 1 1,0 1 0,26 3 0,-3 2-1,-16 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08:45:28.733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10210 8632 23948,'-6'-22'-9831,"-3"0"6066,8 21 4058,-3-8-992,-1 4 751,4-1-821,-3 2 1248,4 4-642,0 0 2824,-4 0-155,2 0-1060,-2 0 716,0 4-965,-2 2 733,1 4-1492,0 4-1851,1-3 74,3 8-545,-8-4 814,8 5-823,-4 0 783,5 0-342,0 4 460,-4-3 811,3 8-315,-4 5 634,5-2-1158,-4 2 1252,3-5-584,-3-8 846,4 3-494,0 0-316,-5-3 645,4 3-403,-3-8 614,4 3-789,0-9 265,0 9-420,0-8 493,4 8-456,-3-8-235,8 3 612,-8-8-846,8 3 1457,-4-8 1064,5 8-942,0-8 1130,5 8-220,0-8 497,0 3-610,4-4 936,-3 0-828,8 0-1242,-3 0 1122,3 0-1491,0-4 1475,2 3-1290,-1-4 653,4 1-667,-4 3-123,5-4 293,4 5-468,-3 0 90,8-4-116,-8 3 104,7-4 1,15 5-287,-9-4 322,-15 3 0,0 0-274,15-3 444,-4 4-194,9 0-232,-8 0 249,3 0-250,-4 0 143,-1 0 47,1 0 5,12 0-157,-9 0 195,-14 0 0,0 0 0,20 0 0,-11 0 0,-1 0 0,-17 0 0,0 0 0,0 0 0,-5 0 0,8 0 0,-11 0 0,7 0 0,-9 0 0,0 0 0,0 0 90,-4 0 90,2 0-180,-7 0 90,13-9-72,-12-2-1631,11-4 1003,-12 1-1239,4 4 761,-1-22-553,2 3-80,-1-15 959,-2 11 1,-2 1-972,-1-6 1539,0 7 0,0 2-1017,0 3 1061,0-2-583,0 7 464,0-3-191,0-1 343,0 4-258,0 2 196,0 0-991,-4 12 715,3-2-419,-3 14 1098,-1 5 1,-5 14 0,-5 7 0</inkml:trace>
  <inkml:trace contextRef="#ctx0" brushRef="#br0" timeOffset="3609">12621 8612 25951,'0'-9'-9831,"0"-1"5503,0 4 2626,0-3 681,0 8 520,0-7-252,0 6 481,0-2-1739,0 4 4289,0 4-2365,-4 2 1236,3 4-1020,-8 0 1302,8 4-1280,-8 1 868,3 14-646,1-7-2436,-4 7 2647,4 4-1588,-1-10 1244,2 10-1320,-1-13 1452,4-1-1281,-3 2 962,4-2-444,0-3-193,0 3 352,0 0-44,4 7-169,-3-5-92,8-3 764,-8-8-773,8 0 1440,-4 0-451,5-4 1207,5 3-181,-4-4 446,3 1 20,1-2-310,-4-4 1128,7 0-1012,11 0 360,-11 0-1118,14 0 183,-4 0-261,-4 0-191,9-4 128,9-2-498,-13 1-264,19 0 190,-14 5-270,1 0-90,18-4 342,-10 3-201,10-4-148,-13 5-247,0 0 174,-1 0-10,1 0 180,0 0 0,0 0-163,-1 5 66,-10-5 1,0 1-102,15 3 110,-16-1 0,1-1-62,24 3-53,-14 1 97,-7-4 1,1 0-24,1 3 60,22-4 174,-24 3-335,2-4 406,-9 4-198,-1-3 136,-3 4-308,3-5 413,-4 0 29,0 0-120,4 0 228,-7-5-339,6 4 698,-3-7-824,5 2 805,-4-4-577,11-18-899,-19 10-473,10-11 125,-17 10-785,3 8 690,-4-7-380,1-2-432,2-1 747,-2-17 162,3 11 665,-3-7-462,2 5 1489,-2-1-1351,-1-1 656,4 1 73,-8 6-510,4 0-81,-5 3-272,0 1 426,0 6-182,0 8 316,0-3 772,-9 8 1,-6-3-1,-11 4 1</inkml:trace>
  <inkml:trace contextRef="#ctx0" brushRef="#br0" timeOffset="5293">21005 9178 27824,'-10'-4'-4506,"0"3"4749,0-8-2137,4 8 2440,-3-4-911,8 5 1168,-3 0-89,4 0-624,0-4-2214,0 3-867,0-4 1300,9 5 2165,2 0 523,9 0-907,30 0-24,-11 2 0,3 1-145,-2-3 1,2 1 1579,8 3 0,-1 1-49,-18-5 0,-2 1 28,5 3 0,1 1-1557,-3-5 1,1 1 44,4 1 1,0 0 11,-2 1 0,0-1 14,4-2 0,1 1-27,-3 3 0,1 0 23,1-3 0,1 0 84,0 1 1,0 0-73,-3-2 1,1 0 80,1 0 1,0 0-85,-4 2 1,0 0 72,4-1 1,0-1-80,-3 3 0,-1-1 40,2-2 1,-1 0 36,-1 0 0,0 0-39,0 0 0,-1 0-1,1 0 0,0 0-37,-2 0 0,-1 0 39,0 0 0,0 0 42,23 0-37,-26 0 1,1 0 27,20 0-69,-12 0 1,0 0 3,18 0-24,-23 2 1,1 0-192,-2-2 1,-2 1 147,9 8-98,-10-6 0,-1 0-379,-2 2-306,7 8 109,-16-11 213,-3 12 275,-23-9 0,-16 5 0,-16 0 0</inkml:trace>
  <inkml:trace contextRef="#ctx0" brushRef="#br0" timeOffset="5692">20836 9575 26712,'52'5'-2186,"-5"0"1797,-13-5 646,6 4-446,10-3 472,5 3-191,-21-3 1,0-2-35,-1 1 0,0 0 76,5 0 0,3 0 55,-3 0 0,3 0 0,-1 0-99,5 0 1,0 0-61,-2 0 0,2 0 0,0 0 167,-3 1 1,0-1-1,-1-1-138,13-1 0,0 0 25,-9 2 1,1-1 0,-2 1 6,0-2 0,7 0-37,-13 0 0,8 0 0,6 1 0,4-1 1,1 0-1,-2 0 0,-5 1 0,-6-1-60,1 1 1,-5 1 0,-1-1 0,6 0 12,-1 0 0,7-1 0,3 0 0,3 0 1,-1 0-1,-4 0 0,-5 1 0,-9 0-15,16 1 0,-8 0-158,1 0 0,0 0-1505,5 0 0,-1 0 141,-3 0 1,0 0 1116,2 0 1,-1 0-1,-4-4 1,0-1-1,-3 0 1,-1-1-1</inkml:trace>
  <inkml:trace contextRef="#ctx0" brushRef="#br1" timeOffset="14579">10676 6946 7533,'-10'-5'-630,"0"4"810,5-3 0,-4 4-720,4 0 450,-5 0-270,4 0 270,-3 0-89,8 0 179,-8 4-180,8-3 180,-7 4 0,6-5 0,-6 0 0,6 4 0,-2-3 0,0 4 0,3-5 0,-4 0 90,5 0-90,-4 0 0,3 0 359,-4 0 1,5 0-270,5 0-90,0 0 0,5 0 0,13 0 0,-5 0 90,11 0-180,4 0 90,-6 0 90,7 0-135,-4 0 0,0 0-3347,16 0 3392,-11 0 0,-1 0 0,10 0-10,-6 0 10,11 0 0,-6 0-166,9 0 166,-23 0 0,-1 0-2210,17 0 2210,-17 0 0,1 0 0,11-5 1849,-1 4-1849,1-3 0,4-1 0,-3 4 0,3-3 0,0-1 0,-3 4 0,3-3 0,0 4-180,1-5-317,1 4 497,2-4-180,-3 5 180,1-4 0,7 3-89,-7-4 89,-11 5 0,2 0-90,17-4 90,-23 4 0,1-1-45,1-1 0,0 0-45,12 2 45,-6 0 0,1 0 45,-9 0 0,0 0 90,9 0 0,0 0-90,-9-1 0,-1 2-90,23 3 360,-19-3-270,17 3 0,-11 1 0,13-4 0,-14 3 0,14-4 0,-9 0 0,9 0 0,-15 0 89,-2 0-89,3 0 0,-3-4-89,2 3 89,-2-4 0,3 5 144,-3-4-189,10 2 0,4-1 45,-21-4 0,0-1 1227,19 5 1,-1 0-1228,-4-10 0,-14 8 0,-2 0 0,5-6 0,23 1 0,-7-3 0,-17 11-625,15-7 625,-26 4 0,0 4 0,0-8 475,8 8-475,-10-3 0,9 0 0,-7 2 0,1-2 0,-1-1 488,-1 4-488,1-3 0,-4 4 1242,3 0-1242,0 0 246,-12 4-246,15-3 0,-15 8 0,3-3 0,-1-1 0,-8 4 90,3-3-90,1 4 0,-4 4 0,3-3 0,-4 3 0,0 0 90,0 2-90,0 26 0,0-17-458,0 17 458,0-18 0,-4 2 90,3 3-90,-8 15 0,3-12 0,1 16 0,-2-15 0,1 0 0,-1 15 0,0-2 0,0 0 90,-3-1-928,7-11 1,0-2 837,-6 9-45,9-11 0,-1 2 45,-3-1 0,0 0 0,3 0 0,0-1 0,-3 0 0,0-2 0,2 11 0,1-10 0,-2 0 0,-1 11 0,3 16-229,-4-25 229,5 3 0,0-4 0,-4-1 0,3 1 0,-4 0 0,5-5 180,0 4-180,-4-8 0,3 3 0,-4-4 370,5-5-370,-4 9 1704,3-12-1704,-4 2 198,1-5-198,-2-4 90,1 1-90,-4-2 0,4-4 0,-5 0-90,-9 4 90,7-3 90,-29 4-90,17-5-339,-15 0 339,10 0 270,-9-5-270,0 4 180,-6-3-90,-3 4-90,9 0 0,-6 0 0,10 0 90,0 0-90,3 0 45,4 0 0,-2 0-90,0 0 0,0 0-382,-4 0 1,0 0 426,3 0 0,2 0-1133,-17 0 1133,1 0 0,4 0 0,7 0 0,-1 0 180,-15 0-180,16 0 0,-2 0 45,-1-2 0,1 0-45,-20 1 45,10-2 0,0 1-1438,-8 2 1393,19 0 0,0 0 0,-15 0-480,5 2 1,-1 1 479,13-3 0,0 1 45,-14 1 0,1 0-45,-9-2 0,9 0 0,-3 4 0,7-3 0,-12 4-45,21-5 0,0 0-45,-22 0 90,24 0 0,-2 0 16,-8-2 1,1-1-17,-11 2-45,11-1 0,-1 0 45,8 2 0,2 0 0,-20 0-463,11 4 1,-6 1 0,5-1 507,9-2 0,2 0-45,-22 6 0,0 2 12,21-8 0,3 1-12,-17 7 351,16-7 1,-1-1-352,0 3 0,1-1 0,-16 2 0,-9-1 0,1 4 0,14-4 0,-11 5 0,-3 0 0,18-3 0,-1 1 0,0-3 0,0 1 0,1-1 0,0-1 0,5-1 0,2-1 0,-6 2 0,-10-3 0,4 4 90,7-5-90,-2 0 0,-4 0 0,19 0 0,-12 0 0,15-5 328,1 4-238,-4-3 2607,-1-1-2697,3 0 1954,-1-1-1954,3-7 90,4 7 201,-3-13-291,8 4 34,-2-1-34,7-11 0,-4 9 0,5-11 0,0-13 0,0 12 0,0-17-90,5 0-1354,-4 8 1444,7-14 0,-6 9 0,6 3-850,-7-3 850,4 15 0,-1 1 0,-3-12 0,4 12 0,-1 0 0,-3-7 0,8-18 0,-3 10 0,-1-6 0,0 11 0,-1-15 0,2 9 45,-4 15 0,1 0-45,6-6 0,-4-4 0,1 9 90,3-13-90,-8 15-47,8-14 47,-4 20 90,1-7 0,-2 14-90,0-4 29,-2 8-29,2-3 1437,-4 4-1437,0 5 1043,0-4-953,0 8 200,0-4-200,0 1 81,0 3-171,0-4 270,0 5-360,4 0 180,-2-4-90,6 3-90,2-3 90,1 4 0,4-5 0,8-1 0,-6-4 0,25 0 0,-18 0 0,13 1 0,-16-1 0,21-5 0,-13 4 0,9 2-270,0-5 90,-6 12 90,7-11-971,-10 10 1,-1 1 610,11-8 450,-8 7 0,0 0 0,14-10 0,5 1 0</inkml:trace>
  <inkml:trace contextRef="#ctx0" brushRef="#br0" timeOffset="20008">17522 7035 18998,'4'-6'-3074,"-3"2"1037,8-1 2927,-8 4-931,4-3 15,-1-1 192,-3 4-87,8-3-169,-8 4 746,4 0 391,-5 0-865,0 4-964,0-3-90,0 8-5,-5-8 1563,-5 8-980,-1-3 202,-8 3 66,8 1-365,-3-4 1721,0 3-125,-1-4 237,-5 6-1694,5-2 423,0-3-62,6-2 54,-1-4 227,0 5-436,4-4 457,2 3-885,-1-4 576,4 0 111,-3 0-139,4 0-30,4 0-44,2 0-50,4-4-193,-5 3 893,13-12-941,-10 10 404,10-10-463,-3 3 88,0-1-5,-4 1-137,6 1 341,-10-1-815,2 4 916,0-8-819,-3 13 1245,-1-7-905,0 6 769,-1-6-731,-3 2-599,4 1 1196,-5-4-1265,0 8 415,0-4-782,0 5 2142,0 5-2179,0 5 958,0 1 298,0 3-354,0 9 573,0-5 0,0 6 90,0-9-1414,0-1 1414,0-3 0,0 21-90,0-14 0,0 11 90,0-6-90,0-6 89,0 12-89,0-13 0,0 3 0,0-5 90,0-3 0,0-1-90,0-1 90,0-4-90,0 5 0,0-4 90,0 3-180,0-8 180,0 3-90,0 1-90,0-4 180,0 3-180,0-4 1504,0 5-1414,0-4-270,0 8 270,0-8-180,0 3-89,0 0 269,0-3-90,0 8-1504,-5-8 2797,0 13-941,-5-8-74,0 8 1,-4 5-1,-1 2 1</inkml:trace>
  <inkml:trace contextRef="#ctx0" brushRef="#br0" timeOffset="20466">17284 7511 16209,'-5'0'-1169,"0"0"1259,5 0-90,5 0 90,0 0 90,5 0-180,0 0 90,5-5-17,0 4 71,5-3-190,9 4 136,-3 0-90,8 0 90,9-5-13,-6 4-1298,7-3 1133,-10 4 34,-4 0-524,4 0 668,-7 0-360,2 0 0,1 0 270,2 0-20,20 0 1,-23 0 0,-4 0-1</inkml:trace>
  <inkml:trace contextRef="#ctx0" brushRef="#br0" timeOffset="21745">17581 8612 13694,'10'-9'-2295,"-4"-1"1704,3 0 507,-8 0-534,8 4 1165,-8-7-960,8 6 586,-8-7-681,7 0 555,-6 3-281,2-4 75,-4 5 455,4-39-4128,-3 29 3818,4-30-1591,-10 40 1366,4-4-137,-7 7 683,6-10-692,-6 15 887,2-11-494,-4 7 313,0-4 2514,5 5-2625,-9-4 1955,8 3-2208,-8 1 533,-1 0-531,4 5 714,-8 0-385,8 0 160,-3 0-1,9 0-112,-8 5 314,7 0-579,-9 5 104,1 5-364,3-4-2,1 3-11,-3 9-141,6-10 149,-7 32-3810,8-20 3724,2 9-191,4-11-122,-5-8 394,4 1-198,-3 11 280,4-13-148,0 13 91,0-16 47,0 8 55,0-8 73,0 3 3296,0 1-3427,0-5 209,4 5-164,-3-1-48,4-3 92,-5 4 131,0-5-89,4 4-175,-3 1 134,8 1 82,-8-2 1,4-4-15,-1 0-1,-3-5-140,8 8 194,-4-10 430,1 5-405,3-3 412,-8-4-279,8 3 157,-8-4 175,12 0-84,-11 0-193,12 0-345,-9-4 282,5 3-193,-5-8-67,3 4 68,-2-5-264,-1 0-1,4 4 189,-3-2-168,-1 2 163,9-8-137,-12-2 26,11 1 138,-7 1 54,-1 4 48,4-9-210,-4 2 33,5-7-57,-4 9 87,3-4 173,-8 4-350,8-14 301,-8 7-230,3-7 59,-4 5 79,0 3-27,0-3 108,0-9-217,0 9 228,-4-13-127,-2 20-4,1 3-111,-9 5-703,8 8 992,-9-3 1,-3 8 0,-3 2 0</inkml:trace>
  <inkml:trace contextRef="#ctx0" brushRef="#br0" timeOffset="24867">17710 7808 12482,'-5'0'-809,"1"0"-1,4 0 900,-5 0 0,4 0-90,-3 5-162,4-4-137,0 8-109,0-3-91,0 4 0,0-5 180,8 8-142,-5-11 93,10 7 414,-3-9 453,1 0 89,-1 0 1,7 0 0,-9 0-90,11 0 52,0-9-149,-7 7-42,7-11-317,-10 8 49,6-5-136,-9 0-183,8 0 255,-9-9-304,1 7-55,-2-3-202,-4 2 82,0 11-139,-4-11 136,-2 12 588,1-8-546,-4 8 629,3-8-395,-4 8 484,-4-3 52,3 4 141,-3 0 88,-1 0-584,4 0 472,-3 4-318,8-3 501,-2 8-734,6-4-189,-2 5-35,4 0-198,0 0-1,0 0 0,0 0-99,0 0 7,0 0 221,4 8 168,6-1 107,-3 3 6,11-6 267,-12-8 85,9 3-23,-10-8 166,4 3-33,-3-4 234,3 0-33,6 0 14,-4 0-268,3-4 197,-4-6-386,-4 3-209,2-6-17,-6 3-352,2-1 126,-4-3-177,0 4-1,0-9-100,0 7 227,-4-7-64,-2 9 159,-4 0 355,0 0-215,0 0 267,-9 1 141,7-1-95,-11 4 124,12 2 128,-8 8 179,8 2-214,1 4-156,2-1-23,2 6-312,-4-4 268,5 3-386,-4 0 156,8-3-501,-4 4 181,5-5 10,5 0-16,0 0 206,1-5-35,7 4 355,-6-8 21,7 4 152,5-5 45,-7 0 141,7 0 42,-5-5 65,-3 0-126,-1-5-332,-1-5-133,-8 4-328,3-8-78,-4 8-108,-4 1-312,-6 2 189,-1 7 373,-3-4 237,-1 5-286,4 0 480,-8 0-70,4 5 1,-5 4 0,0 7 0</inkml:trace>
  <inkml:trace contextRef="#ctx0" brushRef="#br0" timeOffset="25903">17840 7849 15184,'0'-6'-4010,"0"2"2704,0-1 832,0 4 280,0-3 5,4 4 865,-3 0 11,8 0-687,-4 0 711,10-5 225,-4 4-150,3-3 241,-4 4-227,9 0-800,-3 0 180,9 0-90,12 0 0,9 0-317,-3 0 241,13 0-240,-20 0 262,-1-1 1,8-1 0,-5 0-751,15 1 722,-11 0 0,7-1 1,-10 0 15,-7 2-24,7 0 0,0 0 0,-4 0-952,13 0 879,-19 0-20,-4 0-10,0 0 6,4 0 260,-4 0 24,5 0 0,0 5-230,0-4 267,-1 4-105,15-1-67,2 1 1,2 0-690,6 2 554,-7-2 1,-4-1-59,-22-4 73,16 4 41,0-3 601,-1 3-604,-3-4 115,-13 0 4,9 0 8,-7 0-115,2 0 18,-5 5-4,-8-4-54,3 3 1343,1-4-1195,-4 0-90,7 0-67,-2 0 461,8 0-460,-12 0 282,6 0-379,-17 0 166,3-4-334,-4 3 116,0-4 1,0 5 0,0 0 0</inkml:trace>
  <inkml:trace contextRef="#ctx0" brushRef="#br0" timeOffset="29773">14724 6271 15907,'-5'0'-1348,"0"0"1078,5 0 270,5-5-425,-4 4 142,12-3 402,2-1 253,11 0-206,-1-1 178,13 2-253,-15 4-91,14 0 266,-16 0 89,21 0-449,-9 0-1747,11 0 1765,-5 0-89,-4 0 119,-4 0 1,0 0 45,14 0 45,-14 0 0,0 0-45,13 0 0,-3 0-45,4 0 0,3 0 45,8 0 1,-10 0 1,2 0-546,-10 2 1,0 0 529,3-1 0,0 0 1,2 1 1,1 0 47,11-2 0,-2 0-34,-19 0 1,-2 0-2,10 0 0,2 0 0,-7 0 0,3 0 0,-4 0-1,-2 0 0,0 0-562,22 0 1,-1 0 590,0 0-2,1 0-17,-27 0 1,0 0-13,22 0 3,3 0 0,-4 0 0,-1 0-288,-2 0 1,0 0 287,9 0 35,-12-1 0,6-1 1,-7 1-26,-14 0 0,-2 0 6,19-1 0,-2 0 20,0 2-36,0 0 0,-3 0 0,3 0 0,-14 0 0,1 0-8,3 0 1,-1 0-4,1 0 1,-1 0-6,-1 0 1,-2 0-22,10 0-8,-3 0 0,1 0 45,10 0 0,-13 0 0,1 0 0,20 0 0,-21 0 0,1 0 0,-4 0 0,1 0-107,1 0 0,-2 0 47,7 4-74,9-2 807,-5 2-728,-1-2 0,0 0-28,1-1 71,1 4 1,-1-1-158,-3-3 98,13 8-81,-1-8 172,-14 8-205,11-8 181,-11 3 136,11 1 81,-11-4 78,14 3-99,-3 1 90,-6-4-43,5 3 84,-14-4-62,0 0-163,-3 0-61,21 5-122,-18-4 91,9 3 236,12-4-260,-27 0 37,6 0 0,0 0-59,-14 0 0,12 0 1632,-18 0-1612,-7 0 117,6 0-13,-12 0 1075,3 0-1445,-4 0 1,0 5 0,0 1-1</inkml:trace>
  <inkml:trace contextRef="#ctx0" brushRef="#br0" timeOffset="31241">19735 6261 17763,'4'-6'-2612,"2"-2"1939,4 6 1240,0-2 4,-1 4-513,15-4 258,-7-2 70,8 1-167,-11-4 208,0 8 103,-3-8-764,4 4 289,-6-5-201,10-1 105,20-29-2777,-14 22 2625,12-23-1621,-32 31 1231,4 1 422,-8-1-831,4 4 893,-5-3-962,4 4 2823,-3-1-2514,3-3 2451,-4 4-2110,0-1-311,0 2 522,0 4 895,5 44-794,-4-24-598,3 35 425,-8-26 69,-2-3 495,-4 13-125,3-10 0,0-1 78,-4 8-961,1 15 1096,1-18 23,-1 12-111,-5 7-1661,4-15 1457,2-11-13,9-21-321,-4 5 369,3-4-118,-4 3 196,5-8-414,0 3 1431,0-4-500,0 5-1036,0-4 318,0 3-505,-4-4 1227,-15 0-172,6 0 458,-10 0 0,17 0-1008,-3 0 1008,4 0 0,-1 0 0,2 0-1008,-1 0 0,4 0 0,-3 0 0,0 0 0,2 0 0,-2 4-234,4-3-774,0 4 0,0-5 1008,13 9-415,4-7 370,4 12-519,11-13 621,-15 3-63,12-4 1014,0 0 89,-7 0-1097,2 0 596,4 0-372,-11 0 340,12 0-530,4-4 335,-10 3-413,6-4 194,-15 5-125,23-4 0,-21 2 0,21-2 0</inkml:trace>
  <inkml:trace contextRef="#ctx0" brushRef="#br0" timeOffset="32302">19923 7610 13793,'-5'-4'-1695,"0"3"1221,5-4-635,0 5 1297,-4 0 27,3 0 93,-3 0-144,4 5-641,0 5 423,-5 1-115,4 12 199,-8-7-196,8 4-366,-8 17 116,8-18-25,-3 19 516,-1-9 112,4-7-399,-3 24 243,4-22-342,4 31 315,-3-30-185,8 8-20,-8-19 76,8 0-52,-3-3 11,3-1 173,1 3 64,0-10 408,-4 10-629,3-12 894,1 8-588,1-8 518,7 3-118,-7-4 123,8 0-93,-8-9-353,8-2 607,-8-8-914,3-1 455,-4 4-429,-4-2-192,3 2 5,-8 1-197,8-13 326,-4-20-393,1 2-498,-2-6 742,-4 27-291,0 7 454,0 2-585,0 1 722,0-4-421,0 8 394,-4-12-213,2 11 84,-6-7-132,-2-4 793,-1 14-410,-4-13 170,5 16-66,-13-8-27,10 8 175,-10-8-96,13 13 174,-9-3 122,7 4-165,-11 4 323,-1 6-242,6 6-361,-5-1 25,13-1-113,0 0-171,0 2-482,4 4-163,-2 0 157,7 0 403,-4 0 0,10-1 0,0 1 0</inkml:trace>
  <inkml:trace contextRef="#ctx0" brushRef="#br0" timeOffset="34058">20052 7203 17763,'-5'0'-1619,"1"5"1077,4-4-1496,0 3 923,0-4 1806,-5 0-172,4 0-17,-3 0-322,4 0-90,4 0 147,-3 0 771,12 0 0,-6 0-918,12 0-90,1 0 0,0 0 0,5 0-90,3 0 90,-1 0 0,3 0 0,-2 0 0,-7 0 0,4 0 0,-1 0 0,-8 0 0,3 0 0,0 0 0,-7 0 0,7 0 0,-14 0 0,4 0 0,-8 0 0,4 0 450,-5 0-450,0-4-918,4 3 1249,-3-4-1097,4 5 766,-5 0 0,4 0 0,-3 0-90,8 0 180,-4 0 828,1 0-1070,-2 0 919,1 0-767,0 0 0,5 0 0,0 0 0,-4 0 0,2 0 0,-2 0 0,8 0 0,-3 0 0,4 0 0,-10 0 0,4 0 0,-8 0 0,4 0-90,-5 0 90,0-4-1188,0 3 180,0-8 0,0 8-90,0-8 180,0 8-180,0-8 90,0 4 0,0-1 1098,-5-3-173,4 8 319,-3-3 91,4 4 591,0 0 90,-5 0 0,4 0 0,-3 4-229,-1 2-26,4 4-878,-8 0 605,8 4-1412,-3-3 297,4 3-373,0 1 0,0-4 229,0 3 109,0-4 559,9 4-602,-7-3 442,16 4 235,-12-10 359,8-1 393,1 1-3,-4-4 197,8 3-130,-4-4 224,5 0 199,-1 0-532,10-4 166,-7 3-495,6-8 201,-3-1-285,-4-1 35,-2-7-405,5-2-43,-12 3-144,2-6-314,-5 3-35,-8-1-466,3-3 304,-4 4-264,-4 5 92,-2 0-49,-8-3 511,3 5-22,-12-6 466,6 14 536,-20-4 53,5 8 461,-8-3 192,11 4 20,-9 13-68,11-1-174,-7 12-335,14-4-529,6 9-403,4-11-142,4 9-240,2-16 76,4 3-497,0-4-4,4 5-61,-3-9 257,13 12 564,-12-11-273,11 3 823,-7-2-548,4-6 1267,4 2-183,-3-4 541,17 4-243,-15-3-177,10 4 207,-14-5-411,10-9 465,-7 2-938,7-7 31,-9 4-422,-5-4-263,4 3 232,-4-4-200,1 1-3,-2-6-427,-4 4-168,0-3 243,0 5 40,0 3 420,0-4-217,-4 1-35,-2 7 388,-4-6 90,5 12 855,-8-4-30,10 1-684,-10 3 917,3-3-329,-1 8 741,-3-3-396,9 8-479,-4-4-321,4 5-335,-9 5 1038,3-4-1084,1 8 122,1-8-393,8 12-619,-8-7 1063,8 4-838,-4-1 627,5-8-491,0 3-101,5-8 603,-4 3-616,8-8 1810,-4 3-1068,5 1 591,0-4 221,0 3-75,4-4 410,-3-4 128,7-2 250,-2-8-1458,-1 3 654,0-4-405,-10 5-585,4-4 536,-8 3-1037,3-3 31,1 4 210,-4 0-37,3 0 192,-4 0-171,0 0 104,0 5 34,0-4 538,-4 8 389,3-4-1038,-4 5 1645,1 0-575,3 0 595,-8 0 0,8 0 0,-12 5 225,6 0-1134,-3 5 919,1 5-1569,4-5 0,-1 5-92,-3 3 161,8-10-475,-3 10-31,4-13 123,0 5 88,4-4 353,-3 3-154,4-8 983,-1 3-608,2-4 1070,-1 0-104,4 0 245,-3-4-118,-1 3 190,0-8-419,-1 3-772,-3 1 154,4-4-592,-5 3-369,0 1-90,-5-4 35,4 8 4,-3-3 122,4 4 926,-5 0 147,4 0 1,-8 4-1,4 1 1</inkml:trace>
  <inkml:trace contextRef="#ctx0" brushRef="#br0" timeOffset="35970">14714 7451 19071,'5'10'-6815,"4"-4"6854,7 3-135,-1 0 51,4 2-21,-8 4 0,8-1 0,-4 2 0</inkml:trace>
  <inkml:trace contextRef="#ctx0" brushRef="#br1" timeOffset="43688">20786 7183 7533,'-5'0'-720,"0"0"2069,5 0-1259,0-4 90,0 3-90,0-3 0,0 4-90,0-5 90,0 4 180,0-3-540,0 4 180,5 0 0,-4 0 90,3 0 0,1 0 0,-4-5 90,3 4 0,-4-3-90,5 4 270,-4 0-270,3 0 0,-4 0 180,4 0-180,-2-5 90,2 4 0,-4-3-540,0 4 0,-4 4 0,-2 2 1</inkml:trace>
  <inkml:trace contextRef="#ctx0" brushRef="#br1" timeOffset="47139">20856 7144 2750,'5'0'0,"0"0"2288,-5 0-2108,4 0 1006,-3 0-1546,4 0 448,-5 0-88,-5 0 1671,-5 4-1671,-1 2 89,-8-1-268,8 4-1,-7-8 180,2 8 0,-4-4 0,0 5 0,1-4 0,-1 3 0,0-4 0,1 1 0,-5 3 0,3-8 0,-4 8 180,6-4-1,-1 1-89,-5-2-90,4 1 0,-3-4 90,4 7 0,1-6-90,3 2 90,-3-4-90,4 0 90,-5 4-90,0-3 90,5 4 0,-4-5-180,8 0-3122,-21 0 3212,13 0-1441,-9 0 1441,13 0 0,1 0 90,-2 0-270,1 0 270,-4 0 2589,4 0-2769,-1 0 2334,2 0-2244,0 4 0,3-3 0,1 4-90,1-5 90,3 0 180,-4 0-180,5 0 0,1 0 0,4 0 180,-5 0-90,4 0 0,-3 0 360,4 0-450,0-5 90,0 4-90,0-3 0,0 4 0,0-5 0,-5 4 89,4-3-89,-3 4 0,4-4 90,0 2-90,-5-6 180,4 7-90,-3-4 0,-1 1 0,4 3-90,-3-4 0,4 5 90,0-4 0,0 3-90,-5-4-90,4 5 90,-3 0 90,4-4-90,-5 3 90,4-3-90,-3-1-90,0 4 180,2-8-90,-2 8 90,0-4-90,3 1 0,-4 3 0,1-8 180,3 8-90,-8-8 0,3 4-90,1-5 90,-4 0 0,3 0-90,-4 0 90,0 0-90,5 0 90,-4 0-90,4-4 89,-1 3-178,-3-4 178,8 1-89,-12-10 0,6 2 90,-7-7-180,4 5 90,0 3 90,5 1 0,-9-8-90,8 15 0,-9-14 270,6 7-270,-1-1 90,4-3 0,-7 0-90,6-2 90,-7 1-90,4 1-90,4 8 180,-7-16-180,7 18 180,-4-18-90,-4 12-90,12 3 90,-7-1 0,5 8 0,3-4 0,-8 3 0,8-4 0,-8 5 90,8 0 90,-3 0-180,-1 0 90,4 0-90,-8 1 90,8 3-90,-8-3 90,8 4-270,-8-5 270,8 4-90,-3 2 0,4 0 0,-5 2 0,4-2-90,-3 4 180,4-4-180,0 3 90,0-4 0,0 5 90,0-4 180,-4-2-270,2 1 0,-2 0 0,4 5 90,0 0-90,0-4 0,0 3 0,0-3 180,0 4-180,-4 0 90,3 0-90,-4-5 89,5 4-89,0-4 0,-4 5 0,3 0 0,-4-4 0,5 3-89,0-4-271,0 5 270,-4 0 90,3 0 0,-4 0 0,5 0-90,-4-4-90,-11-2 90,-1 1 90,-4 0-90,10 5 0,1-4 90,4 3 0,-1-3 0,-2 4-90,2 0 0,-8-5 0,3 4 90,-8-3 0,-1-1 0,-14 4-90,-3-3 90,-1 1 0,-3 1-198,8 2 0,0-1 242,-11-1 1,0 0-381,11 2 0,2 0 336,-14 0 0,7 0 0,8 0 0,0 0-3038,5 0 3038,-4 4-429,4-3 429,-5 4 0,0-5 0,0 0 0,1 4 0,-1-3 0,-13 4 0,10-5 0,7 0 0,-5 0 0,-15 1 0,-7 1 0,5-1-868,9 0 1,1-1 867,-10 2 0,-6-1 0,11 1 0,4-2-103,7 0 1,-2 0 102,-13 0 0,11 0 0,1 0 0,-9 0 0,3 0 0,-3 0 0,11 2 0,0 0 0,-18-1 0,13 1 0,0 0 0,-17-2 0,0 5-90,26-5 0,-4 1 30,-13 1 0,-6 2 0,1-1 60,10-1 0,1-1 0,-2 1 0,-12 0 0,-4 0 0,5 0 0,0 0 0,6 0 0,12-2 0,0 0-398,-13 0 1,0 0 397,8-2 0,0 0-45,-7 1 0,1 1 135,8-5 0,3 1-90,5 1 0,-1 0 0,-2 1 0,-2-1 0,-8-2 0,-1 1 216,6 1 1,1 1-217,-5-1 0,1 0-190,7 1 1,1 0 189,4-1 0,2 1 0,-3 2 0,0-1 0,-1-1 0,0 0 0,-21-3 0,8 5 0,-1-1 0,14-1 0,0 0 0,-9 2 0,-2 0-134,1 0 1,2 0 313,-17 0-322,17 0 0,2 0 142,-9 0 59,2 0-59,5 0 743,-6 0-743,5 0 0,0 0 90,1 0-90,4 0 180,-14 0-180,12 0 0,-6 0 90,4 0-90,7 0 1466,-11 4-1466,17-3 0,-3 4 90,14-5-180,-4 4 90,8-3 0,-3 4 2155,4-5-2335,0 4 1863,4-3-1683,-3 4 1337,8-5-1337,-3 4-304,-1-3 34,4 3 90,-3-4-450,4 0 630,9-4 0,-7-1 90,20-10 0,-19 4-90,15-3 0,-4 0-90,-2 3 90,7-3 0,0-1 0,-7 4 0,7-4 0,-5 1-90,-3 7 90,8-6 0,-8 8 0,3-5 0,-8 4 0,3-2 0,-4 7 0,1-8 0,7 3 0,-11 1 0,7 0 0,-9 5 0,0 0 0,0-4 0,0 3 0,0-4 90,0 5-90,0 5 0,0-4 0,-4 3 0,-2 1-90,1 0 90,-4 1 0,3 3 0,-13 0 0,3 2 0,-4 4 0,6-5 0,-1 4 90,4-3-90,-3 3 0,4-8 0,0 3 0,0-3 0,5-1 0,0 4 90,1-8-90,3 8 0,-4-8 0,5 3 180,0 1-180,0-4 360,5 7-180,14 11 0,16 12-91,2 1 1,2-8-899,-6 3-181,-11-18 541,2 14-181,4-5-719,-10-6 1088,10 16 0,-4-11 0,2 7 0</inkml:trace>
  <inkml:trace contextRef="#ctx0" brushRef="#br1" timeOffset="48295">21223 6717 7533,'-4'-10'449,"-2"5"-808,1 0-91,0 5 270,5 0 0,5 0 450,0 0-180,5 0 0,13 5 629,-1-4-359,12 3-45,-2-3 0,1-2-452,10-3 2,10-1 1,0 0-202,-4-2 336,6-1 0,0-1 0,-6 2 0,-12 0 0,1 0 0</inkml:trace>
  <inkml:trace contextRef="#ctx0" brushRef="#br1" timeOffset="51901">20648 7174 7533,'-10'0'359,"0"0"-179,5 0 90,-4 0-180,3 0 0,1 0 0,0 4-540,5 1 360,0 1 180,5 3 180,0-4-90,5 1-360,5-2-270,4-4 271,-2 0-91,14 0 90,-18-4 90,11-2 90,-15-4 0,-3 5-180,-2-4 180,-4 4-90,-4-1 0,-2 2 810,1-1-451,-4 4 1,4-3-90,-1 4 180,-7 0-180,11 0 0,-12 0-90,13 0-180,-3 0 450,4 0-540,4 0-90,2 4 270,4-3 90,0 4 90,8-1-90,-5-3-90,5 4 90,-8-5-90,0 4 90,4-3-180,-2 3 90,2-4 90,-4 0-180,4 5 90,6-4 90,-3 3-90,1-4 0,-8 0-90,5 0 90,-4 0 0,3 0 0,-4 0 0,-5 0 0,4 0 180,-8 0-1,8 0-179,-8-4 450,4 3-450,-5-4 540,0 5-540,0-4-90,-5 3 0,-5-3 180,-1 4-450,-16 0 180,9 0 180,-11 0 0,14 0-180,-13 0 90,11 0 90,-12 0-180,0 0 91,7 0 89,-6 0 0,-18 4-90,19-3 135,-3 3 0,1 1-45,6-4 89,-15 3-89,17-4 0,-16 5 0,14-4 0,-10 3 0,13-4 90,0 5-90,-4-4 0,3 3 0,-3 1 0,8-4 0,-3 4 90,-14-1-90,13-3 0,-20 8 0,23-8 0,-3 8 90,1-8-90,8 3 0,-3-4 0,4 5 180,0-4-90,5 3 0,-4-4-90,3 0 90,-4 0-180,5 0 180,1 0-90,4 4 0,0-2 90,0 2 1169,0-4-1169,-5 0-180,4 0 180,-3 0-90,4 0 90,0-4 0,0 2-90,0-2 180,0 4-180,0-4-90,0 3 90,0-4 0,-5 5 0,4 0 0,-3 0-90,4 0-90,0 5 0,-5-4-90,-5 12 270,-1-11-179,1 11 89,-3-3 90,7 1 0,-9 3-90,-4 1 0,7-4 180,-7 8-270,1 0 360,6-2-270,-20 15 90,18-19 0,-13 15 90,11-13 0,1 1-90,1-2 0,-5 5 0,7-7 0,-7 7 0,9-9 0,0-1 0,0 1 0,0 5 0,0-4 0,0 3-180,0-4 180,-4 4-180,3-3 90,-8 8 90,8-8-90,-3-1 90,8-1 0,-2-4-90,2 1 90,-8 7 0,3-11-90,-4 11 270,5-11-270,1 6 360,-1-7-180,4 4 0,-3-5-90,8 4 270,-3-3-91,-1 4 1,4-5 270,-3 0-360,-1 0-90,4 0 90,-3 0 180,4 0-270,-4 0 0,2 0 0,-6 0 0,2 0 0,-4 0-90,-9 0 90,7 0 90,-7 0-180,1 4 90,6-3 90,-16 4-90,16-5 0,-7 0 0,9 0 0,-4 0 0,3 4 90,-8-3-90,-1 3 0,-1-4 0,1 0 0,2 0 0,-7 0 0,4 5 0,-17-4 0,17 4 0,-8-1 0,5-3-705,3 4 705,-8-1 0,8-3 0,-12 8 0,7-8 0,-4 4 0,6-1 0,-5-3 0,7 3 0,-7 1 0,9-4 0,-4 3-90,3 1 90,-3-4 0,-5 3 0,-5-1 0,-9 1 0,5-2-357,-13 0 387,6 2 0,-6 2 0,12-3-2704,14-2 2764,-22 4-90,26-5-783,-16 0 783,14 4 0,-10-3 0,-1 4 0,7-5 310,-16 0-400,3 0 90,-4 4 0,-1 1 2268,-3-3-2268,8 4 0,3 1 0,13-6 0,3 8 1343,-3-8-1253,-5 8-90,7-8 0,-7 8 180,18-8 0,-2 4-180,12-5 957,-8 0-957,8 0 0,-8 0-90,8 0 180,-3-5-90,4 4 90,0-3-180,-5-1-90,4 4 180,-3-4-179,4 5-1,0-4 90,0 3 0,0-4 0,4 5 90,-3 0-90,4-4-90,-5 3 180,4-3-90,-3 4-90,4-5 270,-1 0-180,-3-1 180,8 2-90,-8 4 0,3 0 0,-4 0-90,0-5 360,0 4-270,0-8 0,0 8 0,0-3 90,0 0-90,0-2 0,0 1 0,0-4 0,0 8 0,0-8 0,0-10 0,-7-8 0,-3-3 0,1-9 0,-6-1 0,-2 3 0,1 13 0,-4-14 0,6 18 0,-5-4 540,-10-10-540,5 11 0,-8-9 90,13 16 0,-2-3-180,-8-1 179,3-1 1,0 0-540,-10-5 450,12 9 0,0 1 89,-3-1-89,15 10 0,-7-7 180,9 4-180,0 4 90,4 2 180,-2 0-270,6 3 451,-2-4-271,0 1-180,3 3 90,-4-4 0,5 5-360,0 0 180,-4 0 90,3 0 0,-4 0 0,1 0-90,3 0 90,-8 0-90,-6 0 0,-1 0 90,-4 0 0,-34 5 90,12-4-1472,8 3 0,0 1 1382,-10-4 90,5 3-573,4 0 483,-5-2 90,0 2-90,-4 0 90,3-3-90,-7 8 180,7-8-2467,-8 8 2377,9-8-90,-9 8-173,8-8 263,-7 8-90,3-8 779,-1 8-869,2-8 90,0 8 90,-1-8-90,0 3 45,12-1 0,0-1-225,-12-1 225,12 1 0,0 0-45,3 0 0,1 0 180,-19 0-135,19 0 0,1 0-45,-12-2 180,-13 0-68,14 0-112,-8 0 2142,4 0-2052,10 0-90,-10 0 103,4 5-13,7-4-90,-2 3 1358,1-4-1268,11 0-270,-20 0 270,23 0-180,-8 0 1141,8 5-1141,7-4 838,-11 3-838,7-4 673,5 0-583,-2 0 0,12 0 0,-4 0-518,5 0 1,-4 0 0,-2 0 0</inkml:trace>
  <inkml:trace contextRef="#ctx0" brushRef="#br1" timeOffset="53474">21372 7690 7533,'10'0'0,"-5"0"449,9 0-449,-8 0 180,13 0 0,-4 0-540,5 0 270,9 0 180,-3 0-359,4 0 179,-6 0 0,1 0 180,0-5-630,5 4 270,0-3 270,4 4 0,-3-4 0,3-2 0</inkml:trace>
  <inkml:trace contextRef="#ctx0" brushRef="#br1" timeOffset="59139">20836 7293 7533,'0'-6'0,"0"2"270,0 4-91,0-5-538,0 4 269,0-3-360,0 0 270,0-2 90,0 1 0,0-4 0,0 8 90,0-8 90,0 3-180,0-13 90,0 12 270,0-7-180,0 14-90,0-4 90,0 3 90,0-4 449,0 5-539,4 0 0,-3 0 0,8 0 360,1 0-360,-3 0 0,2 0-180,-5 0-90,-3 0 270,3 0 1889,-4 0-1979,0-4-90,0 3-90,0-3 180,-4 4 0,3 0 0,-8 0 0,4 0-450,-10 0 270,4 0-179,-12 0 449,7 0-180,-9 0 90,5 0 0,1 0 90,-1 0-180,-4 0 90,3 4-180,-21-3 180,14 3-954,-15 1 1134,13-4-90,0 3 0,0 1-338,1-4 248,-19 8 0,14-8 90,6 1 0,0 0-90,-4-2 179,-2 0-89,5 5-90,-5-4 90,6 4 0,-18-5 0,23 0-180,-10 4 180,13-3-90,-5 3 0,9-4 90,-12 0-180,16 0 180,-7 5 820,14-4-910,-4 3 472,8-4-472,-8 0 90,8 0-180,-3 0 90,4 0 90,-5 0-90,4 0 0,-3 0 0,4 0-90,0 5 90,0-4 0,0 3 0,0-4 0,0 5 90,0-4-90,4 3 0,-3-4 0,4 4 0,-5-2 0,0 2 0,0-4 270,4 0-270,-3 0 0,4 0 270,-5 0-270,4 0 0,-3 0 0,3 0 0,1-4 0,-4 2 0,8-2 0,-8 0 0,8 3 0,-8-4 0,3 5 0,1-4 0,-4 3 0,3-4 0,-4 5 0,0 0 0,5 0 0,-4 0 0,3 0-90,1 0 90,-4 0 90,3 0 539,-4 0-539,0 5-180,0 0 90,-4 5 0,3 0 0,-4 0 90,1 0-180,3 0 90,-8 4 0,3-3-90,-4 3 90,5-4 0,-4 0 0,3 0 0,-8 9 0,3-7 0,-3 7 0,4-5 0,0-3 0,0 3 0,0-4 0,0 4 0,0-3 0,0 4 0,0-5-90,0 0 90,0 9 0,1-7 0,-6 11 0,4-12 0,-3 8 0,4-8 0,0 3 0,0-4 0,0 0 0,5 0 0,-4-4 0,8 2 0,-13-2 0,12 4 0,-7-5 0,5 4 90,-2-8-90,1 4 0,1-1 270,-1-3-270,4 3 0,-3 1 90,-1-4-90,4 3 0,-3-4-90,4 0 90,0 5 0,0-4 0,0 3 0,0 5 0,0-7 0,-5 7 0,4-5 0,-3-3 0,4 4 0,0-1 0,0-3-90,0 8 0,-5-8 90,4 4 0,-3-5 0,4 4 0,0-3 0,0 3 1529,0-4-1798,-5 0-91,0 0 90,-5 5 0,0-4 90,-13 13 270,5-8-180,-10 4-90,-6 3 90,11-6 270,-23 7-270,23-8 90,-15 2 180,4-6-180,7 2 90,-11 0-90,4-3 0,6 4 90,-9-5-90,16 0 0,-30 0 0,12 0-389,-15 0 389,16 0 0,-1-5 270,11 4-270,-9-3 0,3 0 89,2 2-89,-2-2 90,-8 0-90,13 3 90,-10-4-90,-3 5 90,14 0-90,-11 0-90,6 0 90,11 0 0,-11 0 90,-1 5-90,2-4 0,-7 3-90,14-4 180,-17 4-90,17-2-90,-12 2 180,13-4-90,3 4 0,-8-3 0,-1 4 0,4-1-90,-7-3-422,12 4 512,-3-5 0,4 0 0,0 4 0,0-3 0,0 4-229,0-5 229,5 0 361,-4 0-272,-1 4 1,4-3-90,-12 4 180,16-5 340,-7 0-430,5 0 161,3 0-162,1 0-89,1 0 90,4 0 0,-1 0 0,2 0-90,4 0 0,-5 0 0,4 0-90,-3 0 450,4 0-270,-5 0-180,4 0 180,-3-5-90,-1 4-180,4-3 180,-8 4-180,8 0 0,-7 0 180,6 0-90,-11 0 90,7 0-89,-13 4 89,8 1 0,-4 5-90,-3 0 90,6 0-90,-20 9 90,19-6 0,-28 14 0,27-15-90,-14 7 90,14-9 0,3-1 0,-3 1 0,-1 0 90,4 0-90,-3 0 0,0 0 0,-2 5 0,1 0 0,0 0 0,1 0 0,3-5 0,-3 0 0,4-1 0,0 1 0,-4 0 0,3 0-90,1 0 90,-4 0 0,8 0 0,-9 0 0,10-4 0,-4-2 0,8 0 0,-3-2 90,-1 2-90,4-4 0,-3 4 90,4-3-90,0 4 1439,0-5-1439,-5 0-90,4 0 90,-3 0 90,-1-5-180,-5 0-90,-9-5 180,2 5-180,-19 0 180,17 1 0,-23 3-90,15-4 90,-2 5 90,-13 0-90,13 0-1289,-14 0 1379,9 0-90,-1 0-702,-1 0 882,-2 0-135,9 0 0,0 0-45,-12 0 135,10 0 0,-3 0-90,5 2 0,0 1 45,-21-2-46,8 1 1,0 0 45,-7-2-687,15 2 0,1 1 687,-17-2-45,14 3 0,0 0-45,-19-2 0,20 2 0,-1 0 90,1-3 0,3-1-90,-18 5 45,19-3 0,1 0-45,-10-1-90,0 4 0,7-5 0,0 0 90,-13 0 45,14 0 0,2 0-45,-4 0-90,-9 0 90,10 0 0,-6 0 0,10 0 0,8 0-29,-3 0-241,4 0 0,-4 0 180,7 0 588,-6 0-858,8 0 882,-1 0-612,2 0-1535,9-5 96,-4 4 1539,3-3 1,-8 4-1,-2 0 1</inkml:trace>
  <inkml:trace contextRef="#ctx0" brushRef="#br1" timeOffset="60473">22126 8394 7533,'0'-6'0,"0"2"1889,0 4-1080,9 0-449,2 0-1260,31 0 271,-8 0 130,-6 0 1,1 0 228,20 0-905,2 0 1085,-20 0 0,1 0-45,-4 0 0,0 0 135,8-2 0,1 0 0,0-1 0,1 0 0,5-2 0,-1 0 0</inkml:trace>
  <inkml:trace contextRef="#ctx0" brushRef="#br0" timeOffset="67752">20668 10864 12580,'-10'-10'736,"-4"-4"-487,3 3-135,-4-8-79,5 8-368,-8-17 526,10 11 328,-10-12 184,17 14 434,-3-4-118,4 4 434,0-1-171,0-3-115,4 8 409,2-3-142,-1 8-604,0-2-296,-5 7-198,4-4-524,-3 10-265,3 0-800,-4 9 860,-4 6 209,3 6 450,-8 8-208,4 5 375,-5 11-613,5-21 1,0 1 589,-2 18 1,-1 1 391,3-11 0,-1 1-672,-1 10 1,0 6-921,3-9 0,0 5 0,1 1 0,0-6 766,-1 8 1,1 1-58,1-7 1,0 6 0,-1 1 0,1-5-583,1-5 1,-1-4 0,1-1 541,0 11 1,1 1-302,-2-7 0,1 0 0,-1-1 428,2 2 1,0-2-479,0 9 0,0 1 482,0-6 1,0 1 35,0 5 0,0 0-67,0-4 1,0-1-61,0 1 1,0-1 199,0 1 1,0 0 4,0 1 1,0 1-105,0-13 1,0 1 0,0-1-32,0 1 0,0 1 1,0 0 66,0 3 0,0 0 0,0 1 183,0-1 1,1-1 0,-2 3-132,0-2 1,0 1-1,0 1 1,0-2 12,0 2 1,1-1 0,0 1-87,-1 9 0,-1 3 0,0-5 5,0 1 1,0-3 48,1 1 0,1 0 63,-2-7 0,0 0-4,-1-1 0,1 0 1914,-1 12 1,1-2-1924,-1-13 1,0 1-52,0 2 1,0 4-1,0-4 69,3-5 1,-1-1-15,-1 11 1,0 2 7,1-4 0,2-2 41,1-10 1,0 0-64,-2 9 0,1-2-172,8 13-60,-6-25 0,0-1 20,7 21-339,-1 4 239,1-8 25,-3-18 0,1 1-279,3 14 267,-4-14 1,0-1-149,-1 4 325,2 1-253,-7-17 380,4 3-360,-5-8 400,0 3 111,4-9-1102,-3 0 799,4-5 0,-10-9 0,0-2 0</inkml:trace>
  <inkml:trace contextRef="#ctx0" brushRef="#br1" timeOffset="72025">13742 11687 7533,'0'-10'0,"0"5"-810,0-4 450,0 8 180,0-3-89,0-1 359,5 4-90,-4-3 0,7 4 0,-2 0 0,4-5 0,0 4 0,0-3 90,4 0-1,15-2-89,-6 1 0,10-4 0,-13 8 180,4-4-180,2 1 0,3 3 0,1-4 90,22 1-914,-12 3 824,-12-1 0,1 0 0,15 2 0,1 0 0,-12 0 0,1 0 0,20 0 45,-10 2 0,1 0-45,-15-2 0,0 1 0,8 3 0,1 1 0,2-2 0,0-1 0,-9 1 0,1 0-613,10 2 1,0-1 612,-12-4 0,-2 1-688,3 3 0,0 0 688,-2-3 0,0 0 0,2 3 0,0 0 0,-4-3 0,0-1 0,6 5 0,-1-1 0,-2-3 0,-1-1 0,2 3 0,1-1 0,1-2 0,1 0 0,8 2 0,1 0 0,-7 1 0,1 0 0,4-1 0,3 1 0,-5 0 0,2 0 0,-3 0 0,-4 0 0,-1 0-435,5-2 0,4 1 0,-5 0 435,-6 3 0,-3-1 0,3-3 0,1-1 0,-2 5 0,2-1-45,12-3 0,0-1 45,-9 5 0,0-1 0,10-4 0,-1 1 0,-14 3 0,-2 1-764,0-5 1,0 1 763,27 8 0,-14-6 0,2-1 214,-12 1 1,2 0-156,15 1 1,8 1 0,-7-1 142,-11-1 1,0 0-113,11 2 0,7 0 0,-8 0-247,-17-2 1,-2-1 156,13 1 0,-1-1 179,13 2-134,-13-3 0,2-1 0,-11 2 0,0 0-45,7 1 0,1-1 45,0-2 0,-1 1-90,-12 1 0,0 0 45,19-2 0,0 0 1322,-2 5-1277,-14-5 0,-1 1-4,0 8 0,5 1 0,-6 6 1</inkml:trace>
  <inkml:trace contextRef="#ctx0" brushRef="#br1" timeOffset="73896">14436 13027 6633,'-5'-5'-450,"0"4"450,5-3 90,-4 4-90,3-4 0,-4 2 90,5-2-180,-4 4 180,3 0 0,-4 0 0,5 0 0,0-4-180,0 3 180,0-4-90,0 5 0,5 0 0,0 0 90,5 0-90,5 0-90,0 0 180,0 0-90,4 0 0,19 5 0,-13-4 0,30 7 0,-27-2-679,6-1 679,-5 0-183,5 0 183,2-4 0,4 8 0,-6-8 0,-5 3 0,3 1 45,6-5 0,1 1-45,-1 1 0,-1 0-851,2-2 1,-3 0 850,4 4 45,-10-3 0,2 0-45,13 3 45,-12-4 0,0 0-45,8 0 0,3 0 0,0 0-1182,-13 0 1,1 0 1181,18 0 0,-21 0 0,3 0-127,10 0 1,0 0 216,13 0-202,-13 0 0,1 0 112,-9 0 0,-2 0 0,22 0 44,-9 0 1,0 0-134,10 0 89,-18 0 0,1 0 0,8 0 0,-1 0 0,-15 0 0,0 0 0,8 0 0,3 0 0,-5 0 225,10 0-225,-10 0 0,-1 0 0,6 0 90,7 0 2061,-7 0-2151,-10 0 0,0 0 0,13 0 506,-16 2 0,1 0-506,5 1 0,3 0 0,17 4 0,1 0 0,-14-1 0,0-1 162,10 0 1,-6 0-163,-15-1 0,-1 1 90,-3-4-90,2 3 1335,7-4-1245,9 0-1032,-11 0 1212,3 0-90,-11-4 0,-8 3 311,2-4-401,-10 1 0,-8 3-90,8-4 1525,-8 1-1525,3 3 90,-4-8 0,0 8-810,0-3 517,0 4 1,-4 9 0,-2 1 0</inkml:trace>
  <inkml:trace contextRef="#ctx0" brushRef="#br1" timeOffset="77095">17820 13900 7533,'0'-5'0,"0"0"-90,0 5-270,0 9 360,0-2 270,0 7-90,0 0 269,0-2-179,0 6 90,-5 11-180,4-2-1664,-8 12 1574,4-9 0,-5 4 0,0-3 0,4 8 0,-2 0-90,2 2-317,-1-2 1,0 1 136,-4 13 180,3-14 0,1-2-90,2 7 0,0-4 0,1 0 180,3-5-411,-8 12 411,8-13-90,-3 4 0,4-14-90,0-4 0,0-4 90,0-2 0,0 0 180,0-3-180,0 4 1532,0-10-1532,4 4 1202,2-4-1202,3 1 603,1 3-423,0-8-90,5 3 180,0-4-270,5 0 90,0 0 90,0 0-90,-1 0 90,15 0-270,-11 0 180,14 0 180,20 0-180,-24 0-90,-3 0 0,-1 0 89,-8 0 1,3 0 0,-4 5-719,13-4 629,-10 3-540,6-4 270,-10 0-899,1 0 269,5 0-269,1 0 1169,-2 0 0,-9-4 0,0-2 0</inkml:trace>
  <inkml:trace contextRef="#ctx0" brushRef="#br1" timeOffset="77632">18912 14099 7533,'0'5'-540,"0"4"540,-5-3-90,0 4 450,-10 4-180,4 1 359,-25 23-449,16-18 45,-11 11 0,-2 1-45,7-11 0,-6 11 0,0 0-413,-1-3 413,-3 10-782,9-15 782,16-9-180,-4 0 270,5-1-180,0-8 0,5 8 180,1-4 187,4-3-277,4 6 828,2-8-918,3 1 90,1 3-90,-4-4 90,7 1-270,-11 2 270,16-7-90,-11 8-180,11-8 270,-7 8-90,4-8 0,-1 4 0,-3-1 0,3-3 90,-4 3-900,5 1 360,-4-4 180,7 8-809,2-8 809,1 8 0,4-8 1,-6 8 269,6-8 0,0 3 0,5-4 0</inkml:trace>
  <inkml:trace contextRef="#ctx0" brushRef="#br1" timeOffset="77997">19536 14009 7533,'-10'54'0,"0"-7"180,0 1-3901,0-4 3721,5-7 90,-4 6 674,8-8-494,-8 18 90,4-1-360,-1-2 45,1-16 0,1-3 45,3 0-360,-3 2 0,-1-2-269,4-11 556,-3 17-17,8-31-269,-3 3 269,17-13 0,-10-6 0,11-6 0</inkml:trace>
  <inkml:trace contextRef="#ctx0" brushRef="#br1" timeOffset="78266">19774 13910 7533,'0'-17'0,"0"4"359,0 13-179,0 9 0,-4 7 0,3 9-270,-3 5-1268,4 4 1358,0-3 90,-5 7 180,4-2 0,-3 3-91,-1 1-89,0 4 0,-5-3 90,4 3-90,-3 0-90,5-15 0,-2 0 0,-5 16-45,4-17 0,0 0 45,2 3 180,-4 3-90,3-4 0,1-5-303,-4 8-237,3-15-539,1 5-810,-4-9 1799,4-7 0,-5 2 0,0-9 0</inkml:trace>
  <inkml:trace contextRef="#ctx0" brushRef="#br1" timeOffset="78518">19338 14397 7533,'0'-23'449,"4"5"-539,15 18 90,-2 5-269,39 1 269,-26 4 314,11-7 1,1-1-543,0 3 408,-2-5 0,0 0-777,3 0 507,5 4 90,-9-3-900,9 4 601,-5-5-16,-7 0 1,-1 0-46,5 0 360,14-2 0,1-1 0,-11 2 0,-1-1 0,1 0 0</inkml:trace>
  <inkml:trace contextRef="#ctx0" brushRef="#br1" timeOffset="78881">20509 14397 7533,'21'-17'2248,"7"3"-2427,-12 14-541,22 5 270,-2-4 360,4 8-2159,7-8 2339,-15 4-1,3-10-648,-2 4 379,-11-8-449,6 8-541,-3-8 1170,-4 3 0,-6-3 0,-2-1 0,-7 0 0</inkml:trace>
  <inkml:trace contextRef="#ctx0" brushRef="#br1" timeOffset="79132">20766 14089 7533,'-21'-17'989,"7"8"-539,10 28-91,1 8 1,1 3-180,2 0 0,-1 1-1033,-3 6 0,-1 0 763,4 16 45,-5-24 0,-1-1-45,5 16 0,-12 9 180,9-14-90,0 5 0,1-7 90,4 6-1169,0-17 507,0 3 392,0-9-270,0 0 450,4-10 0,1-1 0,5-4 0</inkml:trace>
  <inkml:trace contextRef="#ctx0" brushRef="#br1" timeOffset="79363">21362 13910 7533,'-6'-7'3058,"-2"31"-2338,2 14-889,3-9 0,1 2-236,-3 11 1,1 1-570,3-14 0,1-1 434,-3 12 0,1 1-90,4 0 1,1-2 0,-2 10 449,-1-1 0,0 0-899,-6-3 1079,-2-14 0,-3 1 0,2-5 0,-3-1 0,-2-1 0,-1 0 0</inkml:trace>
  <inkml:trace contextRef="#ctx0" brushRef="#br1" timeOffset="79931">17384 14039 7533,'-42'20'90,"4"4"-540,5 19-659,6-9 884,1-1 0,0-1 495,-7 3-225,12-14 0,-1 1-135,-17 11 900,7-11-450,-2 2-181,10-5 271,-5 1-4,11 1 3,-14 7-269,25-11 543,-7 10-543,19-15-90,14 16 0,-2-16-900,29 11 720,-17-12 301,10-1-571,3-1-719,-18-8 1079,27 8 0,-24-8 0,12 3 0</inkml:trace>
  <inkml:trace contextRef="#ctx0" brushRef="#br1" timeOffset="80299">15717 13950 7533,'-11'14'719,"2"11"-944,8 2 1,2 3-1530,-1 25 1724,0-18 0,0 5 0,0-4-481,0-5 1,0-1 465,0 18 0,0-2-45,4 3 0,2-2 0,4 0 0,-5-8-45,2-13 0,0 1-134,-5 10 179,11 4 0,-8-19 91,5 0-1,0-8 0,5-1 0,0-15 0,5-6 0</inkml:trace>
  <inkml:trace contextRef="#ctx0" brushRef="#br1" timeOffset="80530">16322 13841 7533,'-12'-28'359,"4"50"-538,3 11-1,5 2 0,-1 2-3253,-3 13 3073,4-5 180,-5-1 1260,4 4-541,-3-6-359,4 11-90,0-8-270,0 5 135,-2-19 0,-1 1 149,2 16-509,-1-6 1,0 0 314,-3 0-5,3-13 1,-1-2-1,-7 2 1,0-4 0</inkml:trace>
  <inkml:trace contextRef="#ctx0" brushRef="#br1" timeOffset="80747">15647 14347 7533,'-1'-55'2608,"20"11"-3507,4 44 359,16 4-180,8 6-308,-4 1 1028,11 3-1025,-6-4 575,-3 0 181,5 0 269,-1 4 0,-3 6 0,-2 6 0</inkml:trace>
  <inkml:trace contextRef="#ctx0" brushRef="#br1" timeOffset="82623">15052 15419 7533,'0'-20'-270,"0"4"-90,4 6-270,6-3 451,5 6 268,5-11-268,13-11 448,-1-12-179,-9 14 0,-1-1-2119,8-18 1939,-5 3 449,-2 9-994,-11 7 905,7-2-180,-9 14 90,0 1 90,-1 4-180,-3 4 1784,3-2-1784,-8 7 1240,3-4-1060,1 5-180,-4 5 540,3 18-450,-4 0 0,-4 15-91,3-8-539,-8 22 360,3-13-984,4-10 0,-1 0 1164,-6 10-360,8 14-202,-8-1 202,6-22 0,1 0-90,-4 15 0,2-7 180,4-12 34,0-6 146,0-10 0,4-1 0,2-4 0</inkml:trace>
  <inkml:trace contextRef="#ctx0" brushRef="#br1" timeOffset="82813">15598 15498 7533,'-17'-15'270,"4"6"-810,13 37 180,0-11 0,0 6 180,0-17-269,4 8 449,2-13 0,4 4 0,4-10 0,-3-1 0,8-4 0,-4 0 0</inkml:trace>
  <inkml:trace contextRef="#ctx0" brushRef="#br1" timeOffset="83187">15806 15230 7533,'-5'0'2069,"0"0"-1710,5 4-1258,0 11 629,0 1 180,-4 13-720,3 5 631,-4 2 448,10 4-179,-4-15 270,8 3-270,-8-16-180,8 7 180,-8-14-270,7 0 180,-2-5 180,4 0-270,0-5 0,0-5 180,4-14-270,-3-2 180,3-4-1698,-4-3 1878,-5 6-90,-1-7-140,1 4 50,-4 5 180,3-4 0,-8-5-180,-2 7 90,-3-2-90,-1 10 449,-13 4-359,10 4-270,-15 2 0,17 9 91,-3 4-271,4 6-90,-4 10 450,3 5 1598,-4 1-1598,10-2-90,1 0 1,4-3-901,0 8 990,0 1 0,4-4 0,2 3 0</inkml:trace>
  <inkml:trace contextRef="#ctx0" brushRef="#br1" timeOffset="83704">16272 15041 7533,'-6'5'539,"2"5"-808,0 9 89,2 2 90,-2 8 899,4 5-629,0-6 0,-4 5-180,2 0 90,-2-10-180,0 10-360,-2 9 180,1-16 91,-4 15 89,8-25-630,-4 3 270,5-8 180,0 3 270,-4 0 0,3-7 0,-4 2 0</inkml:trace>
  <inkml:trace contextRef="#ctx0" brushRef="#br1" timeOffset="84106">16460 15141 7533,'5'-30'539,"0"0"1,5-15-630,0 40-719,5 1 449,0-1 0,0-1 0,0-3 1080,-5 8-450,0-3 179,0 4-269,-5 0 0,4 0-270,-8 0 90,3 9-90,-4 1 180,0 10 360,0 0 90,-4 13-450,-1-5-180,-5 6 270,-5 3-360,4-9 270,-3 6 90,0-1-1,2-11-89,-2 7 0,4-14 180,0 4-270,5-8 360,-4 12-270,8-11 90,-4 7-90,5-9 90,0-4-90,0-2 89,0 1-89,0-4 0,0 3 90,5 0 0,0-2 0,5 2-90,5-4 0,-4 0 0,7 0 90,-2 0-1170,8 0 271,15 0-181,-6 0-1262,19 0 1802,-16-4 270,13 2 90,0-2 0,6 0 0,-25 1 0,0 0 0</inkml:trace>
  <inkml:trace contextRef="#ctx0" brushRef="#br1" timeOffset="85001">19665 15180 7533,'0'-15'-90,"5"1"180,0 4 0,1 0 90,2 4-1,2-3 1,1 4 0,8-1-809,-8 2 269,8-1 180,1 4 270,1-8 0,-1 8-90,-6-3 90,-4 4 90,0 0-90,0 4 179,-5 11-179,0 1 0,-5 9 0,-9 8 90,2-10 90,-11 14-90,-7-3-90,3-6-361,-6 10 361,3-18 90,4 5 90,-16 8 90,5-1-90,-4-1-180,12-4 179,1-7-89,11-4 0,-7 3-90,9-4 0,0-9 90,5 3-90,0-4-180,5 0 630,0 1-450,5-2 0,0 0 0,5-2 360,9 6-360,-2-7 0,2 4 0,5-5 0,-8 0-180,8 0 180,-8 0 0,3 0 180,5 0-90,7 0-91,0 0-3147,19 0 2698,-24 0-488,29 4 0,-27 2 0,10 4 0</inkml:trace>
  <inkml:trace contextRef="#ctx0" brushRef="#br1" timeOffset="85391">20350 15706 7533,'-22'-7'-900,"5"0"900,21 11 0,6-4 0,5 0 0</inkml:trace>
  <inkml:trace contextRef="#ctx0" brushRef="#br1" timeOffset="85883">20677 15339 7533,'-5'0'0,"-4"4"0,8 2-180,-3 8 90,0 11 180,2 1-90,-2 4 90,4 7-90,4-14 0,-2 10 270,6-8-270,-2-9 0,-1 3 179,3-13-89,-7 2 0,8-6 180,19-11-270,-8 1 90,13-15-90,-19 3-90,0-6 0,-2 1 90,-3-3 90,0 2-180,-8-4 90,8 1 0,-8-6 450,4 9 539,-14-25-629,2 26 270,-16-21-540,7 33 90,-9 0 0,-3 18-180,6 5 269,-7 5-538,10 5-122,-1 0 301,0 4 270,0 1-1440,-4 14-224,13 7 0,1 2-788,-5-3 2272,7-2 0,7-6 0,10-27 0,2 0 0</inkml:trace>
  <inkml:trace contextRef="#ctx0" brushRef="#br1" timeOffset="86254">21104 15180 7533,'-11'21'180,"-2"-2"-1,11-9 1,-2 4 270,4 24 180,-4 4-360,-2 14-420,3-15 0,-1 5 0,1-5-300,-2 9-522,2 6 0,1-8 433,2-34 519,0-8 20,0-6 0,5-6 0,0-4 0</inkml:trace>
  <inkml:trace contextRef="#ctx0" brushRef="#br1" timeOffset="86617">21253 15160 7533,'27'-27'90,"1"-1"0,-6 3 0,1 6-360,16 19 270,-14 0-90,4 0 270,9 9 719,-38 26 1,-6 7-720,17-1-352,-26 5 1,-8-1 621,-5-6-1558,10-11 1198,-5 9 156,8-7-336,9-4 270,-3 3-90,9-14 179,0 0 155,0-1-245,4-3 1473,2 3-1383,8-4 91,2 0-90,12 0 0,-1-4 30,7-2-121,9-4 1,-5 0-531,-8 0 1,1 0 170,8 0 270,13-4 0,-8 3 180,2-8-270,0 8 0,-12 1 0,-14 5 0,-6 5 0</inkml:trace>
  <inkml:trace contextRef="#ctx0" brushRef="#br1" timeOffset="88388">16163 13245 7533,'31'0'-120,"1"0"0,8 0 0,-2 0 30,6 0-2601,-15 0 0,0 0 2781,20 5-90,-16-2 0,6-1-304,-1-1 0,7 0 0,1-1 0,-4-1 394,12-1 0,1-1-90,0 0 0,5 0 0,-10-2 0,-16-4 0,-5-1-157,-1 3 0,0-1 157,2-2 0,0 0-255,24-6 255,-27 5 0,0-1 90,24-4 355,-24 2 1,0-1-446,23-10 45,-15 4 0,1-1 0,-9 5 0,1 1 248,8-8 0,-1 0-473,10-6 225,-22 11 0,-2-1 1632,15-15-1677,-2-5-180,-4 0 180,-9 0 40,2-4 140,-12 4-135,-3 7 0,-2-1 45,0-15 0,-3 19 0,-2-3 45,-2-14 0,-2 1-90,1 18 0,-2 0-560,-1-9 0,-1-5 0,-1 5 515,-1 9 0,-1 1 0,-4-8 0,-3-1 649,1 2 0,-4 0-649,-15-8 0,-4-1 45,10 7 0,-1 2-258,-9-3 0,0 3 168,11 13 0,1 4-135,-20-10 135,5 5 0,-2 2 45,10 10 0,-1 2-361,-9-7 0,-1 2 271,10 7 0,0 2 90,2-1 0,-1 0-45,-18 2 0,-3 1 45,17 1 0,-1 1 0,-1 1 0,1 1 0,-1 1 0,-2 2-23,-2 2 1,-3 2 0,0 2-1,5-1 23,-10 7 0,1 0 30,4-2 0,-3 1 0,2 2 90,9 0 0,1 1 0,3 0-75,-3 3 0,1 0 15,4-2 0,-1 2 0,3-1-60,1 4 0,3 0 90,1-1 0,1 1-90,1 0 0,2 0 45,5-1 0,1 2-45,-7 15 0,3 2 0,8-12 0,3 1 45,-5 13 0,3 0-135,6-14 0,3-2 90,1 1 0,0 0 45,0 4 0,0 0-45,4 1 0,1 1 92,0 3 1,1 1-228,5 2 0,2 0 45,-1 0 1,1 1-316,4 3 0,0 1-612,1 0 0,-1 1 1017,2 2 0,2-1 0,-5-14 0,0-1 0,1 1 0,-1 0 0,1 0 0,0 0 0</inkml:trace>
  <inkml:trace contextRef="#ctx0" brushRef="#br1" timeOffset="88949">17969 15230 7533,'9'10'1439,"1"4"-1349,0 2 180,9 21-360,-2-4-1101,7 11 1371,-4-5-270,4 5 90,-3-2 90,-1 2 135,-8-18 0,-1 0-45,-3 8-90,9 13 269,-11-13-179,4-3-90,0 3 270,0-4 150,-5-4-330,4 2-90,-4-2 0,10-1 180,0 21-270,1-20 90,3 25-900,-8-30 450,-2 8 270,0-14 0,-8 4-1619,8-8 1709,-3 12 0,-1-6 0,0 7 0</inkml:trace>
  <inkml:trace contextRef="#ctx0" brushRef="#br1" timeOffset="89381">18683 16510 7533,'-15'0'3238,"5"9"-3148,6 6-1080,4 10 1,0 23 629,4-14 207,1 18 513,5-21-270,0 3 269,0-4-269,0-1 90,5 15-720,-4-11-495,-2 10 945,-4-14-539,-1 1 671,-3-5-401,4 13-811,-5-20 541,0 10 629,0-18 0,-5 0 0,0 0 0</inkml:trace>
  <inkml:trace contextRef="#ctx0" brushRef="#br1" timeOffset="89515">18882 17105 7533,'11'-10'1169,"-2"5"-1349,-9 0-315,0 5 0,4 0 1,2 0-1</inkml:trace>
  <inkml:trace contextRef="#ctx0" brushRef="#br1" timeOffset="89974">19109 16768 7533,'0'-38'-990,"0"6"1530,5 22-90,5 0-91,1-4-1078,7 3 179,11-12 1260,3 2-2474,3 0 2204,-10 7 779,-7 0-1139,-7 12 406,4-7-226,-10 9-180,4 0 720,-8 0 207,4 5-477,-5 23-630,-5-9 90,0 19 0,-5-14 0,0 1-90,0 1 180,0 2-866,0-7 776,0 8 90,5-8 0,-4 3-575,3-4 755,-4 0-221,5 0 41,0 0 90,1 0 90,3-5 713,-3 4-893,4-8 541,0 3-541,0-4 137,4 0-317,1 0 180,5-1 0,0 2 180,9-1-180,-7 0 0,11 0 90,-7-5-630,4-1 360,0-4 0,4 0-810,-3 0 451,7 0 269,-2 0-1169,8-4 178,-3-1 811,-1-1-719,-2-3 449,-7 4-270,12-10 900,-15 4 0,10-8 0,-13 4 0</inkml:trace>
  <inkml:trace contextRef="#ctx0" brushRef="#br1" timeOffset="90341">19596 16629 7533,'-54'-11'-90,"13"7"-360,32 5 90,8 3 720,-3 5-270,8-7 989,1 16-899,5-12-90,9 13-90,2 1 630,9 5-90,4 5-271,-7-9 91,-2-1 0,0 1-612,1-2 252,-1 2 0,0 0 0,-3 0 90,3-1 0,-7-1 180,-2 1 0,-1-4-180,-5 3 0,-1-5 0,-3-3 0,-1 4-180,4-1-90,-8-3 270,4 4-990,-5-10 541,-5 0-1009,-5-1 648,-1-3 271,-8 3 449,0-4 0,-7-8 0,-4-3 0</inkml:trace>
  <inkml:trace contextRef="#ctx0" brushRef="#br1" timeOffset="90583">19447 16619 7533,'42'-16'779,"1"-1"1,9-1-1,-4 5-419,-7 7-1361,-10 1 1,0 0 1180,13 0-630,1-4 360,5 8 90,-5-8-765,-14 8 1,0 1-45,13-4 809,-15 4 0,-1 0 0,12 0 0,0 0 0</inkml:trace>
  <inkml:trace contextRef="#ctx0" brushRef="#br0" timeOffset="93569">3195 16599 21953,'10'-32'-2505,"4"4"2554,1 19 1244,10 3-3866,10-1 0,4 1 2652,-10 5 1,1 0-48,19-6 0,3 1 170,-14 5 1,2 1-209,15-5 1,1 1 389,-5 3 1,0 1-253,-11-3 1,1-1 0,-1 2-362,7 1 1,0 1 159,-5-1 0,2-1 0,-1 0-98,6 0 0,1 0 126,-7 1 1,1 1 0,3 0 38,8-2 1,2 1 0,-4-1-30,3 2 1,0 0-414,-3-1 1,3-1-1,-5 1 371,-3 0 1,-4 1-24,-5-3 1,-1 1 53,6 2 0,0 0-167,-7 0 1,1 0-47,-1-2 1,1 0 151,-3 1 1,-1 0-50,1-1 1,-2 0-10,-2 2 0,-1 0-23,0 0 0,0 0-297,19 0 190,-5 0 31,-8 4-511,7 2 775,-16 0 0,7 3 1,-15-4-1</inkml:trace>
  <inkml:trace contextRef="#ctx0" brushRef="#br0" timeOffset="93868">5467 16202 21186,'-3'-40'-2270,"1"0"0,2 6 0,4 8 1439,3 17 1830,7 9-48,14 9-652,-5-2-76,15 7-49,5 0-443,-5-3 1055,6 4-438,-9-6 1,-1 1-708,5 2 297,3-1 1,-1 1-810,-11 3 594,16 1 593,-16 7-698,-4-7-144,-2 8-168,-9 5-426,-10-7-62,-9 25 508,-7-14 198,-2-9 1,-3 0 226,-15 16 411,-4-6 0,-5 3-1150,8-6 0,-2 3 1246,2-3 0,-3 2 0,1 0 95,5-5 1,1 0 0,0 0-238,-2 3 1,0 0-1,0 1 1,0 1 0,1 0-1,-1 0 1,0 2 0,0 0-1,1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08:47:18.188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4019 12580 7903,'-16'0'-900,"2"0"181,0 5 1340,7 1 122,-6 4-231,7 8 458,1-1-90,-4 7 60,8 5 328,-4-3 10,5 4-308,-4 7-328,3-9 163,-4 10-657,5-12 31,0 11 26,0-13-238,0 13 80,5-16-221,-4 3 141,3-8-144,-4 3 180,5-8-329,-4 3 261,3-4-293,1 0 1,-4-5 363,3 4-364,-4-8 592,5 8-625,-4-8 56,3 3-260,0-4-282,2 0-2,0 5 286,2-4-235,15 3-342,-8-4 315,12 5 390,-12-4-143,-4 3 768,8-4-171,-4 0-473,0 4 567,26-3-177,-20 8 276,21-8-229,-22 4 138,4-1-219,2-3 191,3 4-41,14-5-217,-5 0-1370,6 4 1380,-10-3 179,-4 4-33,0-5-4,17 0-651,-13 0 672,14 0 22,-19-5 100,1 4-72,4-8 160,-3 4-104,3-5 94,-4 0-287,-1 0 312,1 0 1,9-8-19,-7 5 19,2-10 7,-10 12-54,-4-7 149,0 6-188,-5-6 242,4 7-228,-8-8 241,8 8-267,-8-3 98,3 4-91,-4-4 17,4-6 326,-2-10-245,-3-1 1644,0-3-1676,-8 4 1254,4-9-1398,-4-7 0,-2-13 0,1 5 1,0 1-1,0-1 0,0 4 1,0 0-1,0-1 0,0 1 0</inkml:trace>
  <inkml:trace contextRef="#ctx0" brushRef="#br1" timeOffset="12658">6261 10775 7533,'10'0'0,"-4"0"-720,3 0 360,-4 0 180,9 0-89,6 0 269,1 0 90,11 0-90,-9 0 0,10 0 89,-12 0-89,12 0 0,-11 0 0,11 0 0,-3 0 90,14 0-843,-2 0 753,6 0 0,-13 0 0,0 0 0,-1 0 0,-3 0 0,3 4 0,-4-3 0,-1 3 0,1 1-39,-4-4 39,11 8-90,-9-8 90,24 8 0,-19-8 0,1 4 0,-15-5 0,-14 0 0,4 0 0,-8 0 750,8 0-750,-8 0 222,3 0-222,-4 0 0,0-5 0,-4 4 0,-2-8 90,1 8-90,-13-8 90,11 3-90,-17 1 0,0-4 0,2 4-90,-7-1 180,10-3-180,-23 4 90,12-2 0,-1 0 0,-20-4 0,16 6 0,2 0 90,-4-4-3443,-3 8 3353,5-4 89,-2 5-411,9 0 322,-6 0 0,5 5 0,-18 0 0,12 5-350,-13 0 350,20-4 0,7 2 0,-4-2 2937,6-1-2937,-15-2 0,0-1 0,6-2 317,-5-2 0,-1-1-317,6-2 0,4-1 0,-4 2 90,5 4 455,10 0-635,-10 0 90,12 0 90,-3 0-180,4 0 90,0 0 0,4 0 0,-7 0 0,11 0 0,-7 0 0,5 0 0,3 4 0,-8-2 0,8 2 0,-4 0 0,1 6 0,3 1 0,-4 3 0,1 5 0,3-2 0,-4 25 0,5-18 0,0 31 0,0-31 0,0 18 0,0-12-45,0 9 0,0 6 45,0-2 0,0 1 0,0 3 0,0-2 0,0-8 0,0-4-718,0 19 718,0-17 0,0-4 0,0-1 0,0-3 0,0 7 0,0-10 0,0-3 0,0 3-181,0-4 181,0 4 0,0-3 0,0 3 0,0 10 0,0 1 0,0-8-266,3 6 0,-1-3 266,-1-20 0,8 0-90,-4 0 754,1 0-664,3 0 0,5 8 0,-2-6 94,7 7-4,-5-9-180,2 0 180,-1-4-90,4 2 493,1-2-493,1 4 0,3-5-587,-4 4 677,0-8-90,0 8 0,8-3 0,-6-1 0,11 4 0,-3-4 0,0 1-1154,4 3 1154,-4-8 517,0 3-607,22-4 90,-13 0 0,14 0-839,-22 0 0,-1 0 839,6 0 0,16-4-90,-14 3 90,-11-4 45,1 3 0,1 0-45,0 1 0,13-4-835,-9 5 835,-5 0 144,6-4-144,-9 3-199,-1-4 199,-3 5 1573,3 0-1573,9-4 0,-10 3 0,28-12 0,-31 11 0,16-12 0,-20 9 0,-1-5 1045,4 0-955,-13 5 777,8-4-867,-13 3 487,8-4-487,-8 0 0,3 0 0,-4 0 90,0-22 0,0 17 90,0-21-180,0 20 90,0-4-180,0 1 90,0-15 90,-4 11-180,3-14 90,-8-15 0,8 16 0,-2-1 0,1 0-618,2-2 618,0-9 0,0 9 90,-4-14-90,3 9-168,-1 15 0,-1 1 258,3-12-90,0 0 0,0 1-552,0-1 732,0 0-90,2-3 0,1-2-90,-2-7 0,1 10 0,0 1 90,-2 2 0,5 12-90,-4-1 120,3 12-210,-4 2 90,0 8 0,5-2 0,0 2 0</inkml:trace>
  <inkml:trace contextRef="#ctx0" brushRef="#br0" timeOffset="14989">6172 9932 12008,'-6'-4'-2449,"2"3"2142,4-8-25,0 3 295,0 1 102,0-4 277,0 3-355,0 1-284,0-4 568,0 3-248,0 1-113,0 0 90,0 1 90,4 3 258,-2-8-185,6 8 115,-7-3-135,8 4 153,-8 0-89,8-5 268,-3 4-153,4-3-131,0 4-147,0 0-115,-1 0 225,6 0-154,0 0-90,5 4-305,0-3 248,-1 8-339,5-3 354,15 3-13,-6 1-1406,14 0 1432,-11 0-44,3 0 148,-3 0-214,-9-4 0,2-2 378,24 6-129,-23-7 1,0 0-1217,19 1 1312,-10 0-156,-9-2-102,5 2-25,8-4-56,7-4 72,-7 2-21,-9-1 1,-4-2-7,-9-1 1132,16 1-1202,-18-4 386,-7 8-74,2-8 358,-5 8 1,-4-8 0,5 3 0</inkml:trace>
  <inkml:trace contextRef="#ctx0" brushRef="#br0" timeOffset="15552">6093 8662 7565,'-23'-22'-1271,"1"0"1267,21 21 92,-8-4 2,8 1-1,-3 3-267,4-3-2,0 4 90,0 4 181,0-3-90,-4 12 91,2-2-92,-2 5 2,4 7-3395,-4-7 3394,3 13-28,-4-3 28,1 25-1,3-11-169,-1-12 1,-1 1 168,1 5 0,0-1-659,-4 13 659,4-9 1,-1 1 178,-6 8-179,6-4 0,0 1 538,-2-15 1,0 1-539,2 14 0,1-1 0,-2 9 0,4 3 0,0-9 0,0-9 0,0-1 51,0 6-253,0-7 1,0-3 252,0 0 335,4-1-260,-3 3-168,3-11 838,-4 2-924,5-9 2078,-4-10-2150,8 0 732,-8-5-507,3 0 0,1-5 0,0 0 1</inkml:trace>
  <inkml:trace contextRef="#ctx0" brushRef="#br0" timeOffset="16300">6043 8672 16990,'36'-16'1071,"-3"7"-1418,5 0-946,-14 3 1279,18 1-140,1-4 139,-9 3-43,13 1 194,-13 1-454,-3-1 143,8 4-62,-9-8 223,-2 6 1,1 1-42,10-4-20,14-2 168,4 6-205,-22-2-111,17-1-47,-5 4 68,-13-3-93,14 4 5,-5 0-66,-15 0-31,14 0 171,-21 0 361,12 4-374,-10 2 87,5 0-272,-8 2-57,4-2 81,-3 4-10,-1 0-111,-6-1-121,1-3 913,-9 3-874,8-4 424,-9 5-302,5 0 54,0 0 206,0 4-228,0-3 238,-5 12-73,4-6 256,-8 12-153,4-8 376,-5-2-8,0 0 1,0-4 159,4 1-308,-3 3 106,4-4-6,-5 1-122,0 3 117,4-4-247,-3 0 53,4 4-110,-5-4 353,0 1-152,0 11 151,0-4-102,0 6 0,0 18 103,0-22-144,0 21 112,0-20-161,0 3-807,0 1 807,0-4 0,0 2 0,0-2 0,0 3 43,0 1 0,0 1-34,-5 6-76,5-9 1,-1 1-90,-3 13 35,-1-14 110,4 11-51,-3-6-46,4-11 128,0 7-102,0-1 1037,0-6-963,0 3-34,0-7-22,0-11 53,0 10 45,0-10-34,0 3 0,0-1-449,0-4 449,0 10 0,0 0 0,0 5 0</inkml:trace>
  <inkml:trace contextRef="#ctx0" brushRef="#br0" timeOffset="19496">7541 8811 13037,'0'-6'-2453,"0"-3"1936,4 8 1389,6-3-148,1 4-645,4 0-22,-5 0-15,0 0-42,4 0 388,6 0 0,-4 0-565,8 0-126,-5 4 145,2-3 120,8 4-72,-4-5 96,5 2 0,1 0-40,6-1-142,-5 4 0,1-1 99,15-3 81,-9 8 51,4-8 0,1-1 3,0 4-331,-7-3 0,1-2 310,-6 1 1,-2 0 28,15 5-36,5-5 0,2 1 80,2 3-99,-16-2 1,5 0 0,-4-1-929,-9-1 1,-2 1 923,13 1 0,-1 0 10,-8 1 0,-2-1-58,14-1 47,-15 1 0,-1 1-5,12-3 14,14 2 1,2 0 12,-27-1 0,0-1-33,24 2 0,-1 1 16,0 1-2,-18-3 41,14 3-61,-5-4-2,-6 0 86,-2 0 0,1 0-118,4 0 25,-3 0 1,0 0-26,-3 0 539,9 0-551,-14 0-46,-8 0 638,-1 0 0,-6-4 0,-4-1 0</inkml:trace>
  <inkml:trace contextRef="#ctx0" brushRef="#br0" timeOffset="20112">7799 9535 10515,'20'0'-1619,"13"4"1495,-10 2 74,8-1 1,2 0 6,8 5-452,-12-7 0,0-1 502,14 7-40,-12-8-89,0 3 0,3 1 76,8-4 103,6 4 0,1-1-24,-2-3-15,6 3 1,0 1 11,-5 1-34,-11-2 1,5 1 0,-6 0 29,14 2-30,-11-3 0,6 1 0,-6-1 19,12-3-10,-7 1 0,0 0 6,-11-1 0,-3-2-171,24 1 180,-2-2 0,-1 0 37,3 1-43,-16-1 0,-1-1 0,2-1 0,-4-1 0</inkml:trace>
  <inkml:trace contextRef="#ctx0" brushRef="#br0" timeOffset="20179">9525 9625 10515,'40'2'-13,"0"1"0,-2 0 0,-7-1 0,-16-2 1,-1 0-1</inkml:trace>
  <inkml:trace contextRef="#ctx0" brushRef="#br0" timeOffset="20684">9783 8920 13683,'5'0'-1260,"9"4"473,-8-2 793,13 6-366,1 2 188,5 1 118,9 3 46,-7-4-247,10 5-8,-15-8 283,7 6-214,0-3 360,-7 1-166,7-1-35,4 7 58,-15-13 109,19 22-404,-25-23 143,7 24 0,-14-15 0,0 12 0</inkml:trace>
  <inkml:trace contextRef="#ctx0" brushRef="#br0" timeOffset="20980">9763 9664 11312,'-5'-5'-2866,"5"0"2408,5 1 543,9 3-110,19-12 79,-8 6-42,6-4 1,2-1 14,-2 0-133,4-7 0,3-3 214,-4-1 0,-1-1-26,-3 3 1,-1-2-408,3-5 1,-3 1-1,-4 5 1,0-6-1</inkml:trace>
  <inkml:trace contextRef="#ctx0" brushRef="#br0" timeOffset="23348">7680 8245 17368,'6'-4'962,"-2"-2"-2104,0 1 621,-3-4-813,8 8 1433,-3-8-289,4 8 363,0-4 372,4 1-462,-3 3 120,3-8 173,10 4 574,-11-1-655,14-3 259,-2 4-432,-3-1-309,10 2 8,-11 4 71,8 0-266,-4 0 120,0 0-86,8 0-301,-6 0 398,7 4-163,-4 2-29,17 4 373,-19-5 1,0 0-907,1 0 0,0 0 874,0 0 0,-1 0-89,12 0-57,4-1 191,-14-1 1,3-1-455,4 0 1,2 1 552,8 2 0,1 0 7,-9-2 0,-1 0 1,-2-1 0,0 0-104,2 0 0,0 0-117,-11-1 0,2-1 128,13 2 1,6 0 0,-4-1-39,-10-1 1,0 0-362,21 0 0,-2 0 371,-23 0 0,-1 0 0,0 0 0,1 0-16,12 0 0,3 0 114,5-2 1,1-1-53,-4 3 0,0-1 34,-1-1 1,-2 0-45,-11 2 0,-2 0-23,-1 0 0,1 0 18,3-2 0,0 0 1,-2 1 1,1 1-40,15-5 1,0 1 45,-12 1 1,0 0 33,11 1 1,1-1 4,-4-2 0,-1 1 277,-9 1 1,3 1-226,8-1 1,7-1-1,-6 1 34,-9-2 0,0 0-148,0 3 1,4 0 0,-2 0 125,7-2 1,-2-1-17,-11 5 0,1-1-24,4 0 1,3-1-1,-3 1-35,-4 1 0,-2 0-92,9 0 0,-1 0 13,-10 0 1,-1 0-110,26 0 106,-25 0 0,-1 0-72,27 0 80,-14 0 1,1 0-129,-10 0 0,0 0 135,8 2 0,0 0 7,-9-1 0,-1-1-13,8 5 0,0-1-14,-7-1 0,1 0 12,5-1 0,1 1-45,4 2 0,-1-1-571,-14-1 0,1 0 574,13-1 0,1 1 52,-6 1 0,-1 1-264,4-2 0,1-1 241,-2 1 0,0 0 19,-2-1 1,-3 0-82,12-2-55,-15 2 0,-1 1 0,14-2 1,-15 1-1,0 0 0</inkml:trace>
  <inkml:trace contextRef="#ctx0" brushRef="#br0" timeOffset="24297">8037 7620 15717,'14'0'0,"-3"0"0,8-4-503,-4 3-288,23-8 1075,8 8-4599,1-4 4326,1 1 158,-14 3 38,1-1 0,1-1-156,12 3-1159,1 0 0,-1 0 1047,2 0-38,-15 0 1,2 0-508,1 0 0,1 0 566,-7 0 1,1 0-1,8 0 0,-1 0 19,-9 0 0,-2 0-4,3 0 0,0 0-22,-2 0 1,1 0 91,3 0 0,0 0-89,-2 0 1,1 0 30,12 3 0,2-1-1,-8-2 1,1 1-3,0 2 0,3 0 0,-3 0-1,0-3 0,2 1 4,11 1 1,6 2 0,-5-1 357,-11-3 0,0 1-354,-3 0 1,6 2-1,-1-1 1,-5 0-98,0 1 0,-2 0 94,15-1 1,-1 1-11,-14 2 1,-2-1 518,-1-1 1,1 0-510,3-1 1,0 1-12,-2 1 1,1 1-10,17 0 1,0 0 13,-12-2 0,1 1-11,-3 0 0,6 1 0,0 0 0,-5-1-541,4-1 1,-1 0 542,1 1 0,4-1 0,-6 0 42,-6 0 0,-2-1-342,14-2 0,1 0 369,-10 0 1,0 0 2,5 0 1,4 0 91,-10 0 1,2 0 0,-3 0-97,-2 0 0,0 0-17,1 0 0,2 0 1,-1 0 5,3 0 0,-3 0-1,-8 0 1,-1 0 26,10 0 0,1 0-57,-4-1 0,3 2-102,-1 0 1,4 1 0,-3-1 92,6-1 1,0 1-3,11 1 0,-3 0-89,-21-1 0,-3-2 1193,18 1-1092,-10 0 0,0 0 0,6 0 0,-16 0 0,1 0 0</inkml:trace>
  <inkml:trace contextRef="#ctx0" brushRef="#br0" timeOffset="24662">12601 7630 11471,'16'0'-1529,"3"0"1439,-8 0 90,3 0-90,0 9-11,-3-3-94,3 13-194,1 1 116,-5 1-151,4-1 63,-4 7-108,0-9 64,-4 11 160,-2 4 18,-4-5-619,0 6 0,-4-6 0,-2-3 1</inkml:trace>
  <inkml:trace contextRef="#ctx0" brushRef="#br0" timeOffset="24880">12413 8275 15781,'26'-21'-2608,"11"-2"2317,-15 12 358,7-3-247,9-5 258,-15 7-277,10-11 170,-9 7 1,-3-4 0,4 0 0</inkml:trace>
  <inkml:trace contextRef="#ctx0" brushRef="#br1" timeOffset="27146">7333 11023 7533,'0'-10'-1439,"0"0"1439,0-4 0,0 7 0,0-6 0,0 7 0,0-4 0,0 5-270,0-4 360,0 8-90,0-4 0,0 5 0,0-4 0,0 3 90,0-12-90,0 6 90,-5-12-90,4 8 0,-3-3 0,-1 4 0,4-4 89,-8 3-89,8-3 0,-8-1 180,4 4 0,-1-3-180,-2 4 90,6 0-180,-6 0 180,7 0-90,-8 5 0,8-4 0,-8 8 90,3-8-270,1 8 270,-4-4-180,-1 1 90,-5-1 0,-1-1 0,2-3 0,4 8 0,-4-3 0,2 4 0,-2-5 0,0 4 0,-2-3 0,1 4-90,-4-5 90,-5 4-90,2-3 90,-7-1 0,-13 0 0,17-1 0,-21-3 0,25 8 0,-8-3 0,3 4 0,-21 0 0,0-5-505,17 5 0,0-1 505,-15-3 0,16 6 0,2 0 0,-3-1 0,-17 8-558,18-8 558,2 8 89,-23-3-89,25-1 0,-17 0 0,18 4 0,3-7-159,-17 20 159,15-14 0,-5 10 0,4 1 0,12-7 0,-11 7 0,8 4 0,-1-10 0,-1 27 0,2 5 0,5-2-751,-4 1 1,2-3 840,11-11-247,-4-3 157,5-10 447,0 7-447,5 18 0,-4-12 0,5 2 0,1 1 0,0 1 62,7 13-62,-4-8 883,0-11-883,0 9-1989,4-7 1989,6 7 0,2 1 0,0-2 0,-4-1 0,0-3 0,0-7 0,-10-8 141,11 11-141,-5-13 0,-3 1 0,8 7 0,-4-11 207,1 7-207,-2-5 0,4 2 0,-6-1 3271,11 4-3271,1 1 0,21 3 0,3 1-346,-6 3 346,7-8 0,-4-2 0,-29-8-120,22-4 120,-15 1 0,10 3 347,0-8-347,-10 7-90,10-6-1526,19 0 0,0 0 1616,-16-2 0,21-2 0,-7 0 237,-37 0-237,10-6 86,1 2-86,16-8 0,-12 7 0,9-6 0,-17 7 3392,-4 1-3392,16-9 0,-19 8 180,11-8-45,-7-16 0,-2-3-45,0 5-300,1-7 1,0-3 299,-2 0-1296,-3 0 1206,4-10 45,-5 19 0,-2 0-225,0-19 180,1 17 0,0-1 0,-4-17-1727,-2 13 1,0 0 1726,1-15 0,-3 14 0,-2-1 0,1-12 0</inkml:trace>
  <inkml:trace contextRef="#ctx0" brushRef="#br0" timeOffset="37356">9981 15121 23563,'10'0'-90,"0"0"180,13 0-90,-5-5 393,11 4-172,8-8 135,5 4-224,9-2 0,6-1-32,-17 4 1,0 1-1,1-1-47,0 1 1,0 0 0,1-1-8,4 1 1,1 0 0,-4 1 32,-2 1 1,-3 1-172,8-3 0,1 1 30,8 2 1,-1 0-86,-13 0 0,0 0 16,11 0 1,2 0 24,-1 0 0,3 0 65,-14 0 1,3 0 0,0 0 0,-2 0-5,3 0 0,-3 0 0,2 0 8,12 1 1,2 1 0,-7 0-15,-13-2 1,-4 1 1,-1 1 0,1 0 6,10 0 0,2 0 43,6-1 0,-1 0-1,-6 1 0,-1 0-24,4 0 0,0 0-1324,-9-1 0,-2-1 1598,-4 3 0,2-1-166,6-2 0,4 0 1,-4 0-21,-3 0 1,-2 0 460,16 0 0,-2 0-503,-18 0 0,-3 0 23,25 0 137,0 0-168,-27 0 1,3 0 43,18 0 1,1 0-65,-17 0 1,0 0-28,17 0 0,-2 0 1493,-3-5-1160,4 4-309,-11-3 1,0 0 391,15-2-223,-18 3 0,1 1-8,16-3 17,-14 5 26,11 0-250,-15 5 0,0 0 1,1 5-1</inkml:trace>
  <inkml:trace contextRef="#ctx0" brushRef="#br0" timeOffset="43237">3363 13325 22130,'-10'-5'-3307,"1"-5"299,3-1-385,-3-12 979,8 2 1708,-3-13 315,4 8 282,4-25-272,5 12 1,3-7 0,-1 4 235,-3 6 0,1 0 283,1-6 1,2-5-1,-2 10 942,-2 7 201,-6-4-1024,6 3 630,-7-17-842,4 11-179,-1-7-55,-3 10-124,4 0 64,-5 3-318,0-4 612,2 5 0,0 0-444,-1-8 419,1 6 0,1-1-103,1-15 66,2 5 140,2-1 0,2 0 77,7-5 44,-7 12 0,0-1 36,2 9 0,-1 1 327,1-21-386,-2 20 1,-1 0 239,1-15-211,0 0-122,4 3 78,-3-7-345,3 2 115,-4 1-307,5-3 365,-4 7-124,3-8 132,-4 4-56,-3 10 0,0-2-121,1-1 1,0-1 82,0-10 1,-1-1-85,1 11 0,-1 1 82,-2 1 0,-1 2-244,6-19 141,0 3-27,-4 2-30,3-4 125,-4 7 30,0 10 0,0 0-8,5-18 40,-7 20 0,0 1-103,5-17 75,-5 14 0,0 0-212,2-19 269,0 20 0,-1-1-108,-3 1 0,-1 3-136,5-18 146,-5 18 0,0-2-62,0 2 1,0 1-23,0-18-8,0 16 0,0 0 71,-2 3 1,-1 1-282,2-24 294,-1 24 0,0 0-85,-3-15-31,4 0 182,-3 3-27,4 10 0,0 0 51,-5-13-16,5 16 1,-1-1 212,-7-24-442,6 10 367,-6-6-272,7 11 148,-8 7-404,8-8 362,-8 8-357,3-7 191,1 7 167,-6-12 1,0-1-363,6 1 421,-6 0 1,0 3-481,6 15 606,-5-4-729,4 4 730,-3-1-511,-1-11 310,-1 9 15,-7-23-275,7 22 225,1-9 79,-3 10 168,10 10 7,-10-10 27,8 17-25,-1-3-168,-3 0 422,4 3-212,-5-8-58,4 8-67,2-3-414,-1 4 289,4 4 100,-7-2 776,6 7-349,-2-8-479,4 7 385,-4-2 204,2 4 1750,-2 0-339,4 0-114,-9 9-679,3 2-379,-13 13 880,8-3-769,-3 3-231,-5 23-1797,-2-3 688,6-10 0,0 0-673,-6 17 341,-2-7 723,12-10-737,-8 5 690,8-7-239,-3 2 330,4-1-293,0-16 482,4 7-520,2-15 181,0 1 339,2-4-703,-2-2 1383,4-4 567,0 0-251,0-9-2119,0 3 360,4-17 196,-2 6-427,15-25 1258,-13 14-1796,13-15 387,-7 4-355,1 7 1762,3-20 54,-4 24-248,0-14 42,0 21-231,0-17 189,-4 11-653,3-7 371,-4 1-327,5 11 630,0-7-301,-5 13 214,4-3-228,-8 9-296,8-9 786,-8 8-770,8-3 1139,-8 4-1457,8 4 1940,-8-3-1750,4 8 1827,-1-3-64,1 4-421,5 0 756,0 0-975,0 4-43,5 2-1570,0 4 1332,0 0-2005,4-1 881,-3 1-405,4 5-112,8 0 260,-1 5 512,7-5 334,-4 0 344,-1-5 252,-3 0-232,7 0 315,-7 4-468,9-3 110,-1 3 316,1 0-515,5-3 1,-1 13-1,1-3 1</inkml:trace>
  <inkml:trace contextRef="#ctx0" brushRef="#br0" timeOffset="48311">1092 17274 23522,'-10'0'-900,"0"4"2720,4 2-1859,2 8-1329,4-3-185,0 3 649,0 1 114,0-4-357,0-1 180,4-1-1779,-2-8 1059,6 8 1044,-2-4 374,4 5 79,4 4 11,-3-3-278,8 3 515,-8-8 1099,3 3-654,-4-8 628,5 8-534,13-4 486,-5 1-88,11-2 279,-6 0-370,-6-2-154,7 2 63,-5-8-288,10-2 852,-2 1-1000,-4-4 1,0 0 712,11-3-2356,4-8 2401,-14 6-208,-9 0-523,4-2 43,-3-4-416,-1 5-18,8-17-507,-15 13-224,10-14-133,-17 13-649,2 0 419,-2 0-265,-1 0 267,4 1 514,-8-1 1451,4 0-1334,-5-8-599,0 5 672,0-5 624,0 8-713,-5-9-252,0 7-609,-1-6 802,-3 8-723,4 0 683,-5 0-272,-9-4 362,7 3-239,-7 1 588,5 6 404,3 4-8,-8 0 677,4 0-237,-5 0 451,0 4-93,0-3 52,0 8 257,-3-3-286,2 4-34,-8 0-448,-9 4 631,9 2-24,-13-1-571,21 5 782,-7-5-986,7 9 490,-8-3-270,8 8-294,-12-4 216,6 5-600,-11 9 391,16-11-743,-6 9 282,4 2-401,6-6-244,-5 10 312,13-13-783,0 13 41,0-10-62,5 32-227,5-25-425,5 17-69,10-4 169,0-5-1018,5 10 2559,-2-19 1,1-1 0,10 12 0,-7-14 0,-1 0 0</inkml:trace>
  <inkml:trace contextRef="#ctx0" brushRef="#br0" timeOffset="53212">12769 17928 23218,'5'-5'-2215,"0"1"1372,5 4 1023,0 0-90,0 0 89,4 0-50,-3 0-33,4 0-96,-5-5 945,4 4-585,-3-3 102,3 4-462,5-5 452,6 4-367,-2-3 300,4 4-385,-16 0-300,8-5 509,-8 4-388,8-3 628,0 4-902,-2 0 279,6 0-122,-12 0 296,21 0 0,-13 0-449,23 0 256,-20-5 131,11 4 127,1-3 186,-2 4-162,7 0-89,4-4 199,-14 3-125,26-4 81,-27 5-541,15 0 321,-13 0-193,0 0 251,4-4 250,-3 3-378,8-4 162,-9 5 0,1 0-114,-1 0 0,0 0 79,4 0 1,1 0 33,8-2 0,-2 0 82,7 1-54,-13-2 1,0 1-160,9 2 85,-15 0 1,1 0-88,22 0 128,-23 0 0,0 0-3,14 0 1,-2 0-48,13 0 1,-13 0 1,-1 0-30,8 0-37,-2 0 117,-1 0 0,3 0 0,-7 0-1,8 0 91,-4 0-113,-12 0 0,1 0 23,20 0-12,-20 0 1,0 0 11,15 0 0,1 0-12,4 0 0,3 0 2,-22 0 1,0 0-25,2 2 0,3-1 1,-5 1-44,19-1 14,0 3-95,-3-4 158,-1 5-66,-11-5 1,1 1 38,13 3-34,-12-4 0,3 0 60,8 2 1,-1 1 9,-15-3 1,-1 1-15,19 1 1,1 0 27,-11 0 0,-2 0-66,-10-1 0,2 0 44,2 0 0,4 1 0,-4-1-1,0-1 1,-1 0 22,6 2 0,1 0-40,-9-1 0,1-1 0,7 3 1,1-1 4,-6-2 1,3 0 50,6 1 1,5 1 0,-5-1-28,-6 0 1,-1-1-20,0 2 0,2-1 1,-1 1-3,8-2 0,-3 0 11,-7 2 0,3 0 2,8-1 0,7-1 0,-5 0 3,-8 2 1,-1 1-10,0-3 1,3 0 0,-2 0 27,10 0 0,-4 0 1,-13-1 0,3 2-26,14 0 1,8 1-1,-7-1 6,-11-1 1,-2 1-15,3 0 0,5 1 1,-3-1 13,7 0 0,-4-2 29,-11 1 1,3 0-37,12 2 1,6-1 0,-6 1-24,-10-2 1,1 1 5,2 0 0,7 0 1,-1 0-1,-6 0 41,0-1 0,-1 0-32,8 2 0,4-1 1,-5 1 14,-10-2 0,-2 1-12,8 1 0,2 1-36,2-1 1,-2 0 33,-10-1 0,0-1-6,5 3 1,3-1 9,-5-2 1,1-1 0,-3 2-21,-6 1 0,2 0 14,3-1 0,7-1 1,0 0-1,-7 0-4,-3 2 1,0 1 1,13-2 0,6 1 0,-7-1 41,-17 0 0,0-1-38,13 2 1,6-1 0,-7 1 46,8-2-35,-2 0 0,-1 0 64,-5 0-9,5 0 38,0 0-19,-11 4-445,2-3 295,-10 3 0,-10 1 1,1 0-1</inkml:trace>
  <inkml:trace contextRef="#ctx0" brushRef="#br1" timeOffset="57798">20033 7997 7533,'-5'6'-630,"4"-2"630,-3 1-90,4-4 270,0 8-90,0-8 180,0 7-720,4-6 0,10 6 270,7-7 180,5 4 0,-2-1 0,0-3 90,-3 4-90,8-5 0,-4 0-90,5 0 90,0 0 90,0 0-180,4-5 180,-3 4-90,3-3-90,13-1 135,-19 3 0,1-1-2753,24-7 2708,-25 7 0,0 1 0,15-7-1661,-5 8 1661,5-8 0,-18 8 0,4-4-807,-8 1 807,3 3-1187,-4-8 1187,-1 8 276,6-8-276,-9 3 0,7-4 0,-7 0 0,4 1 0</inkml:trace>
  <inkml:trace contextRef="#ctx0" brushRef="#br1" timeOffset="58197">20965 7680 7533,'-21'0'-450,"2"0"180,9 0 180,5 0 360,0 0-360,5 0 0,5 0 0,0 0 0,5 4 450,18 2-180,-5-1-180,20 4 0,-17-8 90,16 12 0,-19-10-90,11 10 0,-19-12 90,4 8-90,-8-8 0,8 8 0,-8-4 90,3 1-90,-4 2 90,0-2 269,0 17-179,0-10-90,-5 11 0,0-10 90,-5-3-90,-5 12-90,4-7 90,-8 9 0,4-5 0,-5-1 0,0 6 0,0-4 0,0 3 90,-4 0-1170,3-3 540,1-1 450,5 7 0,1-9 0,-2 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08:47:52.24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6538 16917 23985,'43'-22'-915,"0"0"0,2-1 1,-4 10 1187,5 26-551,-4-3 1,3 2 120,-15-1 1,3 0-1171,5-4 1,8 1-1,1-1 1,-6-2 1505,-1 1 1,0-1-120,9-1 0,4-1 0,-5 0 95,-9 2 0,1-1 39,10-1 0,7 0 0,-1 1-119,-8 0 0,-1 2 0,3-1 20,-7-1 0,4 0 1,1 0-1,-2 0 1,-3 0 102,5 1 0,-3 0 1,6 0-198,-9 0 0,6 0 0,4 1 1,1-1-1,-1 1 0,-3-1 0,-7 0 13,9 0 0,-7 0 1,10 0-235,-11 0 1,9 0 0,5 1 0,4 0 0,1 0 0,-2 1 0,-2-2 0,-7 1 0,-8-2-575,10 1 1,-10-1 0,8 1 522,-4-1 0,8 1 1,5 0-1,1 0 0,-2 0 1,-5-1-1,-9 0-407,-1 0 1,-7-1-1,5 1 691,0-1 0,6 1 0,4 0 0,0 1 0,-4-1 0,-6-1 19,-1 1 0,-6 0 0,7 0 6,2 1 1,9 0 0,4 0-1,-1 0 1,-4 0 0,-9-2-649,10 1 1,-4 0 1149,-5-1 0,6 1 0,-1-1 0,-6 0 506,5 0 0,-6-2 2367,13 1-2308,-5-1 0,-3 2-1008,-13 1-88,8-3 1,-27 4-1,0-5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08:48:39.70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00FF00"/>
    </inkml:brush>
  </inkml:definitions>
  <inkml:trace contextRef="#ctx0" brushRef="#br0">16331 6668 7533,'-10'-5'0,"1"4"0,-1-3 539,4 4-1348,-3 0 359,8 0 90,-8 0 450,8 0-180,-3 0 990,4 0-540,9 0-360,-3 0 269,13 0-269,-3 0 90,-1 0 0,4 0 0,1 0 0,0 0 0,9 0 0,-8 0 0,12-4 0,-6 2-180,7-2 180,18 4 0,-13 0-446,-10 0 1,0 0 445,15 0 0,-3-4-90,7 3 90,-7-4-90,8 5-719,-4-4 809,4 3-90,1-4 90,0 1-90,-1 2 0,-3-2 0,2 4 90,-3-5-90,1 4 0,2-3 0,-11 4 90,10 0 0,2 0-1,-2 0-89,6 0 270,-4-5-270,-12 4 180,6-3 90,-4 4-270,-7 0-82,11 0 172,-17 0-180,3 0 0,-9 0 270,4 0-720,-7 0 748,6 0-478,-8 0-810,1 0 1187,-2 0-107,5-4 0,-3-2 0,9-4 0</inkml:trace>
  <inkml:trace contextRef="#ctx0" brushRef="#br0" timeOffset="563">17760 6310 7533,'-16'-5'-1260,"-2"0"1620,34 5 180,6 0-450,10 0 90,2 0-270,-15 5 180,1-4-90,0 3 360,9 1-271,-3-4 1,4 8-180,-1-8 180,-4 4 0,0-1-90,0-3-90,-1 3 90,-3 1 0,3-4-90,-4 8 180,0-4-90,0 5 180,4 0 135,-4 13 0,-1 4-225,1-3-407,-5 1 0,-4 1 497,-11-8-259,0 6 169,0-6 0,-4 9 179,-2-2-179,-4-3 0,0 7 0,-9-1 0,7-6 0,-6 7-270,3-5 180,4-7-629,-12 15-1080,6-10 1093,-2 3 347,9-11 336,5-5-67,1-8 0,3 4 0,-4-5 0</inkml:trace>
  <inkml:trace contextRef="#ctx0" brushRef="#br0" timeOffset="1050">18405 6022 7533,'-16'-52'-585,"2"18"0,1-1-1413,6-16 2088,-12 6 604,13 5-784,2 30 999,4 0-729,0 5 180,0 0 449,0 5-539,0 13-360,0-1 360,0 26-180,0-11 1115,0 16-1115,0-12 0,0 3 90,4 18-61,0-1 1,1 10 0,1-5-1077,0-9 0,0 0 979,-2-6 1,-1 6-1,1-1 1,-1-8 22,2-1 0,-1-6-45,2 23 45,-4-21 0,1 1 0,1 0 0,1-1 45,0 22-90,-2-22 0,0 1 180,6 11-90,-8 3-1233,8-11 1143,-8 6-469,8-8 559,-4 5 0,1-5-270,2-1 270,-2 5-180,-1-12 0,4 6-136,-8-8 226,4-9 1516,-1 3-1516,-3-9-91,4-5-629,-1 0 908,-3-14-1357,8-6 964,-8-15 0,8-10 0,-4-5 1</inkml:trace>
  <inkml:trace contextRef="#ctx0" brushRef="#br0" timeOffset="2036">18336 5795 7533,'0'-10'449,"0"4"-628,0 2 89,0 4 90,0-5-360,4 4 180,2-8 180,4 8 0,0-3 90,0 4-90,0-4 270,-1 2 0,6-2-270,0 0 89,5 3-89,0-4 90,0 1-90,17 2 360,-8-7-135,-3 9 0,4-1-1266,7-4 0,5-2 1,-4 2 1130,-2 3 0,1 0-60,4-3 0,4-2 0,-6 2-397,10 4 277,1-8-242,4 8 422,1-8-605,-11 8 0,2 1 560,-13-4 0,1-1-90,10 5 0,2-1-45,-2-3 0,-2-1 90,-6 5 0,-1-1 171,9-3 0,-1-1-171,-8 5 0,-2-1 0,-2-1 0,-1 0-242,5 0 0,-1 0 332,22 0-90,-23 0 0,1 0 89,9 0 1,1 0-90,-6 1 0,0 1 45,9-3 0,-2 1-45,-12 2 0,-2 0 45,-1 0 0,-1 0 0,3-2 0,0 0-45,-2 1 0,1 1 45,14-2 0,1-1-45,-17 1 0,3 0 60,13 1 0,7 1 0,-7 0-15,-12-2 0,-1-1-75,6 2 0,5-1 0,-4 1 30,2 0 0,-4 1 45,-3-3 0,2 1-105,6 0 0,4 1 0,-4-1 60,-6 2 0,0-1-45,15-1 0,1 0 0,-12 0 0,-4 0 45,15 1 0,-18-2 0,0 1-107,-3 2 0,-2 0 17,16 0 90,9-4 90,-6 3 841,-14-4-796,-2 5 0,-1 0-135,0 0 2377,7 0-2377,-22 0 180,-1 0 994,-3 0-1174,3 0 1265,-4 0-1265,0 0 0,-4 0 90,3 0 90,-4 0-180,1 0 90,-2 5 90,0-4-90,-2 8 0,2-8 269,0 7-359,-3-2 90,4 4 0,-5 0 0,0 0 0,4 0 90,-3 4-90,4-3 0,-1 8 0,-3-4 0,4 5 0,-5 0 0,4 9 90,2 6-1235,4-3 965,-5 5 180,0-11-700,3 17 610,-5-10 0,10 14 90,-12-16-1,8 8-89,-4-8 90,1 7-180,3 15 180,-4-9-822,0-15 1,0 0 641,0 10 90,4 5 0,-3-3 90,-1-1 45,2-12 0,0 0-135,-1 12 45,-1-12 0,0 1-137,4 11 272,-4 0-180,1-5 89,3 3 1,-4-7 0,-1 0 0,3 6 106,0-6 1,-1-2-17,-5-4-270,8 1 387,-8-2-207,8-4-90,-4 0-360,1 0 1752,-2-5-2922,0 8 1179,-2-15-3607,6 10 4106,-7-17 0,-1 3 1,-5-4-1</inkml:trace>
  <inkml:trace contextRef="#ctx0" brushRef="#br0" timeOffset="2773">18306 7600 7533,'6'0'1349,"-2"0"-2339,-4 0 811,4 5-181,2-4 270,8 3 0,2-4 630,12-4-450,-6 3-90,7-8 629,13 3-359,-12-3-270,17 3-1390,5-7 1300,-12 6 135,-9 0 0,0 0 45,9 2 0,9-4-757,1 3 757,0-4-45,-10 3 0,1-1-643,-11 3 1,0-1 642,7-1 0,3 0-45,-1 1 0,3 0 0,-3 0 0,-4-1 0,1 1 30,13 0 0,8 0 0,-7 0-837,-12 1 0,-3 0 852,18 0 0,-1 0-45,-16 0 0,-2 0 45,5 0 0,1 0-45,-3 0 0,1 0 45,1 0 0,1 0-90,2 0 0,0 0 90,0 0 0,1 0-45,2 0 0,-1 0 0,-2 0 0,1 0-358,-3 2 1,3 0-1,-2 0 358,8-3 0,0 2 30,-10 2 0,2 0 0,0 0-419,2-2 0,1-1 0,-3 1 389,6 3 0,-1 0 39,-8-3 1,1-1-1,0 1 21,1 1 0,0 2 0,-2-1-244,4 0 0,0-1 319,13-2 0,0 1-135,-17 3 0,-2 1 503,-3-5 1,-1 1-459,-2 3 0,0 1-45,-1-2 0,0-1 0,22-1 135,-15 4 0,0-1-135,13-8 0,-4 8 0,-2 1-180,-5-5 180,-1 3 0,-1 0 0,-8-4 0,15-4 0</inkml:trace>
  <inkml:trace contextRef="#ctx0" brushRef="#br0" timeOffset="3986">19933 5973 7533,'-10'0'-720,"0"0"270,0 0 270,1 0 91,-1-4 178,-5 3-268,4-4 179,-3 5 0,0-4 0,7 3 0,-6-4 0,12 1 269,-4-2-89,5 1-90,-4-4 90,3 8 90,-4-3-180,1-1 90,3 4-90,-8-3 0,3-1 0,-3 4 90,-6-3-90,0 4 89,-5 0-89,-9 0 0,7 4 0,-11 2-180,12 4 90,-8-5 0,8 4 90,-7-4 180,7 10-270,-3-4 90,4 3 0,4 0 90,-2 2-270,6-1 0,-2 0 180,9 8-180,0-10 90,10 10 0,5-4 0,1-7-180,21 20 180,-18-14 0,27 10 0,-24-8 0,12-4 0,0 2 0,-7-7 0,2 3 180,-10-4 0,1 5-180,-4-9 90,-1 12 90,-6-15 90,-4 10-1,-4-8-269,-2 1 180,-17 2 0,-3-6 0,-5 2-90,-2-4-90,12 0-1439,-4 0 629,1 0 181,-6-4 269,4-2 180,2 1 180,5-4 0,8 3 0,-4-4 0</inkml:trace>
  <inkml:trace contextRef="#ctx0" brushRef="#br0" timeOffset="5052">19774 6261 7533,'0'21'3238,"5"6"-2968,0-15-90,5 7-1710,0-13 451,9 3 539,11-4 540,-3-4 270,2 3-270,-10-13 0,-4 3 180,1-4-90,2-4-90,-7 3-90,4-4 90,-5 1 0,0-1 180,0-9 0,-5 3-180,0 1 90,-5-3 0,0 10 0,-5-6 0,-5 5-90,-1 3 0,-3-3 180,4 8-90,0 2-90,0 0 90,-4 3-1,-6-4 1,3 5 0,-2 5 90,5-4-90,3 7 0,-3-2 0,4 4 0,0 0 0,4 4 0,-2-3-180,6 3 180,-2 1 0,0 0-270,3 1 90,-4 3 90,10 0-450,0-2 180,5 1 181,0-8-91,0 0-90,0 0 0,0-4 90,4-1 0,-3-1 180,8-3-180,-8 3 0,8-8 90,-8-2-90,7-4 91,-2 0-1,-1 0-180,13-13 180,-15 6 0,10-12 0,-8 9 0,-4 5 270,3-4 360,-4-10-91,0 10-269,-5-4 180,0 15-360,-5 2 90,0 1 540,0 0-1,0 5-269,0 5-180,0 0 0,0 5-90,0 0-180,0 4 90,0 2-90,4 4-90,-3-5 180,4 4-90,-1-4 270,2 10-270,4-5 180,-1 0-360,6 3 90,-4-10 180,3 1 0,-4-5 0,0-4-90,0 1 0,0-2-90,4-4 180,2 0-90,-1 0 90,-1-4-90,-4-2 90,5-8 90,-4 3-180,3-8 90,-4 4 0,0-5 0,0-4 0,-5 3 0,4-4 180,-3 1-270,-1 7 90,4-14 180,-8 17 90,4-17-180,-5 18-90,0-5 90,0 12 180,0-3 0,0 4-180,0-1-90,0 2 449,0 4-359,0 4-449,4 6 269,-3 1 0,8 8 90,-4 1 0,5 1-90,0 3 90,0 9-90,0-10 90,0 10 0,4-8-180,2-5 180,-5 0 0,2-1 0,-3-4-90,-3 1 90,6-2 90,-12-8-90,3 3-90,-4-8 360,0 3-270,0-4 0,0-4 0,0-2 0,0-8 0,0-2 90,-4-4-90,3-4 0,-8-1-90,8 0 90,-8-13 0,4 11-176,-1-8 356,2 7-91,4 11 1,0-6-180,0 12 180,0-8-90,0 8 90,4-3 0,6-1 0,1 9-360,3-7 537,-4 7-357,0 1 90,0 0-450,0 1-90,8 3-539,-1-4 449,7 5 270,-4 0-1529,13 0 1530,-10 0 359,10 0 0,-9 5 0,2 0 0</inkml:trace>
  <inkml:trace contextRef="#ctx0" brushRef="#br0" timeOffset="8048">19566 6737 7533,'0'-10'0,"-4"5"359,-6-9-179,-1 12 0,1-11-450,-12 8 450,17-1-270,-17 2 180,12 4 0,-1 0-90,-8 4 450,4 6-180,0 1 0,-9 12 0,12-7-1,-7 13 1,1 5-270,6-2 0,-3 7 0,6 4 90,8-10 0,-3 6-360,4-2 270,0-14 0,4 6-180,2-15 1,13 5 89,-7-11-270,11 9 90,-8-16 0,5 4 180,0-10-180,0 0-90,13-14 91,-1-6 224,-10 5 0,0 0-1587,9-12 1632,-2-1 0,-9 13 341,-5 5-161,-1 1-90,-4 4 539,5 4-359,-4 1 630,3 5-541,-4 0 1718,0 5-1537,0 9-337,0-1 67,0 5-360,0-8-90,8 0 180,-6 0-359,12-4 269,-5-2 0,-2-4-180,6 0 90,-12-4 90,3-2-90,-4-4 0,0 0 90,0 0 90,0-4-90,-4 3 0,-2-25 90,-4 16-90,-4-22 180,-2 21-90,-4 1 0,-8 1 270,1 8-90,-3 1 0,1 6-90,4 4 90,-5 0 0,0 4 0,0 2-90,-4 8 0,3-3-180,1 4 180,6-1 0,4-3-1,0 8-358,5 0 179,-4-2 90,8 6-360,1-3 270,1 1 90,8-1-360,0 3 360,7-11-90,-1 7 0,9-5 90,-8-3 0,4 3-90,8-4 270,-11-4-180,12-1-90,4-5 90,-10 0-90,15-5 90,0-1 270,-5-4-270,10 0 0,5-8-636,-18 10 636,16-14 0,-21 15 0,1-7 0,-2 4 0,-4 0-270,0-4 270,-1 3 0,-3-3 0,3-1-180,-13 4 90,7-8 0,-11 8 90,2-3 90,-4 0-180,0 3 90,0-3 816,-4 4-816,-11 0-90,-1 4 90,-13 2-89,-5 4 268,2 0-179,-7 0 0,9 4 0,1 2 90,-1-1-90,0 4-817,-8-3 1087,10 3-270,-18 6-90,22-4 180,-9 7-547,14-7 367,3 4 79,-3-1 11,8-3 0,1 8 0,2-8 90,6 12-90,-2-11 596,4 7-865,0-5 585,4-3-316,2 3 13,8-4-103,-3-4 90,8-2-90,-3-4 90,3 0-180,1 0 0,0-4 90,13-6-90,-10-5-267,15-5 357,-17 0-713,7 0 983,-7 1-270,4-6 90,3-9 90,-10 2-90,10-7-90,-17 10 180,3-1-36,-4 4-54,0-2 360,0-2-360,-5 8 0,4-6 270,-8 13-270,4 4 413,-5-2-53,0 12 472,0-4-202,0 5-590,0 5 140,0 4-90,0 7-180,0 4 90,0 9-90,0 6 270,0 10-859,0-9 499,0 2 180,4-17-90,-3 3 87,8-4 3,-4-5-180,5 13 180,0-15 0,0 10 0,5-8 0,-4-4 0,3-1-270,0-2 270,-3-7 590,4 4-1310,3-18 453,-5 5 177,14-33-90,-15 17 270,7-15-90,-5-7 180,-3 16-90,4-13-180,-5 14 90,-5 13-90,0-3 180,-5 9-180,0 5 540,4 1-91,-3 4 1,3 0-180,-4 4 90,0 1-180,-4 10 0,3 0 0,-3 5 0,4 0-270,0 0 90,0 0 90,0 4 90,0-8-270,0 12 90,0-16 90,0 11 90,4-12-180,1 13 90,5-12-180,0 6-90,-4-12 270,7 3-359,-6-8-1,11 3 90,-2-8 90,-1-2 90,-1-8 0,-4-1 90,4-5 90,-3 0-270,8-18 270,-13 10-180,8-11-180,-9-3 630,5 22-180,-4-16 360,-2 20-181,-4 5-269,0 3 360,0 8 90,0 0-450,0 4 270,0 15-181,0-2-89,0 12 0,0 0 0,0-3-404,0 4-226,5-10 159,-4-2 291,7-7-180,-6 4-90,11-1 180,-7-7-90,4 2 669,4-5-1029,-3-3 298,13-14 242,-8 4-90,3-19 360,-9 17-180,0-7 90,-4 2-180,2-3-90,-2 3 540,-1-3-180,4 13 0,-8-8 270,8 9-271,-8-1 991,8 6-900,-3 6-1,-1 8 91,4-3-90,-4 8-180,5-3-270,5 8 90,-4-8 0,7 3 270,-6-9 0,6 0-720,7 0 1,-3 0 89,15-5 90,-15 0 180,7-10 0,-9 0 90,0-5-90,-1 0 1,10-9 89,-7 3 270,2-9 89,0-8-269,-12 6 90,6-12 90,-8 9 0,0 1-180,-4-1 0,-2 4 360,-4-7-90,0 16 0,0-6-270,-4 13 90,-2 4-1,-4 2 1,0 4 90,0 0 90,-4 9-90,3-3-450,-3 13 270,4-8-180,0 17 0,4-6 270,2 8-488,4-2 218,0-3 56,4 5 124,6 13-90,1-10-1388,4 15 1478,-5-17 0,0 7 0,-1-7 0,0-4 0,1 2-474,1 0 1,-1-1 473,1 3 0,-1 0 0,9 22-180,-14-14 114,4-13 66,-3 7-180,-1 6 180,0-10-90,-5 13 364,0-22-274,-9 5 0,2-6 1239,-7 1-1329,-18 5-90,12-9 90,-17 3 90,17-14 1259,0 0-1259,0-5-90,-9-18 269,7 5-544,-6-20 275,8 7 90,4-3 450,2-6-180,0 5 89,-2-14-179,5 13-1003,-2-3 823,12 9-610,-8 5 430,8 0 529,-4 5-2957,5-8 2158,0 11 450,0-11 0,5 12 0,0-4 0</inkml:trace>
  <inkml:trace contextRef="#ctx0" brushRef="#br0" timeOffset="8303">20608 6558 7533,'-11'0'359,"7"5"1,9 0 0</inkml:trace>
  <inkml:trace contextRef="#ctx0" brushRef="#br0" timeOffset="9098">20876 6132 7533,'15'-22'-1529,"4"-5"1349,-8 21 180,-1-4 0,3-3 0,-6 6 0,7-3 0,-4-3 0,0 11 0,-5-12 359,0 9-179,-5-1 90,0-3 180,0 4-450,0-1 360,-9 2-270,7 4 180,-12 0-181,9 0 1,-5 0 0,0 0 180,-4 0 0,-2 9-180,1-3 90,5 9 0,-3 4-180,6-3-90,-7 8 270,8-4-90,2 0-270,-1 0 180,4 0 0,-3 4 90,4-3-270,0 3 90,0-8 90,4 7-90,2-11 0,4 11 90,0-12-90,0 8 90,-1-8 0,1-1 0,0-1-90,0-4 90,5 1 0,-4-2 0,7-4-180,-2-4 180,4-2 0,-5-4-270,4 0 270,-4-4-90,5 3 90,-4-8 90,2-1-180,-2-14 90,4 2-919,-5-6 919,-1 8-90,-8 4 270,3-2-90,-4 7-90,5-8 180,-4 8-180,-2 1 270,-4 2-90,0 7 90,-4-4 829,3 10-1009,-8 1 90,3-1-90,1 4-1,-4-3 91,3 8-90,1-3 0,-4 12 0,3-6 180,1 7 0,-4 0-90,4 2 0,-1 4-90,2 0 90,-1 0-91,4-1 1,-3 1 0,4 4 0,0-3 90,0 4-90,0-10 90,4 8-90,2-11 180,4 12-180,4-13 90,-3 7-90,8-7-90,-8 3-90,8-8 180,-4 3-360,14-8 270,6-1-990,1-6-1016,7-4 1736,-12 1 90,-1-3 0,1 1 0,19-3 180,-17 1 0,2-1 0,-5 6 0,-2 0 0,0-1 0,0-1 0</inkml:trace>
  <inkml:trace contextRef="#ctx0" brushRef="#br0" timeOffset="9699">22146 6439 7533,'11'0'2698,"2"0"-2158,-7 0-1440,8 0 451,2 0 269,4 0-90,4 0 270,1 0 0,4-4 0,5 3-850,2-4 760,3 1 90,6 3 720,-5-8-270,4 4-270,1-1 89,-5-3 1,4 8-180,1-8-90,-5 8-90,0-3 270,-1 0-180,5 2-90,-7-2 180,2 0 0,-15 3-270,-4-4 90,0 5 0,4 0 0,-7 0 180,1 0-180,-8 0-90,0 0-449,0 0 1209,-4 0-850,3-4-1529,-4 3 1349,1-4-629,-2 5 1079,-4-4 0,0-2 0,0-3 0</inkml:trace>
  <inkml:trace contextRef="#ctx0" brushRef="#br0" timeOffset="10140">22830 6132 7533,'10'5'0,"0"4"2698,4-8-3238,2 8 271,21-4 269,-12 1-1474,21-2 1564,-19 1 0,11-4 161,-7 4 108,3-5-269,-4 4 0,4-3 0,-3 4-360,3-5 91,-8 0 358,11 0-179,8 0-90,-6 4-1021,-2-3 1201,-18 3 897,-8-4-897,4 0 197,-5 0-18,-5 0-89,4 0-180,-8 5 1871,3-4-1602,-4 3 1,0 1-180,0-4 0,0 8 90,0-4-90,0 5 720,-4 0 89,-6 9-179,-1-3 179,-8 17 270,-5-2-719,2 0-90,-2-7 0,5-5-540,3-4 180,-3 1 0,-1 3-270,0-8 270,0 8 0,5-8 180,-4 3-1349,8-4 719,-8 0 180,4-1 180,-5 1 90,0 0 0,-4 0 0,-2 0 0</inkml:trace>
  <inkml:trace contextRef="#ctx0" brushRef="#br0" timeOffset="14456">16788 5626 7533,'6'0'989,"-2"0"-1259,9 9 0,-1 6 630,13 6-90,-10 8-180,4-8 180,9 20-1420,-4-16 1195,-8-2 0,1 0 135,7 4 90,-3 2-180,8 5 0,-4-8 90,0 8-90,4-4 0,-8-1 0,8-3 0,-8 3 90,3-9-91,-4 9-268,0-8 474,-1 3-295,1-4-540,-4-4 180,3 2 180,-8-7-629,3-1 359,-4-5 180,-5-5 90,4 0-360,-8 0 1035,4 0-855,-1-9 360,-3 2 0,4-11 0,-5 2 0</inkml:trace>
  <inkml:trace contextRef="#ctx0" brushRef="#br0" timeOffset="14805">17423 5546 6633,'-4'6'-719,"3"3"719,-8-8 0,4 16 0,-5-4 0,0 15 0,0-2-90,0 3 270,-5 1-563,0 9 383,-5-3-184,-4 8 544,3 0-180,-8 1-91,15-20 1,-1 0 180,-16 20-90,-4-1 0,6-4-180,-6 0 90,5-5 90,-5-1-990,6 1 451,-6-5 269,9 0 0,-7-1 90,3-8 0,-1 7 0,-3-2 0</inkml:trace>
  <inkml:trace contextRef="#ctx0" brushRef="#br0" timeOffset="18488">16719 5299 7533,'0'-11'0,"0"2"0,0-2 0,-5 1 270,4 5-91,-3-4 91,-1-1-90,4-5-540,-8-5 360,8 0 90,-8 1 90,8-1-90,-8 0 0,8 0 90,-7-4-630,2-15 360,-4 10 90,0-17-270,-4 2 270,3 5-45,1 9 1,1 0-2334,-2-8 2558,-3-6-90,4 10-185,0 9 185,0-4-90,4 8 0,-7-16 0,6 13 180,-7-9 0,4 9-180,0 3 90,0-3-90,5 4 90,-4 9 2259,8-2-2439,-3 12 213,4-8-123,0 8 90,0-3-900,0 4 631,4 0 269,1 0-180,5 0 0,0 0 270,5 0-270,0 0 90,1 0-180,2-5 180,-2 4-90,4-3 90,-5 4-90,4 0 90,-8 0 0,8 0 0,-4 0-540,1-5 540,2 4 0,-2-8 0,4 3 0</inkml:trace>
  <inkml:trace contextRef="#ctx0" brushRef="#br1" timeOffset="18841">16649 4226 7782,'10'0'-989,"0"0"539,0 0 360,0 0 360,4 0-90,6 5-7,5 1-268,1-1-1,-2 4 87,-4-8 98,4 8-99,-3-8-81,3 8 82,-4-3 8,0-1-1,-4 4-6,2-4-3202,-7 5 3193,-1 0-85,-1 0 81,-8 0 276,4 4-276,-5-3 7,-14 12 20,7-10-5,-21 10 110,11-12-104,-7 3 0,-4 0 0,-3 2 0</inkml:trace>
  <inkml:trace contextRef="#ctx0" brushRef="#br0" timeOffset="20388">17542 3790 3025,'5'-10'-90,"0"0"2019,-10 0-1749,4 5 868,-3-4-1318,-1 8 688,4-8-598,-16 8 90,9-3-180,-11 4 180,14 0 0,-8 0 1563,7 4-1563,-13 1 180,12 5-90,-6 0 90,7 0-90,1 0-90,-4 5-90,4-4 180,-1 8 0,2-8 0,4 7 0,0-2 0,-5-1 0,4 4 0,-3-4 0,4 1 90,0 2-90,4-2 90,-3 4-90,4 0 90,-5-1-90,4 1 180,-3 0-180,8 9 90,-8-7 0,3 2 0,-4-5-90,5-4 90,-4 5-90,3 0 90,-4 0-180,0-5 0,0 4 90,0-4 0,0 1 0,-4-2 0,3-4 0,-4 0 0,1 0 90,-1 0-180,-1-5 0,2-1-360,4-4 180,0 0 180,0-4 90,4 3-90,-3-8 90,8 8-90,-8-3 0,8 4 90,-8 0 270,8 0-90,-8 0-90,8 0 270,-8 4-270,3 6 90,-4 1 90,0 17-181,0-11 1,0 12 0,0-5-180,0-3 0,0 8 180,0-8 90,0 17-90,0-15-90,0 5-270,-4-5 91,3-11-271,-4 7 450,5-9 0,0 0 0,0 0 0</inkml:trace>
  <inkml:trace contextRef="#ctx0" brushRef="#br0" timeOffset="20825">17919 3889 7713,'-4'15'359,"-2"-4"-359,-4 8 90,-4 9-180,3 0 0,-4 15 270,5-12-360,-8 12 90,6-11-89,-7 2-1,9-10 0,0-4 0,-4 0-270,-11-18 360,12-4-90,-5-23 270,18 0-180,0-5 90,5-4-2179,-4-1 2359,8-5-90,1-13 180,1 10-270,3-5-1243,-4 14 1603,0 8-753,0 2 573,0 4-104,0 5-76,0 4 1965,-5 7-1785,4 4 1270,-8 4-1360,8 2 0,-4 17-90,5-1 90,-4 13 598,3-6-778,-4 1 180,5 0-409,0 0 139,0 0-3198,-4-5 3378,2 3 0,2-7 0,1 8 0,4-8 0,-6 3-180,1-4-809,5 9 809,-4-11-450,3 5 630,-4-13 0,4 0 0,2 0 0</inkml:trace>
  <inkml:trace contextRef="#ctx0" brushRef="#br0" timeOffset="21209">17790 4157 7533,'-6'-11'-360,"11"3"360,1 8 0,13 4-90,-8-3 90,8 3 0,-4-4-180,10 0 0,-4 0 270,7 0-180,-2-4 0,-1 3 180,4-8-180,-8 8 0,7-8 0,-7 4 90,4-1 90,-6-2-180,1 6 0,0-2 180,-4-1 0,2 4-180,-7-3 90,4 4 90,-5 0 90,-1 0-270,-3 0 360,3 4-180,-4-3 0,1 8 180,3-3 0,-8 4-270,3 0 90,-4 0-90,5 4 179,-4-3-179,3 8 180,-4-4-270,0 5 180,5 4-90,-4-3-180,3-1 91,-4-1-1,0-8 90,0 3-630,0-4 180,5 0 270,-4-5 180,3 0 0,-4-5 0,0 0 0</inkml:trace>
  <inkml:trace contextRef="#ctx0" brushRef="#br0" timeOffset="21907">18495 3810 7623,'0'10'90,"0"0"-180,0 9 90,0 2 0,0 12 0,0 3-789,0 4 744,0-5 0,0-1 236,0-4-281,0 8 90,0-10 0,0 14-90,0-25 90,0 7 0,0-14-90,0-5 90,0 0 598,0-5-958,-5 0 360,4-5-90,-3-5 90,-1-5-90,4-14 180,-8-2-90,8-4-481,-3 1 391,0 0 180,2-2-90,0 8 0,0-1-90,2-15 450,0-9 0,0 6 90,0 14-270,4-6 89,-2 15-276,2 8 7,0 2 90,2 0 90,-1 7-360,9-11 180,1 16 386,2-7-566,10 9 90,-15 5 0,7 0-89,-9 10 179,-4-4 12,2 7-102,-7 7 90,8-3-90,-8 11 270,4-4-180,-5-2 0,-5-3 449,-5 8-449,4-18 180,-7 14-90,11-18 0,-6 0-90,7 0 0,-4-4 90,5 2 0,0-6 0,0 6-270,0-7 0,0 4 0,0-5 0,5 4 180,0-3-3482,9 4 3572,-3-5-180,4 4 90,-1-3 90,-3 8 0,3-4-90,-4 5 0,0 0 3662,0 4-3302,-4-3-180,3 8 0,-8-8 90,3 4-91,-4-1-89,0-3 90,-4 8-180,-2 1 90,-4-4 0,0 3-629,-4-5 449,3-3 0,-3-1-1260,4 4 631,0-12 269,4 7-90,2-9 427,4 0 1,4-5 0,2 0 0</inkml:trace>
  <inkml:trace contextRef="#ctx0" brushRef="#br0" timeOffset="22059">19031 4098 7533,'11'-6'270,"2"2"-181,-12 8-178,4 2 89,-5 13 0,0 6-270,4 1 0,-3 3 180,4-9-540,-5 4 270,0-3 360,4 8 0,-3-8 0,3 3 0</inkml:trace>
  <inkml:trace contextRef="#ctx0" brushRef="#br0" timeOffset="22408">19348 3770 7533,'-32'16'239,"0"-1"1,2-1 0,4 1 570,2 18-720,-6 12-180,8-6 270,-1 3-720,13-14 540,0-6 0,5 2-270,0 0 90,5-8 90,5 4-90,0-1 180,5-8-90,0-1 90,9-1-269,-3-8 269,9 3-360,12-8 180,-8-2-90,14-4 180,-4-8-977,-3 1 797,4-7 270,3 0 0,-11 3 0,6-4 0</inkml:trace>
  <inkml:trace contextRef="#ctx0" brushRef="#br0" timeOffset="23100">19477 3611 7533,'4'-11'0,"6"3"-90,5 8 360,10-5-180,0 4-630,0-3 180,0 4 90,8 0 180,-10 0 90,6 0 180,-6 0-180,-7 4-90,4 2 90,-5 8-270,-10-3 180,4 8 720,-8 5-450,3-2 0,-8 7 180,-2 4-270,-3-5-90,-6 6 0,-5 12 90,4-16-90,-3 13-90,9-10 180,0-11-1,0 15-89,5-19-89,0 5-91,5-18 270,0 0-90,0-5 0,5-5 449,-4 0-449,8-5 450,-8 0-450,3 5 270,-4 0 450,0 5-900,-4 0 180,3 0 0,-8 5-90,8 0 180,-8 14-180,8-7 90,-4 11-90,1-3 90,3 1 0,-4 3 0,5-4 90,0 0-90,0 0 0,0 0 180,0 0-1,0 8-179,0-6 360,0 7-180,0-14 0,0 4-90,-4-8 450,-1 12-450,-1-10 359,-7 14-269,6-15 0,-7 7-450,-5-5 270,7-7-1259,-7 6 629,9-8 181,-9 5 449,3-4 0,-13 3 0,4-3 0</inkml:trace>
  <inkml:trace contextRef="#ctx0" brushRef="#br0" timeOffset="24129">16967 5566 7533,'0'-5'449,"0"-9"-449,0 3 0,0-8-539,0-23 449,4 16-180,-3-29 270,4 28-1256,-5-7 1346,0 10 189,0-5-99,-5 11-270,4-10 269,-8 17-179,8 1 90,-8 2 798,8 7-798,-3-4-180,4 1 180,0 3 180,9-4-1,2 5-269,4 0 0,4 0 0,1 0 90,10-4-90,-4 3 0,3-4 90,-9 5-90,4-4 90,-3 3-90,21-8 0,-18 8-899,18-8 539,-12 4 360,5-5 0,-9-5 0,-2 0 0</inkml:trace>
  <inkml:trace contextRef="#ctx0" brushRef="#br0" timeOffset="24964">17790 4822 7533,'-38'0'449,"6"4"-808,22-3 89,1 8 90,3-7 0,-3 11 90,8-11 90,-8 11 0,8-7-90,-3-1 90,4 9-90,0-8 90,0 8 90,0-4-180,0 0 90,0 0 180,4 4-270,2 2 270,4 4 0,0 0-180,-5-5 0,-1-1 180,1-4-90,-4 0 0,3 5-90,-4-4 270,0 7-270,0-7 0,0 4 0,0-5 179,0 13-89,-4-10 0,-2 10-180,-3-13 90,3-4 90,-3 2-180,8-7-90,-8 8 180,4-8-179,-1 4-91,2-5 90,4 0 180,-5 0-180,4 0 0,-3 0 90,4 0 0,4 0 0,-3 0 0,8 0 180,-3 0 90,4 0-270,0 0 450,0 4-180,-1 2-90,1 3 90,-4 1-180,7 5 180,-6-4-180,11 25 90,-11-20-1,6 24-358,-12-23-91,8 7 360,-3-8-450,-1-2 180,0-4 270,-1 4 0,2-3 0,4 4 0</inkml:trace>
  <inkml:trace contextRef="#ctx0" brushRef="#br0" timeOffset="25530">17929 5100 7892,'0'10'-269,"0"0"179,4 0 449,2 4-269,4-3 0,-5 4 90,4-10-899,-4 4 449,5-4 90,0 1 0,0 3 90,0-8 0,0 3 90,0-4 0,0 0-180,4 0 360,-3-4 0,4 3-180,-5-17 360,0 10-180,-5-10 0,0 3-180,-1 4 180,-3-8 89,3 4-89,-4-9 180,0-2 450,-17-12-630,8 19-91,-10-3 91,6 22 0,6 0-719,-3 4 269,2 2 180,2 4-450,1 0-449,-9 22 719,12-17-720,-11 39 721,12-38-1,1 20 270,5-16-3392,5-4 3392,0 3 0,5-9 0,0 0 0</inkml:trace>
  <inkml:trace contextRef="#ctx0" brushRef="#br0" timeOffset="25775">18445 5170 7533,'-16'25'90,"2"3"-540,10-7 180,3 4-809,1 8 581,1-14 1,8 8 0,-4-17 0</inkml:trace>
  <inkml:trace contextRef="#ctx0" brushRef="#br0" timeOffset="26261">18634 5100 7533,'0'23'719,"4"-10"-359,6 15-270,1-21-1079,3 1 899,-4-8-90,0 0 180,0 0 180,-4 0-90,3 0 89,-8 0-89,7-4 180,-6 3 0,6-8-270,-7 4 90,4-5 180,-5 0-90,0 0-90,0-5 90,0 4-360,0-3 360,0 0-90,0 3 0,0-8 0,-5 8-1,0-3-268,-5-1 179,0 9-90,5-8 90,-4 9 0,-1-5 90,-1 4-90,-4 2 90,6 4-90,-6 0 0,4 0 0,-3 4-360,4 2 180,0 4-270,0 4 270,5-3-180,-4 12 1,3-2 89,1 0-360,0 2 180,5-12 181,5 8 269,0-8 0,5 4 0,0-5 0,0 0 0,4-1 0,2 1 0</inkml:trace>
  <inkml:trace contextRef="#ctx0" brushRef="#br0" timeOffset="26683">18842 5140 7533,'-5'15'-990,"0"0"1080,5-10-90,5 4 0,0-8-180,9 3 270,-2-4-270,6 0 90,-7-4 180,8-2 0,-3-3-180,-1-6 0,4 4 270,-8-3-90,7-1-180,-7 0 90,4-1 180,-5-2-90,0 2 90,-5 1 180,0-4-90,-5 8-90,0-8-90,0 8-90,-5-3 179,-5 4 361,-1 0-270,-8 5 0,4 0 0,0 5-90,-4 0-90,3 5 179,-3 0-89,3 5-1079,-3 4 449,8-3 270,-7 8 90,7-3-719,-4 4 359,5-1 90,0-3 180,0 2 0,5-7-90,1 4 270,4-1 0,0-3 0,0 4 0</inkml:trace>
  <inkml:trace contextRef="#ctx0" brushRef="#br0" timeOffset="26981">19248 5129 7533,'-1'-4'-330,"2"-1"0,9-5 0</inkml:trace>
  <inkml:trace contextRef="#ctx0" brushRef="#br0" timeOffset="27135">19496 5090 7533,'-5'-6'-90,"5"2"0,5 0 0,5-2 0</inkml:trace>
  <inkml:trace contextRef="#ctx0" brushRef="#br0" timeOffset="27931">19467 4733 7533,'10'-10'-540,"4"5"360,-3-4 0,8 8 180,-4-8-90,5 8 90,0-4-90,0 1 90,0 3 0,-1-4-90,1 5 90,-4 0 90,2 0-180,-6 0-90,6 5 450,-7 0-90,4 1 0,-5 3 0,-5-4 90,4 5-270,-8 0 180,8 4-90,-8 2 180,3 3-181,-4 1 1,0 0-90,0 0 90,0-4-90,-4-2 90,3 0-90,-8-3 90,8 8-90,-8-8 0,8 3 90,-8 0-90,8-3 90,-3 4 0,4-1 0,0-3-270,0 4 90,0-1 90,0-7-90,4 6-90,-3-12 0,12 8 180,-6-8 0,7 3 0,-4-4-89,0 0 89,0 0 0,0 0 0,0 0-90,0-4 90,0 3 0,0-8 90,0 8-180,-5-4 90,4 5 90,-8-4 89,4 3-179,-5-4 540,0 5-450,-5 0-90,0 0 90,-5 0 180,0 0-180,-5 0-90,4 5 90,-3-4 0,4 8 0,-9 1-180,3 1 90,-4 3 90,1 0 0,-1 6-180,4-3 180,-3 15-90,9-15 0,5 8 0,0-7 90,5-7 0,-4 8-90,3-8 89,-4 3 181,5 1-90,0-4-90,0 3 0,0-4 180,-4 0-90,3-4 90,-4 2-180,5-2 0,0-1 0,-4 4-1,3-8-268,-8 8 179,8-8 90,-8 4-630,4-5 180,-10 0 360,4 0 0,-12 0 0,2 0 0</inkml:trace>
  <inkml:trace contextRef="#ctx0" brushRef="#br0" timeOffset="28955">18604 5090 7713,'0'-6'179,"0"2"541,4 0-1260,2 2 271,4-6 89,4-2 0,2-1 180,-1-8-90,4 8 180,5-17-90,-2 11-90,2-12 90,-5 9 180,-8 1-90,3 3-90,1-3 0,-4 4-90,3-1 360,-4-3-91,0 8 1,-4 2-90,-2 4 0,-4 1 0,0 3-90,0-4 360,0 5-90,0 5-270,0-4 270,0 8-180,0-4 0,0 9 0,0 2-90,0 4 89,0 0 1,0 0-90,0-1 90,0 6 0,0-5 90,0 5-270,0-5-90,0 4 270,0-7 0,0 6-180,0-8-90,0 5 90,0 0 90,0 0 0,0-5 90,0-5-180,0-1 90,0-4 0,0 1 0,0 3 0,0-8 0,0 3-89,-4-4 89,2 0 0,-6 0 0,2 0 0,-4 0 0,0 0 0,0 0 359,0 0-179,0 0 0,0 0-180,1 0 360,-1 0-180,0 0 0,4 0-90,-3 0 0,8 0 0,-8 0 89,8 0-269,-3 0-89,4 0 89,4 0 0,-3 0 90,8 0 90,-8 0-540,8 0 0,1 0 360,6 0-360,-1 0-89,13 0-541,-15 0 451,14-4 179,-11 3 90,4-4-179,0 1 539,4 3 0,-8-4 0,12 1 0,-7-1 0</inkml:trace>
  <inkml:trace contextRef="#ctx0" brushRef="#br0" timeOffset="29502">19179 4911 7533,'4'-16'-450,"2"3"90,4 13 180,0-5 0,4 4 180,-3-3 0,8-1-359,1 4 628,0-7-179,0 7 0,-5-4 270,-5 5-270,0 0 0,-5 0 270,4 5-90,-8 4-180,3 2 89,-4 4-89,0-1 270,-4 14-270,-2-4 0,-3 9 0,-1-13 90,0 0 90,0-5-180,0 4 0,0-8 449,-13 16-449,14-13 90,-13 9 0,12-9-90,3-7 0,-6 6 0,12-12-90,-3 3 90,4 1-180,0-4 270,4 3-90,-3-4 180,8 0-90,5 0-360,-2 0 270,12-4 0,-13 3 0,7-4-180,-2 1 90,4 3 179,13-8-1078,-10 4 539,14-1 90,-16 2-989,8-1 450,-4 4 449,5-3 360,9 4 0,-7-5 0,6-1 0</inkml:trace>
  <inkml:trace contextRef="#ctx0" brushRef="#br0" timeOffset="36853">19119 7968 7533,'0'-6'0,"0"1"809,0 5 1,0 5-450,0 14 89,0 12 1,0 18-3047,0-2 2777,0-3 0,0-6-233,0-2 143,0 3 89,0 1 1,0-1-360,0-3 180,0 2 0,0-7-90,0 12-89,0-6-181,5 7 270,-4-18 0,3-3 90,-4-13-900,0 0 451,0 0 89,0-5 2903,0 0-3060,0-5 0,0-9 0,0-2 0</inkml:trace>
  <inkml:trace contextRef="#ctx0" brushRef="#br0" timeOffset="37136">19298 7978 7533,'10'-6'899,"0"11"-539,4 5 270,-3 19-91,8 6-359,-8 2-180,-1 1 180,-1-8 90,-8 0-450,8-1 270,-8 6-90,8-4-180,-8 3 90,7 0 180,-6-3-450,2-1 180,0-10 180,-2-2-90,2-7-269,-4 3 179,0-4-90,0-4 270,0 3-900,0-8 900,0 3 0,-4-8 0,-2-2 0</inkml:trace>
  <inkml:trace contextRef="#ctx0" brushRef="#br0" timeOffset="37400">18932 8325 7533,'15'-17'270,"4"0"269,-4 16-269,18-13-180,-10 12 540,15-11-1,-4 12-449,10-9-762,12 9 313,-10-3 179,-3 4-90,-13 0 270,-1 0-1350,10-4 1080,-7 3-719,7-4-2701,-14 1 3330,4 3-1020,-4-8 930,0 3 189,4 1 0,-8-8 0,3 2 1</inkml:trace>
  <inkml:trace contextRef="#ctx0" brushRef="#br0" timeOffset="37688">19784 7928 7533,'-15'-10'449,"5"4"-269,1 2-270,8 4 90,-8 0-90,8 0 90,-8 0 900,4 0-450,-5 4-180,0 6 89,0 1 1,0 8 0,5 1-180,-4 5 0,3 5-90,-4 0 179,5 4-89,0 1-180,5 5-294,-4-1 474,3 1-270,-4-4 90,5 2 0,0-7 179,5 3-808,0-4 359,1 0 0,12 13 270,-2-10-1349,9 5 989,0-18-90,-10-10 1,4-5-181,-8-1 90,8-3 1,-4-1 89,5-5 450,0-5 0,-5-5 0,8 0 0,-2-5 0</inkml:trace>
  <inkml:trace contextRef="#ctx0" brushRef="#br0" timeOffset="37945">20201 8047 7533,'0'-6'809,"0"2"-809,0 4 540,-4 4-360,-2 6 0,-4 1 0,-4 12-90,-1-6 89,-5 16 1,0-6-270,0 11-531,-4-3 711,3 5 90,-3-5-180,4 4 0,0-8-90,0 3-180,0-9 180,5 0-90,-4-6 270,8 1-720,-3-4 271,8-2 179,-3-4 241,8-5-1230,-8 0 539,8-5 630,-3-5 0,4-5 0,0-5 0</inkml:trace>
  <inkml:trace contextRef="#ctx0" brushRef="#br0" timeOffset="38183">19884 8096 7533,'-17'10'2248,"4"0"-2248,17 0 0,2 0 720,8 13-450,-3-5 90,8 15-180,-8-12-91,8 8 1,-8-9-180,8 9 90,-8-8 360,12 12-180,-7-11-90,9 7-90,-10-13 360,4 2-2069,-4-7 450,5 8 899,0-13-540,0 3 361,-5-4 179,4-4-450,-4 3 361,5-8-399,0-2 0,0-8 0,0-1 0</inkml:trace>
  <inkml:trace contextRef="#ctx0" brushRef="#br0" timeOffset="38436">20271 7898 7533,'-6'-11'1439,"2"2"-1439,4 9 90,4 0 360,-3 0-91,13 5-89,-8 0 270,13 5-180,-4 4-90,1 6-91,3 5 631,-4 10-361,-3-9 1,0 1-2333,5 17 1973,-7-14 0,-1 1 90,-1 1 0,-2-1-630,1 15 360,-2-16 0,-2 0-1529,-3 23 899,0-9 540,-1-15 0,-2 0 90,-7 10-1349,-5 1 720,-10-5 719,0 8 0,-9-6 0,16-15 0,1 0 0</inkml:trace>
  <inkml:trace contextRef="#ctx0" brushRef="#br0" timeOffset="41519">19328 9158 7892,'0'6'360,"4"-2"-360,-3-8 90,4 3 0,-5-8 360,0 3 90,4-8-450,-3 3 0,4-17-90,-5 11 89,0-7 1,-5 5 0,0 12 90,-14-11-90,7 16-90,-7-7 90,9 9-90,-4 0 0,3 5 90,-8-4 0,8 12 0,-8-6 90,-1 16-180,4-7 270,-7 13 90,3 10 89,-1 7-359,10-14 0,2 0-2488,0 15 2578,5 5-90,4-25 178,0 10-88,4-10-90,1 7 90,9-9-180,-3 4 0,8-8 90,-4-2-360,5 0 270,0-3-90,4-1-899,-3 0 539,3-10 180,1 4 180,-5-8-1709,9 3 810,-3-8 359,-1-1-12,4-10 0,0 0 0,7-5 1</inkml:trace>
  <inkml:trace contextRef="#ctx0" brushRef="#br0" timeOffset="42023">19735 8979 7533,'-27'10'1169,"4"0"-989,13 5-270,-4 0 180,-2 23 90,1-5-418,1 11 598,4-1 224,0-11-315,4-1 1,2 3-270,1 2 0,0 0-12,0-4 1,2 1-259,4 5 0,3-3-90,0-3 270,9 2 0,-1-9 180,-3-5 90,8-5-270,-4 0-360,5-6-719,-4-3-360,15 3 989,-12-13 432,19-1 108,-17-6 0,7-12 0,-2 1 0</inkml:trace>
  <inkml:trace contextRef="#ctx0" brushRef="#br0" timeOffset="42241">20072 9079 7533,'-41'25'270,"12"-1"-810,-3 9 810,18-5-135,-3-5 0,-2 1-225,-3 22-4670,-8-5 4670,6 3 1523,4-10-1883,5-10 0,1 0 271,1 6 368,-9 2-189,21-28 0,-8-4 0,4 0 0</inkml:trace>
  <inkml:trace contextRef="#ctx0" brushRef="#br0" timeOffset="42488">19804 9237 8432,'5'10'990,"0"0"-1170,5 0 0,0 0 1709,4 9-1169,-3-3-90,4 9 179,-5-5-269,0-1 0,4-3 0,-3 2-450,3-2 180,1 4 0,0-5 360,1 4 90,7 1-180,-7-4-1619,4 3 809,-1-9 180,-4-5-719,1 4 90,7-8-181,-2 4 721,4-5 539,4-9 0,-8-2 0,3-9 0</inkml:trace>
  <inkml:trace contextRef="#ctx0" brushRef="#br0" timeOffset="42786">20092 8920 7533,'20'0'629,"0"0"-1078,0 4 269,0 2 180,-1 4 809,23 17-809,-16-8-1541,-3 5 0,0 3 1811,-2 6 0,-1 16 395,-10-22 1,-1 3-576,-5 2 0,-2 2 225,4 8 0,-3 1-225,-6-7 0,-3 0-90,4-2 0,-2-1-944,-13 1 1,-3-1 493,8-6 1,0 0 269,-8 5 0,-3-1-676,-3 1 0,0-2-44,7-8 1,-2 0 899,-11 7 0,-2-1 0,11-8 0,0 0 0,-4-1 0,0 1 0</inkml:trace>
  <inkml:trace contextRef="#ctx0" brushRef="#br0" timeOffset="44636">19288 10041 7533,'0'-11'0,"0"-2"90,-4 7-90,3 1 180,-4-4-1,5 8-269,0-8 90,0 8 0,0-3 1170,0 4-990,0 4 0,0 2 0,-4 8-3393,3 1 3393,-4 10-2268,5 4 2358,-4 11-1135,3 0 1045,-8 9-1171,3 0 901,1 2 90,-4 3 1128,8-4-948,-8-5-360,8-1 90,-3-4-90,-1-1 180,4-4 0,-3-5 1640,4 3-1550,4-15-90,1 5 1554,5-8-1464,0-9-180,5 3 3448,5-9-3358,0 0 90,5-4 825,3-2-645,-5-4-90,18-9-90,-17 7-2138,13-6 1868,-16 8-1376,3 0 1466,-4 0 180,-4 0-90,2 0-732,-7 0 822,8 4-241,-8-2-1378,4 2 2110,-6 1-1121,1-4-899,0 8 629,0-8 810,0 8 0,4-8 0,2 4 0</inkml:trace>
  <inkml:trace contextRef="#ctx0" brushRef="#br0" timeOffset="44986">19834 9972 7533,'-14'-6'719,"3"2"-719,1 4 90,1 4 450,8 2-180,-8 8-90,3 1 359,-3 10 271,-1 13-720,4 0-363,-3 10 363,8-8 0,-3 3 0,-1-2-180,4 3 90,-1-15 0,0 0-2237,6 15 2147,2 9 0,4-15-450,0 7 270,4-8 0,-3 1-809,8-13 449,-8-5 271,7-1-1,-6 1-630,6-4 360,-7-2 181,8-9-1,-3 0-270,-1-5 181,4 0 89,-4-5 360,1-4 0,2-11 0,-2-6 0</inkml:trace>
  <inkml:trace contextRef="#ctx0" brushRef="#br0" timeOffset="45256">20182 10121 7533,'5'-10'-180,"-1"4"90,-4 2 1169,0 4-629,-4 4-270,-2 6 90,-3 5-90,-1 5 0,-5 4-91,0 1-178,-1 9 268,-2-3 91,-7 17-1260,8-15 900,-11 10 180,17-13-360,-8-5 90,8-1 180,-3-4-360,4 4 180,0-7 90,5 2-1259,0-9 1079,5-5 22,0-1 1,0-17 0,0-3 0</inkml:trace>
  <inkml:trace contextRef="#ctx0" brushRef="#br0" timeOffset="45490">19953 10210 8792,'6'0'450,"3"4"-270,-4 1 179,5 5 91,0 0-270,4 4 0,-3 2-90,8-1 90,-4 4 0,5-4 90,0 5-450,0 0 180,0 0 0,0 0 180,0 0-720,-1-5 270,1 4 180,0-8-90,0 3-180,0-4 180,0 0-899,0 0-270,13-4 1349,-10-6 0,5-6 0,-13-4 0</inkml:trace>
  <inkml:trace contextRef="#ctx0" brushRef="#br0" timeOffset="45771">20281 9922 7533,'-6'0'-90,"11"0"719,-3 0-449,11 0-90,-7 0 1349,4 5-719,4 0-270,-3 5 269,12 9-359,-6-3-90,7 8 0,-4-4-90,-5 5 0,4 0 89,-8 5 271,8 17-360,-20 3 0,-7 11 0,1-6-1040,5-15 0,-1 0 477,-3 1 1,-1 7 0,-3-3 0,0-12-427,-15-2 449,4 3-1079,-7-4-2253,2 0 3692,-3-5 0,-6 8 0,0-2 0</inkml:trace>
  <inkml:trace contextRef="#ctx0" brushRef="#br0" timeOffset="52547">21739 8076 7533,'-4'-15'359,"3"1"-179,-4 8-270,5-2 90,0 6 1350,-4 11-1260,3 3 179,-2 16 1,1 4-90,2 1-310,0 19 0,0 5 130,2-23 0,1 0-180,-1 20 0,1-1 90,0-19 0,0-2-315,3 9 1,1-2-97,0 1-129,-1-6 1,2-2-271,6-5 900,-3-2 0,4-17 0,-5-8 0</inkml:trace>
  <inkml:trace contextRef="#ctx0" brushRef="#br0" timeOffset="52846">21898 8474 7533,'0'34'809,"4"1"-1079,2-9 630,8 6 0,-3-19-90,12 5-90,-15-12 0,10-2-180,-8-13 90,1-2 89,12-31-268,-11 13 178,-4-6 1,-2 0 90,-1 0-90,-5 0 0,0 1-1114,0 8 1114,-5-10 90,0 22-90,-5 7 0,0-2-180,0 14 90,-4 4-720,-2 16 361,1 1 179,5 4 90,1-2-1170,8-7 631,-3 8 629,17 14 0,-1-13 0,12 12 0</inkml:trace>
  <inkml:trace contextRef="#ctx0" brushRef="#br0" timeOffset="53191">22304 8305 7533,'-4'-32'0,"-2"4"359,-8 14 91,-1 3 1079,-4 1-1079,3 5-90,2 5-450,4 9 270,0-2 449,4 29-449,2-11-629,4 13 269,13 4 180,-5-18-270,11 14 0,-1-5 270,-1-14-360,11 26 450,-12-26-90,3 9 0,-9-9 180,-5-12 0,0 10 0,-5-14-270,-9 10-90,-2-12 270,-13 3 0,3-4-2069,-3-4 1259,9-2-1078,5-8 1798,6 3 0,8-8 0,6 4 0,5-5 0</inkml:trace>
  <inkml:trace contextRef="#ctx0" brushRef="#br0" timeOffset="53514">22523 8335 7533,'22'-42'809,"-5"4"-719,-17 22 1439,0 2-1169,-4 9 540,-2 0-721,-4 5 361,-4 5-360,7 0-180,-6 23-270,12-9 360,1 36-360,6-30 90,3 3 1,0-1 268,-1-4-178,19 15-181,-24-22 90,15 8 0,-13-13 270,5 7-180,-5-7 270,0 4 0,-5-5-180,0-5-360,-18 9 360,5-8 90,-11 4-90,-4-1 0,11-8-1080,-8 3 91,2-8 719,11-2 270,-2-26 0,9 8 0,5-19 0</inkml:trace>
  <inkml:trace contextRef="#ctx0" brushRef="#br0" timeOffset="53757">22711 7957 7533,'6'-11'1259,"-2"3"-1169,-4 12 450,0 6-181,0 5 1,0 10-1206,0 0 1206,0 9-180,0 2 0,0 3 0,0-9 0,0 2-136,0-1 1,0 1 0,0 1 0,0 0-45,5 20-248,-4-6 248,3-18 89,-4 13 1,0-26-1349,0 7 719,0-12-2338,4 8 2878,-2-12 0,6 2 0,-2-9 0</inkml:trace>
  <inkml:trace contextRef="#ctx0" brushRef="#br0" timeOffset="54079">22860 8384 7533,'0'16'629,"9"-2"-179,-2-8 540,11-2-811,-7-4 181,8-4-360,-8-2 0,8-17 0,-8 1 0,-1-12 90,-6 8 450,-4-3-450,0 17 180,-9-10 89,3 20-89,-9-7 90,6 14-180,-1 0 90,-9 27-270,2-3 180,7-4 0,0 3 89,0 17-89,6-9-1259,4-2 629,4-19 0,6 8-989,1-11 630,8 2-1440,10-5 1799,-6-8 1,10 4 449,-13-10 0,0 0 0,0-10 0,0 0 0</inkml:trace>
  <inkml:trace contextRef="#ctx0" brushRef="#br0" timeOffset="54407">23297 8285 7533,'-6'-16'539,"-7"2"-269,7 8 1529,-13 2-1439,8 4 360,-12 4-541,10 2-179,-10 17 180,17-9-449,-3 13 89,4-7 360,4 1-270,-3-1 0,8-1-90,2-4-270,8 14 270,-3-12 180,8 15 0,-8-20-90,-1 11 90,-6-16-90,-4 6 540,0-7-180,0-1 269,-8 9-449,1-12-449,-21 16 359,15-16-1529,-19 7 1349,24-9-2159,-9-5 1799,16 0 91,-4-5 449,10 0 0,0 0 0,5 0 0</inkml:trace>
  <inkml:trace contextRef="#ctx0" brushRef="#br0" timeOffset="54725">23476 8315 7533,'5'-10'449,"0"4"901,-5-7-811,0 11-179,0-11 0,-5 12 180,-5-4-360,-1 5-1,-3 0 271,-1 9-540,4-2 180,-7 20-90,7-14-90,-4 28 0,10-27-270,5 32 271,1-32-1,17 27 90,-11-28-270,16 23 270,-12-22 0,4 18-90,-10-20-360,0 15 360,-5-15-2069,-22 25 1170,7-18 989,-27 14 0,16-9 0,-8 1 0</inkml:trace>
  <inkml:trace contextRef="#ctx0" brushRef="#br0" timeOffset="55259">21898 8910 7533,'0'6'809,"0"7"-629,0-7 0,-4 13-270,3 14 270,-4 0 0,5 16 0,-4-12 0,-1 1-409,3 10 319,-3 6 0,1-2 0,4-13-45,0-2 0,0-2 214,0-11-79,0 9 89,5-13-1798,-4-5 720,8-1 89,-4-8-89,5-2 269,-4-4 540,7-9 0,-2-2 0,9-8 0</inkml:trace>
  <inkml:trace contextRef="#ctx0" brushRef="#br0" timeOffset="55591">22057 9247 7533,'0'36'359,"0"-7"91,0-4-180,4-10 360,2 8-360,4-11-91,0 7-89,17-5 90,-12-3-450,30-1 450,-26-10-629,22-27 539,-23 7-270,-3-11 0,-3-2 360,-6 2-180,0-4 0,-3 1 0,-7 4 0,3-7 719,-17 18-359,11 8 180,-25 1-540,-1 34 0,0 9-180,1-9-1427,-1 18 1,9 2 1606,24-16 0,0 6-4250,22 8 3800,-3-22 450,15 12 0,-6-18 0,-2 2 0</inkml:trace>
  <inkml:trace contextRef="#ctx0" brushRef="#br0" timeOffset="55908">22552 9148 7533,'-21'-17'1529,"-6"4"-1439,15 13 90,-7 0 629,5 0 91,-2 9-945,5 17 0,2 3-45,3-2 45,8 12 0,6-2-45,5-18 90,10 9-180,-4-4 90,-3-8 0,4 4-90,-6-6 90,-4-4 0,0 9 270,-4-3-180,-2 4-90,-4-5-270,-13-1-764,-16 1 0,-3-1 854,0 0 270,-3-6 0,7-7 0,27-18 0,3-13 0</inkml:trace>
  <inkml:trace contextRef="#ctx0" brushRef="#br0" timeOffset="56492">22751 9148 7533,'5'-11'-180,"0"-2"180,-10 12 989,0-4 1,-9 5-541,3 0 901,-17 5-991,15-4-179,-15 8 0,17-4 0,-3 5-90,4 0 90,0 0 0,0 0 450,0 18-630,5-14-810,13 18 540,0-21-539,28 12 449,-12-6 90,10 3 180,-14-6 90,-2-4-180,2 8 90,-3-5 90,-3 14-90,-9-11 630,-10 18-360,0-12 90,-23 15-360,14-19-810,-27 14 450,28-25 1,-15 11 359,22-17 90,-3 3-180,4-8 90,4-2-1439,-3-8 629,4 3 900,4-21 0,2 14-1794,4-20 1794,0 13 0,-5-5-41,4 5 41,-4-4 0,5 8 0,0-8 0,0 9 0,-4-5 0,3 5 0,-4-4 0,5 8-450,-5-3 630,4 9 540,-8 0 1515,4 5-2055,-1 0 859,-3 5-499,4 0 539,4 5-809,-3 0 0,13 5 90,-4 9-180,5-3-90,4 13-180,-7-8 90,6-2 0,-12-4-1170,12 4 1080,-10-7-989,14 11 449,-15-16 360,7 6-1888,0-12 2158,-7 3 0,2-8 0,-5-1 0,-3-5 0</inkml:trace>
  <inkml:trace contextRef="#ctx0" brushRef="#br0" timeOffset="56717">23098 9099 7533,'0'-6'449,"0"2"541,0 4-900,0 4 90,0 2 719,0 26-719,-4-8 0,3 19 0,-8-13 0,8-1 0,-8 1-450,8 4 180,-8-7 90,4 10-540,-1-10 180,-3 7-3122,4-4 3393,-1-5-1612,-3 4 1251,4-9-243,-1 9-206,2-8 360,0-1 89,2-5 2787,-2-6-2337,0 1 269,3 0 1,-4-4 0,5-2 0</inkml:trace>
  <inkml:trace contextRef="#ctx0" brushRef="#br0" timeOffset="57944">21173 8900 7533,'0'6'-90,"0"3"-180,0-8 270,0 3 0,5-8 450,-4-2-270,8-4-1,-4-4 91,5 3 90,4-8-270,-3 8 0,8-8-180,-8 4 180,8-5 0,-4 0 90,5 0-270,0 1 90,0-1 90,0 0 0,0 0 0,0 0 90,-1 5-270,-3-4 0,3 8-180,-8-3-90,7-1 180,-11 9 0,6-8 90,-12 13 90,4-3 0,-5 4-629,0 0 269,-9 9 180,2-3 0,-11 9-90,7-1 90,-8-3 90,-5 8-179,-7 1 179,0-4-78,2 3 168,0-5 90,7 2 0,-2-1-180,5 0 90,4-6-90,-1 1 90,2 0 0,0 0 360,3 0-91,-4 0-89,10-5-90,-4 4 180,3-3-90,1-1 0,1 4 168,4-4-168,0 1-180,0 3 359,0-8 1,0 8-90,0-3 0,4 4 0,6 4 0,1-3-91,3 7 1,1-7 0,0 8-90,1-8 90,2 8 0,-2-8 0,8 8 0,-3-8 0,3 3-180,0 1 0,-3-5 180,4 5-270,-10-5 90,4 0 0,-4-1 90,1 1-450,-2 0 270,-4-4 0,-4 2-270,2-6 180,-6 2 0,2 1 180,-4-4-1079,0 3-1,0-4 181,0-4 359,0-2 91,0-4 449,0-4 0,0 3 0,0-8 0,0 4 0</inkml:trace>
  <inkml:trace contextRef="#ctx0" brushRef="#br0" timeOffset="58268">21551 8940 9152,'10'21'719,"-1"2"-359,6-8-270,5 10 0,1-4-270,-2-2 90,0-4 0,-8-5 180,-1 0-180,-1-1 0,-3-3 90,-1 3-90,-1-4 180,-4 1-180,0 2 270,0-2-90,0 4-180,-22 9 90,8-7 90,-19 7-450,13-5 181,0-3-1,0 3 180,0-4-720,1-4 270,3 2 180,2-6 91,4 2-1,4-4 0,-2 0 180,7 0 0,-4-9 0,5-2 0</inkml:trace>
  <inkml:trace contextRef="#ctx0" brushRef="#br0" timeOffset="58645">21412 8424 7533,'-11'6'-270,"2"-2"180,9-4 630,0 0-181,4 0-89,15 0-180,-6-4-90,15 2 0,-13-6 90,1 7-90,2-8 270,-7 7 0,13-2-180,-12 4 539,11 9-89,-17 15 90,3 12-540,-9 10-115,0-7 205,0-4 0,-4-1-629,3-3 359,-8 3 90,3-4 0,1-5 179,1-1-89,-1-4-906,4-5 0,1 4 0,6-4 0</inkml:trace>
  <inkml:trace contextRef="#ctx0" brushRef="#br0" timeOffset="62379">22097 10081 7533,'0'-5'0,"0"0"809,0 5-539,0 5-270,0 0 0,0 5 180,0 4 360,0 2-270,0 3 89,0 5-179,0 2-180,0 8 180,0 1-372,4 4 282,-3 1 90,8 0 0,-6-12 0,-1 1-360,4 15 180,-1-15 0,-1 0 0,-3 6-270,3-5 0,1 1 270,0 5-630,1 16 1,3-24 539,-8-11-1619,7 6 1439,-2-16 0,-1-3 282,4-9-192,-3-10-179,-1 0 359,4-5 0,-3-4 0,4-2 0</inkml:trace>
  <inkml:trace contextRef="#ctx0" brushRef="#br0" timeOffset="62622">22314 10160 7533,'-4'10'1889,"3"-1"-2249,-4 1 360,1 13 450,3-1-1,-2 7 1,1 3-90,2 18-999,2-14 1,1 1 638,2 9 90,1-3 90,3-13 0,-4-5-270,5-1 270,-5-4-1349,4-5 629,-8 4 270,4-8 180,-1 4-809,-3-5 2085,4-5-1995,-5 0-91,0-5 630,0-5 270,-5 0 0,0-10 0,-5 0 0</inkml:trace>
  <inkml:trace contextRef="#ctx0" brushRef="#br0" timeOffset="62894">21958 10576 7533,'0'-5'1169,"0"0"-1709,0 5-269,4-4 539,1-1 1799,10-1-270,9-3-899,3 4-180,7-1-992,-4-2 902,-1 2 180,1 1-433,0-4 342,0 3-269,-1 0 1,1-3 268,-5 4 417,12-5-416,-14 5-90,11-4 90,-15 8-2159,-3-8 1080,-2 8 269,0-4-1529,2 1 1620,-5 3 539,2-8 0,-7 8 0,4-3 0</inkml:trace>
  <inkml:trace contextRef="#ctx0" brushRef="#br0" timeOffset="63363">23059 9972 7533,'0'10'-540,"-5"4"450,4 1 1169,-8 5-269,-1 18-540,-1-10-796,-3 19 975,4-7-89,0 1-90,0 7 90,-4-3-1,3 1-179,-8 2 180,8-3-180,-3-4-45,6-8 0,1-1-135,-4 5 315,2 4 0,0 0-136,-2 0 1,1 12 0,1-24-1259,8-9 909,-4-1-1449,1 6 900,3-13 269,-4 5-979,5-16 530,0 4 449,0-5 450,0-5 0,9-5 0,2-5 0</inkml:trace>
  <inkml:trace contextRef="#ctx0" brushRef="#br0" timeOffset="64969">23307 10150 7892,'0'10'1260,"0"0"-810,0 4-91,0 1-89,0 5 180,4 5 0,-3 9-270,8 2-673,-8 8 853,8-9-181,-8 4 1,4-8-180,-1 3 180,-3 9 0,8-14 202,-4 26-832,1-31-651,-2 18 562,-4-30 269,0 1 90,0-13 0,0 5 295,0-4-205,0 3-2591,0-13 2681,0-2 0,-4-8 0,-2-1 0</inkml:trace>
  <inkml:trace contextRef="#ctx0" brushRef="#br0" timeOffset="65580">23267 10199 7533,'-5'-15'809,"0"5"-539,5 1-90,0 8-630,0-7 450,5-2 0,0 3 540,5-6-270,0 8 90,0-1-91,4-3-359,-3 8 90,8-8 90,-4 8-90,5-8 270,0 8-180,0-3 90,0 4-180,0 0 0,-5 0 90,8 9-180,-11-3 180,7 9 90,-9-1-270,0-3 180,-4 7-90,-2-7 0,-4 8 180,-13 14-180,5-9 45,-11 2 0,-3-1 45,2-2-270,-22 6 270,13-11-90,2-6-180,-6 2 270,3 0-90,8-7-90,-14 6 0,23-12 90,-11 4-90,19-10 90,1 0-90,4-1 90,0 2 0,4-1 90,6 0-90,1-1 180,16-2 90,-4 6 90,15 2 89,-7 15 1,8 6-450,-13-1-385,3 4 475,-9-9 90,0 1-90,-1 2-90,6-2 90,-4-1 90,3 4-331,-4-8 240,0 3 91,-1-4-90,1-4-180,-4 2 0,2-7 180,-2 4 561,-1-5-561,4-5-25,-8 0 25,8-5-629,-8-4 89,12-6-180,-11-1 630,11-21 0,-16 22 0,2-12 0</inkml:trace>
  <inkml:trace contextRef="#ctx0" brushRef="#br0" timeOffset="70552">21977 11052 7533,'-15'0'719,"1"0"-539,4 0 0,0 5-720,4-4 360,-3 3 180,8-4 180,-7 9 0,6-7-899,7 16 629,6-11-90,4 7 180,13 1 90,-6-9-180,12 12 180,9-12-270,-10 9-469,19-5 919,-16-1-270,13-3 90,-9 3 180,9-8-270,0 8 90,2-4-45,-12-2 0,2 0 0,3 1 0,0 0-1604,0-3 0,0-1 1604,-1 3 0,0-1-45,3-2 0,-2 0 0,-10-2 0,0-1 45,13 1 0,0-1-440,-13-2 1,-2 0 394,0 0 0,1 0 44,-1 1 1,0-2-45,0-1 0,0 0 0,0 2 0,1-1-45,-1-3 1,1-1 44,-1 5 0,0-1 0,-5-3 0,1 0 0,1 3 0,0 1 0,22-14 0,3 3 89,-9-4-178,4 1 178,-9-1-89,0 0-89,-2-4 89,-7-2 0,3-3 89,-4-1 1,-5-4-90,0-2 0,-6-3 0,-3 3 270,3-2 0,-8 2-548,3-3 278,-9 4 90,0-4-90,-5 8 89,0-3-1038,0 4 1219,-5-4 0,0 8 1556,-5-8-1736,0 9 0,0-5 768,-4 1-678,-2-1-90,1 5 0,-4-4-90,-5-9 0,2 4-90,-11-4 90,12 14 0,-3 0 90,0 3 338,3-4-428,-7 6 90,2 3 1802,-4-2-1892,-4 7 89,3-4-89,-7 5-587,-15-4 632,20 8 0,0 1 0,1-3 0,1 1-135,-3 4 0,2 1 180,-14-7-90,-3 8-180,3-3 270,-6 4-90,1 0 0,-4 0-1676,1 0 1766,0 0-180,16 3 0,-2 2-450,-5-2 0,-1 1 540,4 3 0,0 0 0,-2-2 0,3 0 0,-14 5 0,0 0 0,25-5 0,1 0 180,-22 5-1125,-3 0 1035,5 0 90,0 4 12,-1-3-192,1 8 813,4-4-633,0 5 0,6 0-90,-1-4-90,5 7 90,1-7 0,4 13-90,-9 5 45,23-10 0,0 1 44,-18 18-178,19 4-1,1-12 180,13 0-90,-3 5-90,4-1 0,0 1 90,4 0-90,6 4 90,1-8 0,8 12 0,-4-12 0,5 4 0,4-5 0,3-1 0,5 4 0,-3-3 0,3 0 135,-8-12 0,0-2-46,19 12 1,-17-13 0,1-2-90,17 6-90,-5-7 0,2 0-429,-12-5 1,1-1 293,9 4 0,2-2-270,-6-7 0,0-2 763,1-1 0,1-1-268,4-1 0,0-2 0,-2-1 0,-1-1 0,-8-2 0,0 0 0</inkml:trace>
  <inkml:trace contextRef="#ctx0" brushRef="#br0" timeOffset="74233">19228 11103 7533,'-10'0'0,"1"0"0,-1 0 0,0 0-540,-5-5 450,9 4-90,-3-4 90,9 5 990,0 0-720,4-4-90,6 2 1079,23-11-719,9 2-271,-10 2 1,0-1-1962,20-6 1872,1 6 0,-13 2-357,-5 2 447,8-4 0,-7 0-135,-3 3 0,1 0 45,15-4-46,-18 3 1,1 1 0,-1 2 0,0 0-90,-3 1 0,1-2 135,11-1 0,-1 0 90,14 1-135,-25-1 0,0 0 45,20 2 0,-9-5-270,8 5 90,-21 0 0,2 1 90,-7 3-90,4-4-90,-5 1-449,4 3-990,6-4 1079,-8 5 180,-4 0 1856,-9 0-2395,-8 0 913,4 0-14,-5 0 0,0 0 0</inkml:trace>
  <inkml:trace contextRef="#ctx0" brushRef="#br0" timeOffset="74602">19417 11172 7533,'-10'0'-90,"5"0"0,0 0 360,14-5-180,-2 4 449,11-3 1,7-1 89,7-1 1,2-2-540,10-4-505,-7 3 0,0-1 595,-2 0-90,9 0 269,-3 0 1,8 0-90,-9 0 0,9 0-90,-8 1 90,7-1-226,-16 0 1,-1 1 135,23 1-90,-22-1 0,-1 1 90,13 2-180,-4-4 135,-11 3 0,-1 0 45,12-4 0,12 1-90,-22 1 90,-1 8-540,-3-4 270,2 1 90,-7 3-1799,13-3 1619,-17 4-1529,6 0 810,-13 0 899,0 0 0,5 0 0,0 0 0</inkml:trace>
  <inkml:trace contextRef="#ctx0" brushRef="#br0" timeOffset="82466">19119 8374 7533,'0'-5'0,"-4"-4"-450,-2 3 270,1 1 180,-4 0-90,3 1 270,1 3-450,1-3 90,0 4 0,3-5 90,-3 4 90,-1-3 0,4 4 0,-3-5 0,4 4 0,-5-3 0,4-1 0,-3 4 0,-1-3 0,4 4 0,-8-4 180,8 2-180,-8-2 0,4 4 90,-10 0-90,4 0 180,-25 9-180,16-3 0,-17 9 0,17-5 0,0 4 90,0-3-180,0 3 90,-4 0 0,3-2 90,-3 6-90,4-2-532,-4 8 621,3-3-89,-4 8 90,1-4-90,-1 5 0,-1 4 0,-2 1 0,7 0-1145,-8 4 1325,8-4-180,-7 5 0,7 0 90,4-9 0,0-1-90,-5 11 45,8-8 0,0-1 45,-6 5-90,4 7 0,-2 0 90,7-3-90,-4 3 0,5 0 90,0-8-180,0 7 180,1-7-90,3 3 0,-3 1-646,8-5 646,-8 4 0,8-8 90,-3 3-180,4-4 90,0 0 0,0-5 0,0 3 0,4-7-313,-3 4 313,8-6 0,-3 1 0,8-4 0,-3 2 0,3-2 0,1-1 0,-4 0 407,8-1-407,-4-3 0,0 3 0,4 1 1071,-3-4-891,8 8-180,-8-4 831,8 0-651,-5 4-180,-2-8 585,6 3-585,-3 1 180,-3-4-180,1 3 89,-3-4-89,-4 0 90,7-4 0,-7 2-90,4-2 90,-1 4-90,-3 0 103,3-5-193,1 8 180,-4-10 0,8 10-90,-13-8 0,7 1 90,-7 2-90,4-7-90,0 8 0,0-8 180,-5 3-90,4-4-720,-3 5 360,-1-4 181,4 3 179,-4-4 0,10 0 0,0 0 0</inkml:trace>
  <inkml:trace contextRef="#ctx0" brushRef="#br0" timeOffset="83685">22671 10755 7533,'5'-10'0,"-4"0"0,3 0 0</inkml:trace>
  <inkml:trace contextRef="#ctx0" brushRef="#br0" timeOffset="91831">1935 5080 7533,'-10'10'0,"0"0"0,0 0 0,-4 4-360,3 2-180,-8 17 540,3-6 0,1 12-90,-4-9-90,8-1 360,-8 1-270,0 13-476,2-14 656,-6 17 0,7-24-90,1 11 269,-4-8-179,8 1 0,-8 3-1186,8-9 1276,-7 9-180,7-8 907,-4 3-817,5-4 0,0-4-90,0-2 90,5-4-270,-3 0 270,7 0 1115,-8-5-1294,8 0 89,-3-5 89,4 0-89,0-5-89,4 0 89,1-10 0,9-9 0,-3-2 0,8-8-680,-8 8 680,8-3 0,-4 4 0,5-9 180,0 3 44,2 1 1,2-1-135,2-5-90,0 8 0,-1 0 90,-4-2-180,8 0 180,-8 1 0,7-1 0,-7 0-180,8 5 180,-8-4 0,3 4 0,-4-5-90,0 5 90,0-4-90,0 4 180,0-1-90,-5 2 41,8-5-131,-6 7 90,3-6 0,-6 12-90,-4-2 90,4 6-90,-3-6 90,4 6 0,-5-2-1,-1 4-89,-3 0 0,3 5 90,-4-4 0,1 4-90,3-1 180,-4 2 0,1 4 765,-2 0-945,1 0 144,-4 0-54,3 0-180,-4 0 180,4 0 0,2 4 0,-1 2 0,4 8-1,-8-3-178,13 17 89,-12-11 89,16 30-89,-12-19-685,4 15 685,-1-13 90,1 13-90,5-6 180,1 8-180,-2-11 90,-4-4 0,9 12-1232,-3-8 1232,4 8 90,-6-12-686,5 4 506,-7-7-180,7 1 270,-9-8 86,4 5-356,-3-4-90,4 3-1079,-5-9 630,-5 0 269,0-10 1314,-1 4-864,-3-8 0,3 3 0</inkml:trace>
  <inkml:trace contextRef="#ctx0" brushRef="#br0" timeOffset="92498">2272 4822 7533,'-5'0'-180,"0"0"180,1 4-90,3 2 0,-4 4 270,5 0-270,0 0 540,0 9-360,-4-7-90,3 11-90,-8 5 90,4 0 449,-1 11 91,-3-10 0,4 23-3752,-5-12 3212,7-12 0,0 1 90,-1-1 0,-1 2-1045,5 11 1,-1 1 909,-3-6 0,-1 0-123,5 7 1,-1-1 256,-1-5 1,0-2-180,2 15 45,0-14 1,0-1 44,0 10-45,0-8 0,0 2 90,-2-9 0,0 1-45,1 21 0,0 0 44,-3-22 1,0 0-45,3 7 0,1 2 45,-5 0 0,1-2 0,1-9 0,0 0-336,1 10-1,-1 0 292,-6 16 90,3-3-90,4-22 0,-1 1 0,-6 20 45,6-8 0,1 1 0,-3-14 0,0-1 283,0 17 1,0 0-419,-2-16 0,-1-2 90,3 5 0,-1 0 45,-1-2 0,0 0 45,-3 25-45,3-13 0,0 1-45,1-12 0,1-1 135,-2 10 0,-1 2-90,1 1 0,0-1 45,1-13 0,1-1 45,0 12 0,0 1-135,-4 13 1042,4-4-862,-1 4-5,-3 0-85,6-18 0,1 1 44,-1-7 1,0 0-90,1 5 0,0 1 90,0-4 0,-1-1 225,-2 18-225,2-21 0,0 1 315,-5 24-271,6-15-89,-6 6-449,7-12 269,-4-14 1018,1 5-658,3-13 179,-4-5 1,-4 0 0,-2-5 0</inkml:trace>
  <inkml:trace contextRef="#ctx0" brushRef="#br0" timeOffset="95108">933 8176 6723,'-10'0'-719,"5"0"719,-4 0 0,3 0 0,-4-5 269,5 4 91,-4-3-270,3 0-90,1 2 90,0-2 0,5 4 0,0 0 0,-4 0 0,3 0 0,-3 0 0,4 0 0,0-4-180,13 3 180,-1-4-90,8 1 0,7 3 90,-5-4-90,8 5 0,12-4 0,-13 3 0,14-4 90,4 5-572,-13 0 572,18 0-90,1 0-90,-4 0 180,5 0-90,-19-2 0,-1 0 0,12 1 0,-13-1 0,1 0 45,0-1 0,-2 1-1072,22 1 1027,-20-1 0,1-1 45,5 1 0,0 0-45,16 1 0,-16-4 0,1 1 0,-2 3 0,-1 1 45,-3-5 0,0 1-45,5 3 0,2 1 0,4-4 0,-1-1-589,-10 2 0,0 1 589,8-1 0,2 0-45,0-2 0,0 1 90,-9 4 0,-1-1-90,5-3 0,2-1 45,8 2 0,-1 1-633,-17-1 0,-1 0 633,16-1 0,1 0 0,-4 1 0,-2 0 0,-7 1 0,1-1 0,6-2 0,3 1 0,-7 2 0,3 0 0,-4 0 0,-3 0 0,1-1 0,10 0 0,7-1 0,-7 2 0,-15 1 0,-2 1-614,17-2 1,0 0 613,10 2 0,-26-2 0,1-1-298,13 3 0,0-1 298,-9-1 0,-1 0 0,8 1 0,-1 2 177,-10-1 1,-1 0-178,26 0 0,-15 0 0,1 0 0,-8 0 0,0 0 198,7-3 1,1 1-199,1 2 0,-2-1 239,-10-2 1,0 1-240,10 2 0,1 0 0,0 0 0,-1 0 0,-7 0 0,0 0-45,7 0 0,2 0-378,1 0 1,-2 0 377,-10 0 0,0 0 45,11 0 0,2 0-255,0 0 1,-2 0 254,-9 0 0,0 0 0,11 0 0,-2 0 0,14 0 0,-27 0 0,0 0 0,26 0 0,-26 0 0,2 0-547,12 0 1,0 0 546,-12 0 0,0 0 0,11 0 0,1 0 368,12 5-368,0-4 0,-26 1 0,0 1 0,22-3-45,-9-1 0,1 2 595,-12 1 0,0 0-550,11-1 0,2-1 0,-3 3 0,-1-1 0,-7-2 0,-1 0-45,6 0 0,1 0-394,4 0 1,-1 0 438,-14 0 0,1 0 0,13-1 0,1 2 251,-6 1 1,-1 0-252,-6-1 0,-1-1 50,9 2 1,1 0-51,-2-1 0,-2-2 0,-5 1 0,0 0-435,6 3 0,0-1 435,13-1 0,1 3 0,0-4 0,-6 3 0,1-1 0,10-1 0,-11 1 0,0 0 539,-9 1 1,-2-1-540,22-1 0,-22 1 0,1 0 0,0 1 0,-2-1 0,18-1 0,-17 1 0,1 0-270,-2-2 0,-1 0 270,17 4 0,-20-3 0,1 0-461,0 1 1,-1 0 460,16 2 540,-15-3 0,0-1-540,0 2 0,-1 1 0,12 1 0,16-3 0,-12 4 0,-6-1 0,5-3 0,-5 4 0,-6-1 468,11-3-468,-16 3 0,2-4 2303,-10 0-2303,10 0 90,-11 0 2399,9 0-2489,-7 0 0,1 0 0,-1 0 0,-1 0 90,-4 0-90,5 0 532,-5 0-532,13 0 0,-15 0 267,15 0-267,-17 0 0,3 0 0,-4 0 0,-4 0 0,2 0 0,-6 0 0,2 0 539,-4 0-449,0-4 0,0 3-180,0-8 0,0 8 180,0-8-180,0 4 90,0-1 0,0-2 0,-4 2 0,2 1 0,-2-4 0,0 3-90,3-4 90,-8 5 0,8-4-90,-8 4 90,3-6 0,-4 1-90,0 0 90,1 0 0,-1 1 0,0-1 90,0 4-90,0-3-90,0 4 180,0-1-180,-4-2 90,3 2 90,-4 1-90,5-4 0,0 8 90,5-8-90,-4 8 0,4-3 90,-1-1-90,2 4 0,-1-3 0,4 4 90,-3 0-450,4 0 360,4 4 0,2 2-90,4-1 180,-1 4-90,10 1 0,2 5 0,5-4 0,-7 2 0,5-7 0,-12 4 0,11-1 0,-8 1 0,1-4 0,-2 3 0,0-4 0,-7 6 0,6-6 0,-12 4 0,4-8 0,-1 3 0,-3 1 0,4-4 0,-5 8 0,0-8 180,0 8-90,0-4 0,0 5-90,0-5 90,0 9 90,-5-8-180,0 8 90,-5 1 90,0-4-180,0 3 90,-4 1-90,3-4 90,-4 7 0,1-7-90,3 4-90,-8-1 180,8-7 0,-3 6-90,-1-8 0,4 5 0,-3 0 90,0 0-900,-2 0 450,-4 0 180,1 0 180,-6 4 0,-4 6 0,-7 5 0</inkml:trace>
  <inkml:trace contextRef="#ctx0" brushRef="#br0" timeOffset="104210">2123 6420 7533,'-5'0'-1529,"0"0"1529,5 0 0,0-5 0,5 0 0,-4-1 0,3-3 90,5 4-90,-7-5 0,12 0 89,-4-9-89,1 7 0,7-11 0,2 3 0,1-1 180,-1 1 0,16-16-90,-16 20-90,1-6 0,0-1 90,0 10-90,3-15 0,5 9 0,-7 2-1117,11-1 1207,-12 3-3112,4 9 2932,-6-8 90,6 13 0,-4-4 90,12 5-90,-7 0-90,13 0 90,-13 0 671,3 5-671,-14-4 3219,8 13-3219,-6-8 0,7 13 0,-8-8 0,2 3 0,-11-4 90,6 4-90,-7-3 0,4 8 159,4-3-159,-7 3 90,6-3-90,-12 3 0,8-4 0,-8 1 90,8 2-90,-4 2 0,1 1 0,-2-1 0,1 3 90,-4-6-90,3 7 0,1-4 90,-4-5-90,3 4 0,-4-4 90,5 23-90,-4-18 0,7 16 0,-6-25 0,2 8 90,0-8-90,-3 3 90,8 5-90,-3-7 0,-1 7 0,4-9 0,-3 0 0,-1 0 0,13 4 0,-10-3 0,10-1 0,-3-2 0,0-2 90,13 4-90,-10-5 0,14 0 0,-16-5 0,4 0 0,12-5 0,-13 0 0,27-14 90,-27 7-90,26-15 0,-26 15 0,14-7 0,-9 0 0,-3 7 0,3-12 0,9 9 0,-1-9 0,8 3 0,-10 1 90,7-3-90,-13 11 0,9-2 0,-18 5-90,-1 3 90,1 1 90,-4-4-90,8 8-90,-8-4 90,7 5 0,-2-4 0,4 3 0,0-4 90,4 5-90,-8 0 90,12 0-90,-16 5 0,7-4 0,4 12 0,-10-11 179,15 16-179,-17-11 0,-1 7 90,3 1-90,-6-4 90,2 7-90,0 2 0,-3-4 180,-1 7-180,4-7 90,-3 4-90,4 4 90,-5-7 0,4 6 0,-8-12 0,8 16-90,-4-13 90,5 22 0,-4-18-90,3 6 90,-8-5 90,8-8-180,-4 12 0,18 7 90,-10-7-270,11 9 180,-10-21-180,-3 3 180,8-4 90,-4 0-270,5-5 180,4 0-90,6-5 90,-8 0 0,6 0 0,-13-5 0,5 0 0,9-9 0,-12 3 0,11-4 0,-13 6 0,5 3 0,-4-3 0,2 4 0,7-10 0,-3 9 0,2-8 0,-6 13 0,-3-3 0,1 4 90,3 0-90,-8 0 0,3 0 0,0 0 0,-3 0 0,8 0 0,-8 4 0,8 2 0,5 12 0,-6-5 0,5 10 0,-13-12 0,0 3 0,0 0 0,0 2 0,0-1 0,-1 4 0,-3-3 0,3 3 0,-8 1 0,8 5 0,-8-5 270,3 27-270,-4-18-204,0 19 384,0-23-90,0 4-90,0-4 180,-4 18-180,-2-10 90,1 15 180,-8-4-725,10-2 545,-10 2-45,8-11 0,0-1-45,-1 5 0,-2-6 0,2-1 90,5 0 0,-3 4-270,-1-3 270,4 21-850,-3-18 670,4 18 180,0-4-180,0-5 90,0 10 0,0-17 0,0-1 0,0 12 45,2-13 0,0-2-45,-1 2-90,8-4 90,-3 0 0,4 4 0,0-3 0,0 3 169,-1-4-169,10 13 0,-7-10 0,7 5 505,-5-13-505,6 8 90,-3-10-180,6 10 90,-8-13 0,1 0 0,3 0-90,5-1 90,-2-3-180,7-2 90,-10-4 90,1-4-90,0 3 90,9-8 0,-11 3 647,9-4-647,-11 0 0,3 0-90,-3-4 90,3-2 8,-4-4-98,5-4 180,0-2-90,-5-3 0,8-6 0,-6 0-90,3 0 180,3-13-721,-11 15 631,11-15-90,-12 13 90,12-13-209,-10 5 209,-2 8 0,1-1 0,3-7-716,1-6 716,-2 15 0,-4 0-176,0 3 266,0-8-90,9-14 0,-3 13 0,8-21 232,-8 34-232,-2-11 0,-4 17 0,0-3 0,0 0 196,0 7-196,0-6 745,4 3-745,1-1 98,1 1-98,-2 1 371,1 8-371,4-8 0,11 3 0,-8-3 0,6 3 0,-13 2 0,1 4 0,3 0 0,-4 0-90,5 0 90,4 0 0,1 0 0,1 0 0,-2 0 0,-8 0 0,2 0-180,-3 0 180,0 4 0,8-3-90,-6 4 90,3-5-90,-1 0 90,-8 0-90,7 0 0,-7 0 180,13-5-180,-12 0 90,6-5 90,1-4-180,-7 3 90,12-8 90,-9-1-90,0-1 0,4 1 90,-8-8-90,3 11 0,-4-12 90,0 0 0,-4 7-424,3-11 334,-8 12 0,3-3 90,1 0-90,-4 3 0,3-21 0,-4 14-809,0-15 809,0 13 0,0 0-557,0 0 557,-4-4 90,3-1-90,-4-1-90,5-2 180,0 2-90,-4-17-90,3 15 180,-4-9-90,5 8 90,0 7-90,5-7 90,-4 14-90,16-17 90,-9 14-90,15-11 0,-7 10 0,4 4 0,0-5 0,13-13 0,-6 10 0,7-6 0,4 2 0,-11 14 90,8-5-90,2 4 90,-14 12-90,10-7 0,-8 5 90,-4 3-90,3 1 143,0 1-143,-3 4 0,8-5 90,-8 4 0,3 2-180,14 0 90,-14 2 90,18-2-270,-8 8 180,-7-2 275,7 6-365,-10-2 90,-3 4 0,3-5 584,-4 4-584,9 1 0,-7 1 0,6 3 157,-12-4-157,3 0 0,-4-5-90,0 4 0,17-3 0,-17 0 90,12-2 631,-12-4-631,-4 0 0,3 0 0,0 0 90,-3-4-90,4-2 0,3-8 179,-5 2-179,5-6 0,-8 7 180,4-17 0,-3 11 0,8-21-180,-8 16 0,3-11 180,0 3-180,-3-1-576,4 2 486,-5 4 90,-1 5 90,6-4-90,-4 3-287,16-25 287,-13 21-45,3-1 0,2 1 45,-1 3-90,6-2 90,4 1 90,-11 6-180,12-3 90,0-3 0,-12 11 646,11-7-646,5 5 0,-13 3 0,16-4 0,-20 10 307,3-4-307,1 8 0,5-8 0,-9 8 0,7-3 0,-12 4 0,8 0 0,-8 0 0,8 0 180,-8 0-180,12 4 0,-11 2 90,11 8-90,-12-3 0,4 8 90,-1-8 0,6 16-90,-4-9-513,3 10 513,-4-8 90,-4 0-180,3 0 90,5 9 90,-7-7-180,11 6 90,-12-8 0,3 0 0,-4 0 0,0-5 0,-4 0 0,7 3 0,-6-6 0,7 7 513,-4-4-513,0-8 0,0 6 180,4-8-180,-3 1 0,3-2 359,5-4-359,-2 0 90,3-4 0,11-6-90,-12-6-180,19-4-539,0-8 10,0 1 709,6-2 0,-1-5 0,-2 3 0</inkml:trace>
  <inkml:trace contextRef="#ctx0" brushRef="#br0" timeOffset="105399">9178 8215 7533,'-4'-9'0,"3"-1"0,-4 4-270,5-3 270,0 8 0,0-3-270,0 4 180,0 9 90,0-3 810,0 17-361,0-6-179,0 7 0,-4 0-90,3 2-90,-8 4 0,8 4 0,-4-3 0,1 20-460,-2-16 550,1 16-270,-4-2 180,8-6-90,-3 6 0,-1 7 0,4-21 90,-3 17 0,4-9-180,0-10 180,0 5 0,4-5-90,2-10 89,8 10 1,1-17-90,1 3 90,3-9-90,-8 0 90,12-5-180,-7 4 90,9-8-90,-1 4 90,-3-5 0,7 0-632,-2-5 92,4 0 270,-1-5 91,1 0 89,0 0-540,-1 0 0,10-4-89,-7-2-1,11-4 720,-17 5 0,7-8 0,-8 2 0</inkml:trace>
  <inkml:trace contextRef="#ctx0" brushRef="#br0" timeOffset="105610">8940 8682 7533,'14'-28'0,"2"2"0,8 25 270,6-4-3799,9 5 3619,7 5-270,8-4-225,-25 3 0,1 1 135,2-4 1,1-1 269,4 2 0,0 0 0,5-3 0,0-2 0,3 0 0,0 0 0</inkml:trace>
  <inkml:trace contextRef="#ctx0" brushRef="#br0" timeOffset="107300">725 4862 7533,'-10'0'0,"4"-4"180,-3 3 89,8-4-269,-3 5 90,4 0-1079,0-4 809,0 3 90,0-4 0,0 1 0,0-2 0,4-4-90,-3-4 540,8 3-180,-8-8-180,8-1 540,-8 4-180,8-7-181,-8 7 1,3-4 0,1 5-3302,5-17 3122,1 17 90,3-12-180,0 13 180,-2 3-90,2 1 90,5 1-90,-7 3-90,6 1 0,1 0 90,-7 5-90,12 0 90,-13 0 0,7 5 0,-7 0 0,4 10 0,-1-4 0,-3 8 0,-1-4 0,-1 9 3392,-4-3-3392,1 3-90,3 1 90,-8 0 0,3 0 0,-4 4 0,0-8 0,-4 7 0,-2-2 270,1-1-270,-4 0 0,3-6 180,-4 1 0,1 4-180,-1-7 0,0 6 90,-5 1-90,4-6 90,-3 5 0,0-9-90,3-3-90,-4 4 90,10-10 90,0 0-270,1-5 270,3 0-90,-4 4 0,5-3-90,0 3 90,-4-4 0,3-4 0,-4 3-180,5-8 0,0-1 180,5-1 0,-4-7 0,12-2-90,-6-14 90,7 6-90,5-18 90,-11 18 0,14-6-90,-16 10 180,13-9-90,-8 10 0,3-15-90,1 8 90,-4 4 180,8-12-180,-8 16 0,3-2 180,-4 5-180,-5 8 90,4-3 0,-8 4-90,8 5 0,-8-4 90,8 3-90,-8 1 90,8 1 0,-8-1-180,4 4 90,-5-4 539,0 5-539,0 5 0,0-4 90,0 12-90,0-6 90,-5 12-180,0-8 180,-5 7-90,4-2 90,-7 12 0,6-6 0,-3 7-90,2-5-90,2-3 90,1 3 90,0 1-90,1-4 0,3 3 0,-4 0 0,5-3 90,0 3-90,5-4 0,5 9 90,5-3-90,0 0-90,0-3 90,-5-12 90,4 3-90,1-4-360,1-4 180,3 2 0,-4-6 180,1 2 0,2-4-899,7-4 449,-3-2 90,6-4-809,1-9 539,-7 7 630,2-11 0,-5 8 0,-4-5 0</inkml:trace>
  <inkml:trace contextRef="#ctx0" brushRef="#br0" timeOffset="107659">1459 4683 7533,'-11'0'359,"2"0"1,9 0-180,0 0-540,5 5 91,-4 0 179,8 5-90,-8 5 90,8 0 450,-8 5-181,3-5 91,-4 4-270,0-4 450,0 5-180,0-4-180,0 16 90,0-18 0,0 18 179,4-8-538,2-2 89,4 2 180,4 0-90,-3-12 89,8 6-358,-4-3 179,4-9 90,1 3-90,5-5 0,-4-2 90,-2 2-810,0-8 1,5-2 539,-2-8-450,7 3 360,-13-3 91,2 4 269,-7-5 0,8 0 0,-3-5 0</inkml:trace>
  <inkml:trace contextRef="#ctx0" brushRef="#br0" timeOffset="107829">1340 4971 7533,'45'-11'89,"-12"5"1,0 3 0,17 7 0,-17-1 0,0 0 0</inkml:trace>
  <inkml:trace contextRef="#ctx0" brushRef="#br0" timeOffset="110510">12671 6192 7533,'-5'-11'0,"0"1"0,-5 5 539,4-4-808,-2 3-91,7-3 180,-4-1 180,5-9 90,0 7-90,0-11 180,0 7-90,5-4-90,0 1-90,5-6 0,0 4 0,4-3 90,-3 0 270,12-6-360,-6-1 90,6-3 180,6 0-1174,-7 8 994,7-3 360,0 0-360,-3 11-248,13-13 248,-9 19 0,0-7 87,-5 9 3,8 0-90,-10 5 0,10-4 90,-13 8-90,0-4 90,-1 5-90,1 0 90,9 9 90,-7-2 857,2 7-1037,4 0 0,-10 2 564,6 3-564,-1 6 89,-11-9-89,7 7 0,-9-7 90,0 4-90,0 0 94,-5-1 86,4 10-180,-8-7 90,4 7-180,-5-5 90,0-3 90,0 3-90,-9 9 0,2-10 89,-7 11-89,4-15 360,-13 23-360,9-16 0,-13 15 90,11-16 90,1-4 0,-4 3 90,-1 4-180,-1-1 0,-3 7 90,-5 5-90,7-12 0,-2 11 89,-4-4-89,15-7 0,-14 11-180,11-8-778,-4 1 958,5-2-360,5-4 90,1-5 90,4-1-809,-1 1 449,-3 0 180,8-5 91,-3 4-1081,4-8 1,0 13 899,4-8 0,-3 4 360,8-6 0,-3 0 0,4 2 0</inkml:trace>
  <inkml:trace contextRef="#ctx0" brushRef="#br0" timeOffset="110700">12988 7362 7533,'0'16'2698,"0"-2"-2608,0-4 90,0-5 180,0 0-1260,0-1 451,0-3-1530,0 4 1979,0-5 0,0-5 0,0 0 0</inkml:trace>
  <inkml:trace contextRef="#ctx0" brushRef="#br0" timeOffset="116577">2173 4911 7533,'-15'10'0,"-4"0"0,3 4-720,-4 2 450,1 4 0,-14 17 270,3-7 0,-3 4-1021,3 2 0,-2 4 1,2-2 1020,-6 3 0,0-2-30,11-7 0,-1-1 0,5-2-283,-9 14 313,3-10-45,11-9 0,-1-1 45,-4 4 0,1 1-225,2-8 225,11-4-34,-6-2 34,12-4 2935,-8-4-3114,8-2 745,-4-4-476,5 0-180,67-70 90,-44 41 0,1 0-338,4-2 0,3-4 0,-3 3 338,-2-1 0,-4 4 0,7-6 0,1-4 0,0 8 0,-5-3 0,4 4 0,-4 1 0,1 3 0,2-2 270,2-6-270,1 6 0,-1-10-136,-6 17 136,-4-3 0,0 4 90,17-8 0,-9 8 0,0 0-90,12-4 0,-13 8 0,-4 5 0,-12 11 0,-1 0 0,-1 5 1341,-4-4-1161,5 7-180,0 2 211,0 2-211,4 20 90,-3-14-90,4 20 0,4 0 0,-3-5 0,4 11 90,3 3-792,-11-13 612,11 13 90,-7 1 90,4-14-180,-5 9 90,4-1 0,-8-18 0,3 14-443,-4-14 353,-4-7 90,2 1 0,-6-12-90,2 3 90,-4-8 580,0 3-580,0-4 475,0-4-475,0-2-450,0-4 271,0-4 179,0-6 0,-4-5 0,-2-5 0</inkml:trace>
  <inkml:trace contextRef="#ctx0" brushRef="#br0" timeOffset="117538">2322 4842 7533,'-38'-21'-1260,"6"6"1350,22 11 0,5 4-90,1 0 90,4 0-90,0 13-180,0-5 180,4 15 90,1 2-90,5 1 0,0 4 0,0 16-1594,0-12 1594,-4 19 0,3-13 90,-8 0-90,3 4 0,-4 1 0,0-10 0,0 1 0,0-4 0,0 0-513,0 20 1,0 1 512,-2-17 0,0-1 0,1 8 0,1 0 45,-5-14 0,1 1-45,1 17 0,0 1 0,1-11 0,-1-1 0,-2 15 0,1-2 0,1-15 0,0-3 0,1 3 0,-1 0 0,-2-2 0,1 2 45,1 13 0,0 2-45,-1-11 0,-1 0-907,2 8 1,0-1 906,-2-14 0,1-2 0,4 1 0,-1 3 0,-5 10 0,-1 1 0,6-9 0,0 1 0,-6 12 0,0-1 45,7-16 0,-1-1-1007,-3 4 0,-1 0 962,3-4 0,-1 1 0,0 1 0,0 0 129,-1-3 0,0 1-129,3 1 0,1 2-60,-4 5 0,-2 3 1,2-2 59,3 0 0,0 0 0,-3 10 0,-1 4 0,1-7-88,1-14 0,0-1 88,1 14 0,-1-1 0,-6 11 0,8-25 0,1 0 0,-5 0 0,1-1 0,3 27 0,-3-27 0,-1 0 0,0 26 0,0-25 0,0 0 0,-5 25 0,5-15 0,0 0 0,0-9 0,0-1-63,2 11 1,0-1 62,-5 16 0,7-27 0,0 0 1537,-7 22-1447,7-2-749,-6-3 0,0 1 659,5 9 0,-2-11 0,-1-1 56,1 5-56,3-8 0,-4 3 0,5-4 826,-4 12-826,3-8-5,-3 4 5,4-9 90,-5-9-90,4 5 0,-3-6 0,4 1 0,0 0 2363,0-5-2363,0 4 0,-5 5 0,4-6 1313,-3 0-1313,4-4 0,0-12 852,-5 6-762,4-12 630,-3-2-810,4-4 54,0 0 36,-5-17-90,0 8 90,-5-36 0,0 25-90,0-26 90,-4-3-2027,3 9 2027,3 12 0,1 0 0,-3-7-666,-4-18 666,3 14 0,-8-8 180,4 8-180,-1 12 90,2-15-90,4 24 0,0-5 179,0 13 1,0 0 1683,5 1-1773,0 3 831,1 2-831,3 4-270,-4 0 270,5 4-90,0 6-90,5 27 180,-4-12-135,5 13 0,1 2-251,-5-3 296,7 11 0,0 1-989,-2-6 989,-3-7 0,2-2 0,2-3 0,-2 7 0,-1-7 0,9 21 0,-3-14 0,4 11 0,-1-28 0,1 1 0,-4-20 186,3 7-186,-4-9 1009,0 0-1009,4-5 0,-3 0-180,21-23 180,-13 10-180,4-5 0,0-1-130,1-3 40,13-12-611,-18 13 1,1 0 880,17-13 0,-12 6 0,-1 0 0,-4 7 0,-1 1 0</inkml:trace>
  <inkml:trace contextRef="#ctx0" brushRef="#br0" timeOffset="119233">16897 2431 7533,'-5'10'-810,"0"0"810,1 26 0,-2-10-738,1 25 738,1-20 0,-1 12 0,4-6 45,-3-3 0,-1 2-556,4 15 511,-3-16 0,-1 2-45,3-3 0,-1-1-786,-7 21 831,5-21 0,0 1 0,0 0 0,0-1 0,-5 17 0,5-20 0,0 1 0,0-1 0,0-2 0,0 16 0,-4 9 0,3-6-180,1-14 90,0 6-9,5-1-81,-4-20-90,3 14 372,-4-17 1,5 1-1,0-2 1</inkml:trace>
  <inkml:trace contextRef="#ctx0" brushRef="#br0" timeOffset="119564">16441 3453 7533,'0'5'0,"0"0"0,4-1 0,-3 1 0,8 5 0,1 9-360,5-2 270,1 7 0,11 5 0,-13-3 0,13 4-960,-3 7 960,-2-13 90,3 9 90,2-5-270,-5 3-179,13 0-83,-10-6 262,-1-11 180,-8-9 0,2 0 0,-2-5 0</inkml:trace>
  <inkml:trace contextRef="#ctx0" brushRef="#br0" timeOffset="119814">17086 3324 7533,'-10'0'719,"-9"17"-1079,3 1-4106,-9 16 4376,10 0-1968,-4 6 1429,4 5 179,-5 1 466,0 2 0,0 2 0,10-23 0,0 1 0</inkml:trace>
  <inkml:trace contextRef="#ctx0" brushRef="#br0" timeOffset="127091">2004 4941 7533,'0'-5'-1080,"0"0"1440,0 5-360,0 9 0,0-7 0,0 11 0,-4 11 0,-2-1 90,-12 20-180,1-8-359,-7-4 719,-5 15-1102,7-17 832,6-6 0,-1 1 269,-13 20-179,4-6-90,-3 5 90,10-14 0,0-2-90,0 5 90,-2 1 0,1-2-90,3-8 90,-3 10-270,6-13-280,4-4 460,0 2 90,0-7-270,0 4 566,5-10-386,0 4 817,5-8-817,0 3 0,18-43 808,-9 16-718,13-21 0,1-4-90,-7 5-725,10-3 1,2 0 724,-9 5 45,-1 13 0,2 0 0,-3 3 0,-1 2-240,7-15 195,7 1 0,0-1-90,-4-7 90,3 9 0,2 1 0,-13 10 0,0-1 60,7-5 0,4-3 0,-2 4-863,-5 7 0,0 0 803,10-14 0,-5 7 90,-12 20 1267,-5 4-1357,0-2 368,4 7-368,-3-4 0,3 5 90,1 0 1975,-4 0-2065,7 5 0,-7 0 90,8 14 0,-3-3-180,-1 8 180,8 5-1696,-6-2 0,1 3 1651,5 11 0,0 0 0,-4-6 0,-1 0-527,7 11 0,-4-4 482,-8-8 0,10 9 0,-9-10 0,-3-7 0,4 0 0,-5-8 0,-5-12 3004,-1 3-3004,-4-8 1172,0 4-1172,0-5 180,0-5-315,-12-33 0,-6-9 135,1 13-125,-1-16 1,-1 1 35,0 14-409,8 3 588,-8-2-180,8 10 0,-8 4 270,8-4-180,-3 3 90,-9-17-90,10 20 0,-19-19 0,19 25 236,-10-11-56,-14 8 419,16 4-599,-11 2-89,27 9 89,5 0-90,0 4 90,0 2 0,0 4 0,0 8 269,0 25-269,0-7 0,5 11 0,-4-5 45,1 11 0,0 2-1468,-2-24 1,0 1 1422,0 25 0,0-5 0,0-22-155,0 0 155,0 4 0,0-3 89,-4 7-89,3-3 0,-4 5 0,1 0 90,1 1 0,0 2-90,-2 7-440,0-7 0,1-2 440,3-1 90,-3 4-180,-1 1 90,4 0 45,-3-12 0,-1 0-376,0 13 331,0-7 0,0 1 0,-1 9 0,2-21 0,-1 2 45,3 1 0,-1 0 1085,-7 13-1085,7-15 0,0-1-45,-5 12 0,2-1-510,-4 1 510,5 0 0,0-12 0,1 1 90,-2 15-90,4-15 0,-1 0-90,-6 24 180,4-10-90,-1 10-45,-1-24 0,1-1 45,4 16 0,-7 9 292,4-17 0,1 2-292,3-3 0,0 0 0,-6 6 0,0 0-199,7 0 1,-1-3 198,-3 1 0,4 13 0,-4-22 0,2 22 0,-2-17 0,4 12 862,0-17-862,0-1-90,-4-3 1073,2 2-983,-2 7 0,4-8 0,-4 6-89,3-4 89,-8-7 293,8 7-293,-8 4 0,8-14-90,-4 8 1083,5-17-1083,-4-5 633,3 0-453,-4-1-90,5-3 0,0 4 0,0-5-90,0-5-90,0 0 180,0-5 0,0-4-90,-4-2 90,3-8 0,-3-1-90,4-1 180,0-7-90,0 7-90,0-8 90,0 4 180,4 0 0,-3-4-622,3 3 352,1-8 90,-4 8 0,8-21 270,-4 1-2561,1-1 2291,-2 0 0,1 3-1299,0 11 1209,1-14-580,2 17 670,-6 0-356,6-4 266,-7-1 90,4 12 0,-1-2-180,2-23 90,-1 24 0,0 0 410,0-20-320,4 4-90,-8-5 90,8 1 0,-6 15 0,0 1-90,2-17 90,-2 19 0,-2 0-90,-1-8 1123,0-1-1033,0 0 0,0 0-90,0-4 610,0 4-520,0-5 0,0 1-90,0-1 90,0-5-90,0 1 90,0-1 0,5 5 0,-4-8 0,3 7-269,1-8-1,0 4 180,1 1 90,3-1-450,-8 0 270,8 1-90,-4-1 180,5 1-539,0 3 269,0-2 180,0 7 180,4-3 0,-3 4 0,3 1 0</inkml:trace>
  <inkml:trace contextRef="#ctx0" brushRef="#br0" timeOffset="130340">2183 6420 7533,'-6'0'-540,"-2"0"630,6 0 0,-2 0-180,4 0 90,0-5 0,4 0 180,2-5-180,4 0 180,0-4-180,0 3 360,4-8-360,-7 8 269,15-12-269,-19 15 180,24-23-180,-20 22-90,21-23 180,-16 20-180,20-16 90,-19 12-90,15-13 270,-17 13 0,3-3-180,-4 5 0,0 7 270,9-15-270,-7 19 0,16-19 90,-12 11-90,8-5-90,-4-3 90,0 8 0,0-3 0,-5 4 90,0 5-90,-5-4 0,0 8-90,4-4 90,-3 1 0,3 3 0,-4-3 90,0-1-90,0 4 0,0-3 90,-5 4-90,4 0 0,-3 0 0,4 0 90,0 0-90,0 0 0,-5 0 0,4 0 0,-4 0 0,5 4 0,-4-3 0,3 8 0,-8-4 90,8 1-90,-8 3 90,8-4-90,-4 5 180,1 0-90,2 0-90,-6 0 0,2 0 180,0 8-91,-3-5-89,8 10 0,-8-12 90,4 3-90,-5 0-90,4-3 270,-3 12-180,4-6-90,-1 3 180,-3 3-90,4-6 0,-1 3 0,-3-2 0,4-7 0,-5 8 0,4-8 0,-3 3 90,3 1-90,-4-4 0,0 3 0,5-4 90,-4 9-90,8 2 0,-8 4 0,3-5 0,-4-6 0,5-4 0,-4 0 0,3 0 0,1 0 0,-4 0 0,3 0 0,1 0 0,-4 0 0,8 0 0,-8-1 0,3 1 90,0 0-90,-2 4 0,6-7-90,-7 6 180,8-7-90,-8 4 0,8 0 0,-8 0 0,8 0 90,-3 0-180,-1 0 90,4 0 0,-3-1 0,-1 1 0,4 0 0,-4 0 0,5-4 90,0 2-90,0-2 0,-4 4-90,7 0 90,-7 0 0,8-4 90,-4-2-90,0 0 0,0-3 0,0 8 0,4-8 0,-3 4 0,3-5 0,-4 0 0,0 0 0,0 0 0,0 0 0,0 0 0,0 0 0,0 0 90,0 0-90,4 0 0,-3 0 0,8-5 0,-4 0 0,1-1 90,7-7-90,-11 6 0,7-3 0,-5 1-90,-3 4 180,4-5-90,-5 0 0,-1 0 0,6 0 0,-4 5 0,3-4 0,5-1 0,-7-1 0,7-3 0,-9 4 0,0 0 0,0 0 0,-1 4 90,6-3-90,-4 4 0,3-5 0,-4 5 0,0-4 0,0 3 0,0 1 0,0-4 0,0 3 0,0-3 0,0 3 0,4-3 0,-3 8 0,-1-8 0,3 4 0,-11-1 0,12-2 0,-9 7 0,5-8 0,0 8 0,0-8 0,0 8 0,0-4 0,-5 1 0,4 3 0,-3-4 0,4 1 0,-1 2 0,-3-2 0,3 4 0,-4 0 0,1 0 0,3 0 0,-4 0 0,1 0 0,3 0 0,-8 0 90,7 0-90,-2 0 0,8 4 0,-7-2 0,6 2 0,-7 1 0,4 0 0,-5 1 0,4 3 0,-4-8 90,1 8-90,3-8 0,-4 7 0,1-6 0,3 6 0,-4-7 0,1 8 90,3-3-90,-4-1 0,1 4 90,2-4-90,-7 1 90,8 3-90,-8-4 180,8 5-180,-8 0 0,8-5 0,-3 4 0,-1-3 0,4 4 90,-8 0-180,8 0 90,-4 4 90,5-3-180,0 4 90,0-6 0,-4 1 0,3 0 0,-8 0 0,7 0 90,-6 0-90,2-5 0,0 4 0,-2-3 90,2 4-90,0 0 0,-3 0 179,4 0-89,-1-5-90,-3 4 90,8 1 0,-8 1-90,4 3 90,-1-4-90,-3 0 90,4 0-90,-1 0 0,-3 0 90,8 8-180,-4-1 90,1 3 0,7-1 0,-6-8-180,3 3 180,-1-9 0,-8 0 0,8-1-90,-8-3 90,7 8 0,-6-8-90,6 4 90,-2-5 0,4 0 0,-5 0 0,4 0 90,-3 0-180,4 0 90,0 0 90,-1 0-90,1-5-90,0 4 180,0-8-90,0 8 0,0-8 0,0 8 0,0-7 0,-5 6 0,4-6 0,-3 7 0,4-8 0,0 8 0,0-8-90,0 3 90,-1 1 0,1-4 0,0 8 0,0-8-90,0 8 90,0-8 0,0 8 0,-4-8 0,2 8-90,-2-4 90,4 1 0,-5 3 0,9-4 0,-8 5 0,4-4 90,3 3-180,-11-3 90,11 4 90,-3 0-90,1 0 0,3 0 0,-8 0-90,3 0 180,-4 0-90,1 0 0,2 0 0,-2 0-90,-1 0 180,9 0-90,-8 4 0,4-3 0,-1 3 0,-8 1 0,8-4 90,-4 3-90,5 1 90,0 1-90,0-1 0,-4 4 0,3-8 90,-4 8-90,1-8 0,2 8 90,-2-8-90,0 8 0,2-8 90,-2 12 0,4-11-90,0 16 0,0-7 90,0 4-90,-5-1 0,0-4 90,-1 0-90,-3 0 180,3 5-90,-4-4-90,0 3 90,0 5-90,0-7 0,0 7 0,0-9 0,0 4 90,0-3-90,0 3 90,0 1-270,0-4 180,0 3 90,0-4-90,0 4 0,0-3 0,0 8 0,0-8 0,0 3 0,0 1 0,-4 0 0,3 1 0,-3 3 0,4-4 0,-5 0 0,4 4 0,-3-8 0,4 8 0,-5-4 0,4 1 90,-3 2-90,-1-2 0,4-1 180,-3 4-180,-1-4 0,4 5 90,-3-4-90,4 2 0,-5-2 0,4-1 90,-3 4 89,-1-3-179,4 3 90,-3-3-180,4 2 90,0-7 0,0 8 90,0-3-180,0-1 180,0 4-90,0-8-90,0 8 90,0-4 0,0 5 0,0 0 0,0 0 0,4-5 0,-3 8 90,4-6-180,-1 7 90,-3-4 0,4 0 0,-5-1 0,4 1 0,-3 0 0,4 0 0,-5 0 0,4 0 0,-3-1 90,4 1-90,-5 0 0,4 0 0,-3 9 0,8 2 90,-4-1-90,1-1 0,-2-9 90,1 0-180,-4 0 90,8-5 0,-8 13 0,8-15 0,-8 14 90,8-16-180,-8 8 90,7-8 0,-6 8 0,6-3 0,-6-1 0,6 4 0,-2-4 0,4 0-90,-5 4 90,4-8 0,-3 4-90,4-5 90,-5 4 0,4-3 0,-4 3 0,1-8-90,3 3 90,-4-4-89,5 5 89,-4 0-90,3 0 90,-4-5 0,5 4-90,0-4 90,0 5 0,0-4 90,0 3-90,0-4 0,0 1-180,-1 3 90,1-8 90,0 8-90,0-8 90,0 3 0,0-4 0,4 0-180,-3 5 0,4-4 180,-5 3-90,4-4 90,2 0-90,-1 0 90,4-9-90,-8 7 180,8-15-180,-4 5 90,0-3 90,0 0-90,-5 6 0,0-1 0,0 0 0,-1-4 0,-3 3 0,3-4 0,5-12-90,-2 12 90,7-12 0,-9 12-180,0 4 180,0-7-90,-5 7 90,4-8-180,-3 4 90,4-1 90,-5-3 0,4 4 0,-4-1-90,5 2 90,0 4-89,-4 0-1,3-4 0,-4 3 270,5-3-91,-4 4-89,2 0-179,-2 0 179,-1 0 0,4 0 0,-3 0 0,-1 0 0,4 0 0,-3 0 0,-1 0 0,4 0-90,-3 0 90,-1 1 0,4-1-90,1-5 90,-4 4-90,8-3 90,-9 4 0,5 0 90,0 5-90,0-5 0,0 5 0,0 0 90,4-4-90,2 3 0,-1-4 0,-1 5 0,1-4 0,-4 8-90,16-8 90,-13 8 0,13-3-540,-16-1 180,3 4 180,1-3-1619,5-5 1799,1 2 0,3-11 0,-4 2 0</inkml:trace>
  <inkml:trace contextRef="#ctx0" brushRef="#br0" timeOffset="132427">2074 8801 7533,'-5'-10'-720,"4"4"630,-3 2 0,4 4 90,-5-4-90,4 3 90,-3-4-90,4 5 0,0 0 90,-5 0 0,4 0-90,-3 0 270,0 9 0,-2 2 0,0 4 90,-7 17 0,11-8-270,-11 10 270,7-1-180,1-7-358,-4 8 358,8-4 0,-3 0 0,-1 0 90,4 4-90,-3 1-1121,4 5 1076,-3-10 0,1 2 45,1 17-45,-1-15 0,0 0 45,-3 15-180,4 1 0,-3-1 90,-1-3 90,4-2-180,-3-5 90,2-10 0,-1 0-126,-2 24 81,0-21 0,0-1 45,-5 10-899,0-12 809,4-10 270,-2-8-180,2 3 0,1-8 991,-4 2-991,8-6 127,-12 2-37,10-4 1025,-10-4-1115,3-6-90,-1-19 90,-3 1 0,1-2-2037,-1-17 2037,3 16 0,-1 1 0,2 5-90,5-4 90,-4 9 180,8-5 0,-8 6-180,8-1 180,-8 0 0,8 4-180,-3 2 90,4 8 2127,0-2-2127,0 6-90,0-6 0,0 7 90,0-4 90,0 5-91,0 5 1,0 0 0,4 9-180,-3 2 180,8 8-90,1 15-90,1-6 135,-1-3 0,-1 1-1218,-3 3 1173,7 13 90,-7-17-180,4-1-39,4 15 129,-3-16-45,-1 0 0,-1-1 45,2-2 90,3 8-90,-4-19 0,5-8 90,-4-2 1060,12-4-880,-11 0-90,11-4 0,-7-2 0,3-4-90,6-4-90,-4 3 89,3-8-178,0 3 331,-3-3-467,4 0 0,1 0-45,5-5-292,1-2 1,1 1-428,-5 6-1593,14-12 2312,-16 15-989,4-4 464,-5 0 795,-1 1 0,-4-1 0,0 0 0</inkml:trace>
  <inkml:trace contextRef="#ctx0" brushRef="#br0" timeOffset="132878">1816 9545 7533,'-27'-6'0,"8"2"0,11 4 90,6 0 90,-2 0-180,8 4 0,6-2 269,1 2-89,8-4 270,5 0-450,-1 0 270,27 0-180,-24 0 90,20 0-180,-25 0-180,3 0 90,0 0 0,-3 0-989,8 0 539,-8 0 540,-1 0 0,-1 0 0,-4 0 0</inkml:trace>
  <inkml:trace contextRef="#ctx0" brushRef="#br0" timeOffset="133705">566 9644 7533,'18'14'-180,"-1"-7"90,7 12 90,-4-9 0,0 0-630,9 0 270,-7-1 91,6-3 89,-8-2 180,-4 1 0,2-4 0,-2 3 0</inkml:trace>
  <inkml:trace contextRef="#ctx0" brushRef="#br0" timeOffset="134019">983 9386 7533,'-6'9'629,"2"-2"-719,4 7 180,4 9-90,-3-5-180,8 11 180,-3 8-269,8 5-309,-8-13 1,-1 1 577,5 17-163,-3-14 0,-1-1-287,-4-1 450,7-1 0,0-1 0,-7-10 0,7 4 0,-5-14 0,2-4 0</inkml:trace>
  <inkml:trace contextRef="#ctx0" brushRef="#br0" timeOffset="134361">1221 9476 7533,'-6'36'1619,"2"-3"-1799,4-13 180,4 4 0,2-3-630,4-1 450,0-1 90,0-8 0,0 3-359,8-4 359,-6-5-180,7 0-90,0-5 360,-7-9 0,7 2-270,-5-20 180,-7 5 450,0-6 0,-1 0 180,-5-3-573,3-20 213,-4 26 0,-4-1 180,-1 2-180,-5 4 90,0 5 89,-5 1-89,4 4 90,-7 4-180,7 2-180,-8 4 90,3 4 90,1 2 90,-4 8-1350,8 1 631,1 1 269,1 7-1439,8-11 809,-3 11 810,4-16 0,0 6 0,0-7 0</inkml:trace>
  <inkml:trace contextRef="#ctx0" brushRef="#br0" timeOffset="134863">1915 5705 7533,'-7'-5'989,"8"0"-989,15 5-180,4 0 90,4 0 0,1 5-809,5-4 359,4 3 180,-3-4 360,3 0 0,1-4 0,0-2 0</inkml:trace>
  <inkml:trace contextRef="#ctx0" brushRef="#br0" timeOffset="135278">744 5685 7533,'-2'-30'-135,"-1"1"0,3-16 225,1 40 0,3 5 90,1 0-90,0 5 0,1 5-1,3 5-178,-4 9-3303,5 2 3481,0 8-1078,0 19 837,0-9-298,-5 0 1,0 0 449,0-6 0,0-5 0,-1-2 0,2-5 0</inkml:trace>
  <inkml:trace contextRef="#ctx0" brushRef="#br0" timeOffset="135743">1132 5636 7533,'-11'45'-360,"-1"0"0,3 1 0,5-5 90,14-4 181,1-2-1,4-11 0,-10-9 90,4-10-90,-4 0 90,1-5 180,3 0-1,-4-14-179,5 2 270,0-12 0,0-9-360,-4 5-46,-2-10 136,-4 8 720,0 0-180,0-9-91,-4 3-359,-2 5 90,-4 8-90,-9 13-90,7 5 180,-11 5-44,-1 18-136,2 5-630,2 14 1,2 4-1621,5 4 1800,1-3 1,2 0 449,9 3 0,-8 4 0,3 1 0</inkml:trace>
  <inkml:trace contextRef="#ctx0" brushRef="#br0" timeOffset="140554">22920 5626 7533,'14'-20'1169,"1"-13"-449,5 1-1839,-5-1 0,3-5 609,2 6 1,2-2-1,-1 1-1366,5-11 1,0 0 1815,-3 7 0,2 0 0,-2 3-30,-3 3 0,-1 1 201,1-1 0,0-2-111,8-12 0,1 0 0,-6 14 0,-1-1-124,7-13 1,-1 1-1,-10 18 1,-1 1-1,0-2 1,0 0-1</inkml:trace>
  <inkml:trace contextRef="#ctx0" brushRef="#br0" timeOffset="140809">22999 5834 7533,'10'-28'1229,"0"0"0,2 1 1,0 1-871,14-23-2585,-10 25 1,2-2 1685,0-6 1,4-4 324,-1 0 1,5-5 0,0-2-1,-1 4 1,0-3 0,0 3-1,1-4 1,-2 4 0,-1 0-1,1 0 1,0 0 0,0 0-1</inkml:trace>
  <inkml:trace contextRef="#ctx0" brushRef="#br0" timeOffset="144329">10597 6022 7533,'-4'-25'0,"2"1"0,-2 4 0,4 1-180,0-1-180,0-18 360,18-8 0,-10 7 0,16-1 90,-6 20-180,-5 3 360,14-2-360,-10 9 450,2 5-360,-4 5 719,-1 32-629,-3-7-392,-1 27 392,-7-21 0,-1 0-406,0-3 1,0 3 464,-1 13 1,-1 6 0,0-4-615,2-5 0,1 2 465,-3 0 0,0 6 0,-1 1 0,2-3 30,0-3 0,0-3 0,1 3-528,-1 0 0,0 3 1,1 1-1,-1-1 453,2-2 0,-1 1 0,1-1 0,-1 1 22,0 0 1,-1 1 0,0 0-1,1-2-611,1 8 1,0-2-1,0-1 664,-3-2 0,0 0 0,1 0-60,1 1 0,2 2 0,-1-4-225,-3 8 1,1 2 254,0-5 0,0 7 0,0 1 0,0-8 0,1 3 0,1-1-221,-3-8 0,0 5 0,0-1 0,1-8 266,1-4 0,0-3-45,-2 13 0,0-2 952,0 4-818,2-16 1,0 0-135,4 14 45,-2-14 0,2-2 45,4-3-199,4 7 19,-3-29-68,4-11-112,-6-17 270,1-15 0,0-12 0,0-3 0</inkml:trace>
  <inkml:trace contextRef="#ctx0" brushRef="#br0" timeOffset="145362">10756 5586 7533,'11'-4'359,"15"3"-179,-12-4-539,27 0 269,-17 4-1464,17-7 1554,-14 2 0,0 1 0,2 0 142,15-5-142,8 3 0,3 0 0,-22 2 0,-1-1-338,14-1 0,2 0 383,-2-2 0,-2-1-45,-14 4 0,3 0 30,15-2 0,9 0 0,-6 1-1410,-10 1 0,-1 1 1380,2 0 0,3 0 0,-1 0 0,8 0 0,-4 0-711,-11 3 1,-1-1 710,15-2 0,2 1-266,-4 1 1,-1 1 265,-6-3 0,2 0 30,10 1 0,6 1 0,-6 0-30,-10 0 0,2 0 112,1 2 1,7 0-1,1 0 1,-5 0-83,-8 1 0,-3 0 0,2 0-145,4 0 1,3 0 0,-1 0 0,-3 0 84,-5 0 0,-3 0 0,3 0 52,3 0 1,5 0-1,-1 0 1,-6 0-23,4 0 0,-1 0 30,3 0 0,4 0 0,-6 0-30,-7 0 0,-4 0-90,1 0 0,1 0 0,14 0 0,3 0 90,0 2 0,-1 0 0,1-1 0,-1-1-45,-3 2 0,-1 1-45,-3-1 0,-1 0 643,-7-1 0,3-1-583,5 2 0,6 0 0,-5-1 30,-6-1 0,-1 0 0,-1 0 0,2 0 0,-2 0-45,5 0 0,-2 0 45,-8-1 0,1 2-90,6 1 0,-1 0 90,16-1-90,-4 4 707,-1-5-707,1 4 90,-5-3 593,-1 4-413,-9-5-270,4 4 0,1-3 270,-4 8-270,-2-8 1822,-1 3-1642,-15-4-90,10 0 828,-13 5-738,1-4 1953,-2 3-1773,0-4 331,-3 0-601,-1 0 186,-1 0-186,-8 0 180,4 0 180,-1 0-270,-3 5 180,3-4 0,-4 8-180,0-4 179,0 19-179,0-7-90,0 16 270,0 10-360,0-9-217,-2-6 0,0 1 397,1 7-90,-3-3 0,-1 4 90,2 14 0,1 2-814,-1-9 1,0 1 753,1 1 0,1 4 0,0-7 15,1-8 0,0-2-45,0 14 0,0 0 45,0-14 0,0-1-45,0 18 0,0 1 45,-1-13 0,2 1-45,1 9 0,0 0 45,0-4 0,2-2-251,0-13 1,2 2 115,-2 7 0,1 3 1,0-4 44,0-7 0,1 0 194,-1 10 1,-1 5 0,1-6-150,5 11 0,-7-10 0,0-2 0,1-11 15,-4-3-1094,0-10 665,0 1 414,0-4 0,-9-1 0,-2-6 0</inkml:trace>
  <inkml:trace contextRef="#ctx0" brushRef="#br0" timeOffset="146296">11192 8364 7533,'-28'0'989,"6"0"-1259,22 0 90,0 0-179,9-4 269,-2-2 0,11-4 90,2 1 0,1 3 90,17-7-686,-15 11 686,14-11-180,-11 7-123,17-4 393,-6 5-46,6-2 1,2 0 45,5 5-1527,3-3 1,0 1 1436,-2 4-45,-16 0 0,1 0-571,3 0 1,-2 0 480,-7 0 0,1 0 45,2 0 0,3 0 0,8 0-13,-4 0 0,7 0 0,5 0 1,2 0-1,-1 0 0,-3 0 0,-6 0-515,13 0 1,-7 0 0,6 0 552,-11 0 1,6 0 0,4 0 0,1 0-1,-4 0 1,-5 0 0,-10 0-26,4 0 0,-7 0-299,3 0 0,1 0 299,-1 0 0,0 0 0,0 0 0,0 0 0,0-2 0,1-1 0,-1 3 0,1-1 0,1-1 0,0 0-90,-4 2 1,1 0-1,18-2 0,1 0 225,-16 1 0,0 1-135,14-2 0,-1-1 0,-16 1 0,-3 0 0,0 1 0,-1 1 0,-1-2 0,2-1-21,12 2 0,6-1 0,5 1 21,-8-1 0,5 0 0,1 0 0,0 0 0,-4 0-8,0 0 1,-4 1 0,1-1 0,2 0 7,2 0 0,5-1 0,0 1 0,-6-1 0,-10 0 0,15-2 0,-19 2 0,-1 0-270,11-1 1298,-2-1-1028,-5 4-179,1-7-1,-5 6 180,4-6-90,-12 7 90,6-8-90,-8 8 619,9-8-619,-7 8 2285,1-4-2285,14-8 90,-21 10 1642,11-15-1552,-27 12 952,-1 1-952,-3-4-90,4 4 658,-1-5-569,-3 0-89,3 0 0,-4-18 0,0 14 0,0-18 90,0 3-90,0 6 180,0-14-60,0-7 0,-2-11 0,0 5-996,-1 11 0,1 0 906,0-13 0,0-6 0,0 10-30,-2-4 90,4 21-225,0 2 0,0-2-1214,0-19 1349,0-5 0,0 13 0,0 17 0</inkml:trace>
  <inkml:trace contextRef="#ctx0" brushRef="#br0" timeOffset="147426">11351 8861 7533,'-26'15'1259,"2"4"-1619,0 14-180,7-9-188,-2 13 548,14-17 151,0 5 29,5-4 180,5 7 0,0-7-270,5 8 90,0-8 180,0 3 0,0-8-104,4 2-76,-3-7 0,8 3 0,-3-4-180,8-4 450,-3-2-91,3-4 91,0 0-180,-3-4 90,8-6 52,-4-1-142,1-8-90,2 0 90,-7-3 0,8-6-1689,-8 2 1509,3-3 180,-4-1-90,0-4 90,-5-2-850,4 1 760,-8-8 90,-1 7-90,-1-13-180,-8 8 270,3-3-90,-4 5 180,0-1-180,-4-8 270,-6 14-270,-1-3 0,-3 17 90,-1 5 359,0 5-179,-5 5-90,0 5 180,0 0-180,1 0 90,-6 9-180,4 2 89,-3 9 1493,4 4-1762,-8 15-162,14-10 1,1 2 341,0-5 0,1 1-270,1 7 0,3-1 90,-2 3 90,0 7 0,0-12-899,5 7 539,0-7-61,5-1-569,0-1 450,0-8 181,5 3-1,0-4-270,5-5 270,-4-1 360,11-4 0,-9-4 0,11-2 1083,-9-8-1083,0-2 0,0-8 0,-1-1 0,6-5 0,0 0 0</inkml:trace>
  <inkml:trace contextRef="#ctx0" brushRef="#br0" timeOffset="147662">11599 8830 7533,'-16'-11'1259,"2"3"-1259,8 8 0,-2 0 180,6 4-90,-2-3 90,0 8 0,3-4-90,-4 5-90,5 5 179,5-4-89,0 8 180,5-4-180,0 5 90,4 4 0,-3-3-450,21 21-449,-4-9-1701,3 7 2240,-4-12-450,-11-12 181,4 3 269,-5-13-360,4 8 270,-8-9 0,8 5 90,-8-4-89,7-2 89,-7-4-90,8 0 90,-8-4 180,4-2 0,-1-8 0,1-2 0</inkml:trace>
  <inkml:trace contextRef="#ctx0" brushRef="#br0" timeOffset="148004">11966 8603 7533,'-26'20'1709,"2"4"-1439,19-9-180,-4 5-720,8 0 270,-3-1 90,4 1 360,17 27-2601,-8-16 2556,5-5 0,0-1 45,-3 1 365,7 2-544,-7-7 178,8 3-89,-8-8-89,4 3 178,-6-8-89,1 3-89,5-8 268,-4-2 1,3-4-180,-8 0 1876,2 0-1786,-2 0-90,4-9 0,0 3 0,0-13 0,-5 3 0,4-8 0,-3-1 90,-1-5-270,4 0 90,-8-4 90,8 3-540,-8-7-301,8 2 661,-8-3 0,3 3-450,1 2 270,-4 9 90,8 1 270,-8 8 0,8 2 0,-4 4 0</inkml:trace>
  <inkml:trace contextRef="#ctx0" brushRef="#br0" timeOffset="148603">12611 8543 7533,'-26'-11'539,"-2"2"-359,17 9 0,-8 0-450,8 0 270,-7 4-90,7-3 180,-4 8 180,1 1-180,-1 6-90,-10 13 90,9-7-180,-3 6 180,5-8-90,7 4 90,-6-3-90,7 8-591,-4-4 681,5 5-90,-4-5 90,8 4-90,-4-4 90,5 1-180,0-2 180,0 0-218,0-7-142,5 6 180,-4-12 0,8 8-180,1-8 90,5-1 0,1-1 91,-2-8-91,0 3 582,6-17-762,6-4 90,-1-13 180,-5 5 47,-1-4-137,0-14 270,-2 5-1038,-5 9 0,-1 0 1038,-4-7-90,6-2 90,-12 12-914,3-3 824,-4 9-267,0-5 267,0 10 270,0-4-90,0 8 1586,0 1-1496,0 1 982,0 8-1072,-4-3 148,3 4-58,-3 0 90,4 0-270,-5 0 0,4 0 0,-3 0 0,4 4 90,0 6-90,0 6 90,0-1-90,0 8-90,0-6 90,0 11 0,0-7-180,0 12 0,0-10 180,4 10 0,-3-8-180,8 0 0,-8 0 180,8-1-90,-8-3-450,8-1 270,-4-6 0,5 0 90,-4-3 90,3-1-90,-4-1 90,5-8-1169,0 3 539,0-4 630,4-13 0,1 1 0,5-12 0</inkml:trace>
  <inkml:trace contextRef="#ctx0" brushRef="#br0" timeOffset="149030">12839 8563 7533,'-5'46'1979,"4"-3"-1440,-8-9-2679,8-3 2410,-3 3-90,4-4 0,4 0 0,-3-5-1439,8 4 629,-3-8 360,-1-1 667,4-2-577,-8-7 406,4 4-226,-1-5 0,-3-1 0,4-3 1337,-5-2-2146,0-4 809,0-4-270,-5-2 90,4-8 90,-3-1 0,-1-9 180,4 3-270,-3-21 360,4 13-1255,-5-14 1165,4 13-180,-3 1-273,4 3 453,0 2 269,4 0 91,2 3-360,4 5 180,-5 8 932,4 8-1022,-4 0 956,5 8-866,-4-1-1,3 12-359,-4-4 90,5 9 180,-4 2 0,3 3-270,-4 1-146,5 0 416,-5 0-90,4-5-1260,-3 12 991,4-13-901,-5 9 451,4-13 269,-3-5 0,-1-1-180,4-4 777,-8-4-237,8-1 0,-4-5 0,1 0 0,7-9 0,-2-3 0</inkml:trace>
  <inkml:trace contextRef="#ctx0" brushRef="#br0" timeOffset="149313">13176 8354 7533,'10'-5'1799,"-4"0"-1799,-2 10 180,-4 0 269,5 14-269,0-2-809,1 7 359,2-4 270,-2 4-90,-1 1 0,4 5-891,-8 0 1071,4 4-90,-5-3 450,0 21-450,0-18-90,0 18 0,4-21 90,-3 3-313,4-9 43,-5 4 90,0-8 90,0 3-269,0 5 179,0-12 96,0 6-635,-5-13 359,4-4 90,-3-2 1019,4-4-1468,-5 0 829,4 0 0,-8-9 1,4-2-1</inkml:trace>
  <inkml:trace contextRef="#ctx0" brushRef="#br0" timeOffset="149691">13027 8741 7533,'-5'-5'1889,"0"-4"-2879,14 4 450,-2-5 361,12 0-1,-4 0 0,5-5 180,13-5 0,-10 4 90,2 2 0,1 1 0,3-4-270,9-3 90,-9 6 450,-4 4-181,1 0-402,2 4 313,-7-3 359,4 8-269,-10-7 0,4 6 0,-4-2 270,1 4 90,2 0 449,-2 9-719,-5-3 90,2 9-180,-7-5-1,3 4 1,1 2 270,-4 4 180,7 8-360,-6-6-450,3 7 180,-1-5 0,-4-3-316,1 3 136,2 1 180,-6-5 0,6 0 0,-7-1-1439,4-8 719,-1 3 90,-3-3 361,4-6-1620,-5-1 899,0-4 990,4-4 0,2-1 0,4-5 0</inkml:trace>
  <inkml:trace contextRef="#ctx0" brushRef="#br0" timeOffset="150926">13951 8563 7533,'-22'-5'4317,"-1"0"-6296,22-1 900,-3-3 539,4 4 180,4-5 271,2-4-91,4 3 360,0-4-180,9 1-90,-3 3 90,4-3 0,-1 8-90,-8-2 0,3 6 360,0-2-91,-3 4-179,4 0-90,-5 0 900,0 0-180,4 13-450,-3-5 899,3 24 180,1 12-2803,-4-4 1724,-1 11 0,-6-21-131,-4 0 221,0 0-270,0-5 180,0 4 0,-4-4-360,-2 5 180,-8 4 90,-2-3-450,-4-1 180,5-6 180,-4-4-450,4-5 270,-5-1 1,0-4 89,0 0-90,5-4 0,-4-1 90,4-5 0,-1 0 0,2 0 0,-1-5 0,4-1-180,-3-8 180,9 3 0,-4-8 0,8 8 1878,-4-3-1698,5 0-23,0 7 293,0-6-270,0 7 90,0 1-180,5-4 0,0 8-90,5-8 180,0 8-180,4-3 539,-3 4-269,8 0 0,-3 0-90,4 0 0,-1 4-90,6-3 180,-4 8-270,3-8 90,9 12-90,-6-11 90,21 12 90,-21-9-90,11 1 0,-4-2-270,6-4 90,5-4-89,-9 3-1,-8-8 270,-8-1-90,0-1-90,0-3-90,-5-1 270,4 4-450,-3-17 360,-1 11-90,-1-21 90,-8 16 1,-2-6-91,-4 8 270,0 0-180,0 0-90,0 0 90,-4 0 270,-2 5-180,-8-8 90,3 11 90,-3-7-270,4 13 269,-5-3 1,4 4-270,-7-1 360,7 2 0,-8 4-180,8 0 90,-4 0 0,5 0-180,1 4 90,-1-2 180,4 6 89,-7 2-89,11 10-180,-7-3-90,9 6 0,0 1 180,0-2-90,4 7 0,-3-9 0,8 4-90,-3-3 360,4 3 0,8 9-270,-1-1-1,12 8-628,-8-10 269,7-2-1079,11-2 1169,-10-5-1349,17-7 1169,-24-10 0,7-4-90,-10 0 91,1 0 89,-4-9-270,2 3 180,-2-13 0,4 8 181,-5-7 89,4 2-90,-8-4 180,3 0 0,-4 1 0,0-2 0,-4 2 0,3-5 90,-8 3-90,3-4 0,-4 5 0,0-4 0,0 3 0,0 1 359,0 6 1,-4 4-180,3 0 90,-4 0 270,1 5-271,3-4 1,-4 8 270,5-3 989,0 4-1259,5 4 0,-4 2-90,8 3 0,-4 1-450,5 0 270,0 5 90,0-5-90,0 9 0,0-3 90,4 8 180,-3-3-181,3-1 181,1 12-180,-9-18 0,3 13 360,-4-12-810,-4-8 180,3 2 180,-4-9-270,0 0-89,-4-5 269,3-1-180,-8-8 270,3 3-90,-4-8 0,0 0 90,5-2-90,-4-4 0,8 1 270,-8-1-180,8-1-90,-3 2 180,4 4-90,0-4 0,0 8-90,0-8 450,4 13-180,2-3 0,3 4-180,1 0 90,-4 0-90,7 0 89,-11 5-358,12 0 89,-9 1 180,9 3-1439,2-3-270,13 12 1709,-7-1 0,-3 7 0,-10-4 0</inkml:trace>
  <inkml:trace contextRef="#ctx0" brushRef="#br0" timeOffset="151228">13524 8325 7533,'-21'0'1416,"2"0"1,9 0 0,0 0-1</inkml:trace>
  <inkml:trace contextRef="#ctx0" brushRef="#br2" timeOffset="168069">1855 6102 7533,'-27'0'-630,"12"0"180,-21 0 810,19 0-360,-2 0 90,9 0 0,5 0 0,1 0-360,3 0 180,1 4 180,14-2-180,7 2 180,13-4-180,2 0 180,-6 0-90,3 0 180,-7 0-90,-1 0 0,4 0-90,-4 0 90,23 0-90,4-4-2620,-1 2 2710,1-6-90,-21 7-11,8-4 100,-4 1-89,-7 1 0,1 0-1692,16-2 1602,-14 0 0,-1 1 90,11 3-631,3-8 631,0 8 1082,-3-8-992,3 4-135,-11 0 0,1 0 45,16-1 0,-17 2 0,2-1 0,-2 2 0,0 1 0,16-8 0,-16 7 0,2 0-45,1-1 0,-1-1-45,20 0 90,-18 2 0,4-1 0,-4 1 0,-4 0 0,-1 1 0,15-3 0,1 1-45,-6 3 0,-3 1 45,-12-5 0,2 1-30,12 1 0,6 2 0,-6-1 30,-9 0 0,-1-1 0,22 0 0,1 2-45,-12 0 0,-2 2 45,-10-1 0,1 0-30,13-2 0,6 1 0,-6-1 75,-7 2 0,-1-1-309,1 0 1,2-1 0,-1 1 263,8-2 0,-2 1-28,-11 2 0,0-1 28,10-1 0,0 0 0,-10 2 0,-2 0-686,0 0 0,-1 0 686,1-2 0,2-1 0,-2 3 0,1-1-134,11-1 0,1 0 134,-6 2 0,-1 0 0,6-2 0,1-1 45,4 3 0,-1-1-41,-12-1 1,2 0-5,10 0 0,6 1 0,-4 0 0,-7 0 0,-1 0 0,-3 0 0,2-1 0,0 1 0,9 1 0,-3 0 0,-12 0 0,3 0-30,12-1 0,6-1 0,-5 0 30,-8 2 0,-1-1 0,-1 0 0,2-1 0,-1 1 0,10-2 0,-3 1 0,-13 2 0,2-1-30,14 0 0,7-1 0,-5 1-15,-8 1 0,-1 0 64,9 0 1,5 0 0,-5 0-20,-9 0 0,-2 0-45,9-2 0,-1-1 45,-10 3 0,-1-1 0,-4-1 0,0 0-91,2 1 0,0 2 56,0-1 0,0 0 35,-2-2 0,1-1 0,3 3 0,0-1 0,-6-1 0,0 0 0,8 2 0,0 0 75,-8 0 0,1 0-30,7 0 0,1 0 45,-7-2 0,0 0-90,1 1 0,2 0 60,5 0 0,5 0 0,-4-1-60,-1 0 0,0 0 0,1 1 0,3 1 0,-2 0 180,2-3 0,-3 1-135,-7 2 0,1 0 104,-1-1 1,3-1 0,-3 1-105,-3 0 0,-2 1 0,11-3 0,-1 1-45,9 2 90,-13-2 0,0 0 1781,17 1-1916,-4-2 1,1 1 133,0 2-44,-16 0 0,-1 0-224,13 0-631,-15 0 810,14 0 0,-20-4 0,1-1 0</inkml:trace>
  <inkml:trace contextRef="#ctx0" brushRef="#br2" timeOffset="169176">1567 6568 7533,'10'0'-990,"0"0"810,9 0 180,-2 0 90,11 0-90,-2 0-90,-1 0 90,26-4 180,-20 3-576,20-4 576,-3 1-90,-9 3-45,-7-1 0,2 0-135,9 2 90,10-5 45,-22 5 0,-1-1-135,20-8 90,-18 8 0,3 1 0,15-4 0,-1-1 0,-19 3 0,1-1-586,9 0 1,5-1-1,-5 1 586,-7 0 0,-1 1 45,22-3 0,1 1-45,-19 3 0,-1 1 0,7-4 0,2-1 0,1 2 0,0 0-490,6-2 0,1 0 490,-4 2 0,3 0 0,-9 0 0,1 0 0,-3 1-583,-3 1 0,-2 1 583,11-2 0,-1-1 0,-10 1 0,-1 0 0,-2 1 0,1 1 0,2-3 0,-1 1 0,-4 2 0,1 0 0,4-2 0,2 0 0,6 2 0,2-1-603,-5-4 1,0 1 602,8 3 0,0 1 90,1-2 0,-2 0 48,-9 1 1,0 2-139,2-1 0,3 0 0,-3 0 0,-2-3 0,0 1 0,2 2 0,3 0 0,-4-1 0,0-1 0,-2 0 45,12 2 0,-2 0-45,-12-2 0,-1-1-527,14 3 0,0-1 527,-8-1 0,1 0 0,6-1 0,3 1-272,3 2 1,-2-1 271,-12-1 0,0 0 208,8-1 1,2 1-165,3 2 1,-1-1-45,-14-1 0,0 0 0,14 2 0,3 0 30,-10 0 0,1 0 0,-3 0-75,0 0 0,1 0 67,2-1 1,7 0 0,0 0-1,-8 0-67,-1 0 0,-1 0 22,4 0 1,9 0 0,-1 0 0,-7 0 22,-3 1 0,-1 0 0,-3 0 0,5 0 0,1 0 0,-7 0-277,3 0 0,-2 0 187,11 0 0,-1 0 90,-10 0 0,-1 0 0,-4 0 0,0 0-16,2 0 0,0 0 16,0 0 0,0 0 0,-2 0 0,1 0 0,1 0 0,0 0 0,-3 0 0,1 0 0,2 0 0,0 0 0,-4 2 0,0 0 0,6-1 0,-1 0 0,-4 3 0,-2 0 0,5-3 0,0-1 0,-5 5 0,1-1 0,14-3 0,1-1 0,-10 5 0,0-1 61,8-3 0,1-1 28,3 4 1,-1 1 0,-14-2 0,1 0 0,10 0 0,6 0 0,-5 0 0,-9 0 0,1 0-30,14 1 0,7 1 0,-8-1-60,-12-3 0,-2 0 45,16 4 0,1-1 0,-10-4 0,-1 0 567,-3 2 1,2 0-643,-6-1 0,2-1 0,-1 1-15,4 1 0,-2 0 45,-1-2 0,-2 0-270,-2 0 0,-2 0 0,21 0 180,-22 0 0,-1 0-719,13 0 272,-5 0 883,-3 0 0,-2-4 0,-5-2 0</inkml:trace>
  <inkml:trace contextRef="#ctx0" brushRef="#br2" timeOffset="170485">1657 7154 7533,'5'0'270,"4"0"-181,-3 0-898,8 4 539,1-3 90,10 4 450,9-5-270,-7 0-90,24 0 90,-9 0 124,-12 0 1,0 0 55,12 0-569,4 0 479,-20 0-45,2 0 0,1 0-45,10-5 45,-2 5 0,1-1 44,11-8-89,-18 9 0,1-1 0,13-3 45,-10 1 0,1 1 45,14 1-45,-2-3 0,2 0-180,-6 1 0,0 0-1404,-2 0 1,-1 1 1538,3-1 0,-3 1 0,-10 0 0,-2 0-173,1 1 1,1 1 217,-1-2 0,4-1-75,4 2 0,5 0 0,-3-1-174,-2-1 0,3 0 204,2 1 0,8 0 0,-1-1 0,-6 1 0,-1-1 0,-1 0 0,2 1 0,3 1 0,-2 0-793,9-2 1,-2 1 792,-11 1 0,0 1 0,14-2 0,0-1 242,-17 1 0,-1 0-242,0 1 0,1 1-61,-1-2 1,4-1 90,4 2 0,4-1 0,-2 1-30,0 1 0,2-1-169,-1-1 0,8 0 1,0-1-1,-5 1 169,-5 1 0,-5 1 0,4 0 0,1-1 0,5 0 0,-1 0 0,-4 0 0,-2-1 0,-4 0 0,1 1 0,0 1 0,1 0 0,-2-1 0,0 0 0,-1-1 0,-2 1 0,10 1 0,-1 0 0,-9-1 0,2-1 0,0 0-132,1 2 0,0 0 0,-1-1 132,6-1 0,-1 0-49,-5 2 0,1 0 1,0 0 48,-1-1 0,0-1 0,-2 0 0,7 2 0,0-1 0,11-1 0,1 0 0,-18 0 0,0 1 0,-1 0 45,2 0 0,1 0-45,-3 0 0,3-1 0,-4 1 0,2 1 0,-1 0 90,0 0 0,3 0 0,-2 0-90,5-2 0,2 0 30,2 1 0,5 1 0,-5 0 148,-3-3 1,-1 1-179,11 2 0,2 0 0,-17-1 0,0-1 0,-2 1 0,5 0 0,0 1 291,-5-1 0,1-1 0,0 0-291,16 0 0,-2 0 0,-10 1 0,-1 1 0,10-2 0,-2-1 90,-16 3 0,-2 0-45,2 0 0,-2 0-354,25 0 309,-25 0 0,1 0 180,9 0 0,-1 0-180,-9 0 0,0 0 180,13 0 0,1 0 45,-1 0 0,0 0 83,6 0 1,2 0-249,-9 0 0,1 0 0,-2 0 30,8 0 0,-2 0 179,1 0 1,-3 0-270,-17 0 0,-1 0 45,3 0 0,0 0-135,25 0 0,-1 0 180,-17 0 0,0 0-270,17 0 135,-19 0 0,0 0-360,-4 3 1,-1-1 895,17-1-1256,-10 1 1,-1 0 134,-2 3 630,7-4 0,-27 3 0,-5-4 0</inkml:trace>
  <inkml:trace contextRef="#ctx0" brushRef="#br2" timeOffset="171692">1587 7630 7533,'0'5'-720,"5"0"450,0-5-90,10 0 1394,25 0 1,6 0-2506,-4 0 1516,5 0 0,1 0-45,4 0 270,-12-5-225,-12 5 0,1-1 0,0-3 0,0 0 45,19 2-90,-17-2 0,1 0 45,4 1 0,0 0-45,19-2-1337,-9 0 1,2 1 1381,-7 1 0,-1 0-90,0 1 0,-1-1 45,-1 1 0,0 0 0,-2 0 0,4-1-483,7 0 1,9-1 0,1 0 0,-7 1 452,-10 0 0,-5 1 0,5-1 52,11-1 1,6-1-1,-1 0 1,-12 2-23,11 2-164,-25-4 1,0 1 163,-1 3 0,1 1 724,-1-5 0,2 1-724,11 0 0,2 2 45,-10-1 0,2 0-370,3 0 0,2 0 0,-3 0 325,-1 1 0,-2-1 310,13 1 1,-1-2-311,-16 0 0,-1 0 0,2 3 0,0 1 0,-2-3 0,-1 1 45,1 2 0,0 0-45,25-4 227,-26 3 0,0 1-227,27-5-725,-18 5 0,5 0 755,0-1 0,3-1 0,1 1-226,2 0 1,0 1 0,0 0 195,0-2 0,-1 1 0,-3-1 45,10 2 0,-6 0-45,-19 0 0,-2 0 671,23 0-671,-22 0 0,0 0 0,27 0 45,-16 0 0,1 0-45,-8 0 0,-1 0 0,9 0 0,0 0 0,-2 0 0,-1 0 0,-6 0 0,0 0-19,5 0 0,-1 0-26,-6 0 0,-2 0 45,23 0 0,-11 3 0,1-1 0,-13-2 0,4 1-90,5 1 0,12 2 0,5 0 0,1 1 0,-4-1 0,-8-1 135,12-1 0,1 0-60,-9 1 0,10 0 0,5 1 0,-1-1 0,-7 0 0,-11-1 617,-5-2 0,-2 0-602,4 0 0,7 0 0,0 0 0,-7 0 0,-1 0 0,1 0-30,13 0 0,7 0 0,-7 0-54,-14 0 0,-2 0 84,6 0 0,3 0 0,-5 0-64,-5 0 0,-2 0 64,5 0 0,0 0 0,-8 0 0,1 0 1167,8 2 1,6 0-1114,-5-1 0,6-1 0,4 0 0,2 0 0,-2 0-54,2 1 0,0 0 0,1 0 0,0 0 0,-1 0-240,1-1 0,0 0 0,0 0 0,0 0 0,-1 0 329,1 0 1,3 0 0,-2 0 0,-5 0 0,-8 0-90,-3 0 0,-2 0 135,5 0 0,8 0 0,0 0 0,-9 0-45,-3 0 0,-2 0-30,11 0 0,5 0 0,-7 0-195,-13-1 0,-3 2 90,11 1 0,1 0-302,-4-1 0,-2 0 437,20 3-177,-21-3 0,-1-2 177,11 1-329,-4 0 239,-1 0 0,5 0 0,1 0 0</inkml:trace>
  <inkml:trace contextRef="#ctx0" brushRef="#br2" timeOffset="176055">8076 6410 6633,'6'0'-629,"-2"0"719,1 0-270,-4 0 270,3 0-90,1 0 90,-4 0-90,3 0 539,-4 0-719,-4 0-90,3 4 91,-8-3 179,8 4 0,-8-1 0,3 1 0</inkml:trace>
  <inkml:trace contextRef="#ctx0" brushRef="#br2" timeOffset="178546">7967 6429 6363,'6'-9'90,"-2"3"0,0 2-90,-2 4 0,2-5 90,-4 4-90,0-3 90,0 4 180,4-5-270,-3 4 90,4-8-90,-5 8 90,0-3 0,4 0-90,-3-2 90,4 1-90,-5-4 90,4 8-180,-3-4 180,4 1-180,-1-2 90,-3 1 90,4 1-90,-5-1-90,4 4 90,-3-8 0,8 3 90,-8 1-90,4-4 0,-1 3 180,-3 1-180,8 1 90,-8-1-90,8 0 0,-8-1 0,3-3 0,1 8 90,-4-3-90,8 0-90,-8 2 180,8-6-90,-8 7 0,3-8 0,0 3 0,2 1 0,0 0 89,2 1-89,-2-1 0,-1-1 90,4-3-90,-8 8 0,8-3 0,-3-1 0,4-1 0,-5 1 0,4 0 90,-4 1-180,5-2 90,-4 1 0,7-8 0,-6 11 0,3-12 0,-2 13 90,-6-7-90,6 6 180,-2-6-180,-1 7 90,4-8-90,-8 8 90,8-8-180,-8 8 180,8-8-180,-3 8 90,-1-8 0,4 8 0,-8-3 90,8-1-90,-4 0-90,5-1 90,0-3 0,-4 8 0,3-8 0,-4 8 0,1-8 0,2 8 0,-2-3 0,-1-1 0,4 4 90,-3-8-90,4 8 0,0-7 0,4 2 0,-3 1 90,8-4-90,-8 3 90,12 1-90,-11-4 0,11 8 0,-12-8 0,4 8 0,-5-3 0,-1 4 0,1-5 0,0 4 0,-4-3 0,3 4 0,-4 0 0,1 0 0,3 0 90,-4 0-90,1 0 0,2 0 0,-7 0 90,4 0-90,-1 0 0,-3 0 90,8 0-90,-8 0 0,8 0 90,-8 0-90,4 0 0,-1 4 90,-3-3-90,8 8 0,-8-8 180,8 8-180,-8-8 0,4 8 90,-5-8-180,4 8 180,-3-8-90,3 8 0,-4-8 0,5 7 90,-4-6-90,3 6-90,-4-2 180,0-1-90,5 8 0,-4-10 90,3 10-90,1-7 0,-4 4 0,3-5 90,-4 8-1,5-6-89,-4 7 0,3-4 0,1 0 0,-4 0 90,7 4-90,-6-3 0,2-1 0,0-1 0,-3-4 90,4 1-90,-1 7 0,-3-10 90,8 10-180,-3-7 90,-1 3 0,4-3 0,-3 7 0,-1-6 0,4 3 0,-8-2 0,8-7 0,-8 8 0,8-8 0,-8 8 0,8-3 0,-8-1 0,3-1 90,1 1-90,-4-4 0,8 8 0,-8-4 0,7 1 0,-6 3 0,6-8 0,-6 8 0,6-4 0,-2 1 0,4 3 0,-5-8 0,0 8 0,-1-4 0,-3 1 0,8-2 0,-8 0 0,4-3-90,-5 4 90,4-1 0,-3-3 0,8 4 0,-8-5 0,3 0 0,1 0 0,-4 0 0,3 4 0,1-3 0,0 4 0,1-5 0,3 0 0,-4 0 0,5 0 90,4 0-90,-3-5 0,4 4 0,-5-3 0,0 4 0,0-5 0,4 4 0,-3-8 0,8 8 0,-8-7 0,3 6 0,-4-6 0,0 7 0,13-13 0,-10 8 0,15-9 0,-17 10 0,3-4 0,-4 3 0,0 1 0,0-4 0,-4 3 0,2-3 0,-2 3 0,4-3 0,0 4 0,4-5 0,-3 0 0,3 0 0,-4 5 90,-4-4-90,3 8 0,-4-8 270,1 8-270,3-8 0,-4 8 0,1-3 90,-2-1-90,0 4 360,-2-3-360,2 4-270,-4 0 360,4 0-1079,-3 0 539,4 0 180,-1-5-1439,-3 4 1709,8-4 0,-8 5 0,3 0 0</inkml:trace>
  <inkml:trace contextRef="#ctx0" brushRef="#br2" timeOffset="181052">8930 5795 7083,'10'0'360,"0"0"-270,0 0 0,4 0 179,-3 0-179,8 0 90,1 0-90,1 0 0,3 0-90,5 0 0,-7 0 90,15 0-180,-15 0 90,25 4 90,-19-3-90,11 3 90,-15-4-270,9 0 180,-10 0-90,11 0 90,-1 5 0,-10-4 0,14 3 0,-3-4 90,-7 0-90,11 0 0,-4 0 0,-7 0 0,7 0 0,-1 0 180,-10 0 0,10 0 90,-9 0-180,-3 0-90,-1 0 90,-6 0 90,1 0 0,4 0-180,-6 0 0,0 0 0,-13 5 0,0 0 0</inkml:trace>
  <inkml:trace contextRef="#ctx0" brushRef="#br2" timeOffset="182656">7690 6092 7173,'10'0'0,"-5"0"270,4 0-450,-8 0 0,4 0-360,4 0 270,-7 0 270,11 0 0,-7 0 0,3 0 0</inkml:trace>
  <inkml:trace contextRef="#ctx0" brushRef="#br2" timeOffset="182896">7947 6082 7533,'0'6'539,"0"-2"-359,0-4-1439,5 0 809,-4 0-89,12 0 539,-6 0 0,11 0 0,-7-4 0,4-2 0</inkml:trace>
  <inkml:trace contextRef="#ctx0" brushRef="#br2" timeOffset="183090">8176 6092 7533,'5'0'270,"-1"0"89,-4 5-179,5-4 270,-4 3-1529,8-4 629,-8 0 90,8 0-270,-4 0 361,5 0 269,0-4 0,0 3 0,0-4 0</inkml:trace>
  <inkml:trace contextRef="#ctx0" brushRef="#br2" timeOffset="183288">8493 6102 7533,'10'0'-720,"0"0"540,-4 0-180,2 0 91,-7 0 89,8 0 180,-8 0 0,4 0 0,-1-4 0,2-2 0</inkml:trace>
  <inkml:trace contextRef="#ctx0" brushRef="#br2" timeOffset="183506">8622 6132 8162,'6'0'-1889,"7"0"1620,-6 0 269,7 0 0,-4 0 0,0-5 0,0 4 0,-5-3 0,4-1 0,-3 0 0</inkml:trace>
  <inkml:trace contextRef="#ctx0" brushRef="#br2" timeOffset="183693">8940 6122 7533,'5'0'809,"0"0"-449,-5 0-180,4 0 90,-3 0-2249,8 0 1619,-8 0 90,8 0 270,-3 0 0,4 0 0,0 0 0</inkml:trace>
  <inkml:trace contextRef="#ctx0" brushRef="#br2" timeOffset="183914">9397 6142 7533,'5'0'-360,"4"0"270,-8 0 180,12 0-90,-6 0 0,7-5 0,-4 0 0</inkml:trace>
  <inkml:trace contextRef="#ctx0" brushRef="#br2" timeOffset="184105">9644 6132 7533,'0'5'-720,"0"0"90,0-5 271,4 0 359,-3 0 0,13 0 0,-3 0 0</inkml:trace>
  <inkml:trace contextRef="#ctx0" brushRef="#br2" timeOffset="184279">9912 6142 7083,'5'0'-240,"4"-5"0,-3 0 0</inkml:trace>
  <inkml:trace contextRef="#ctx0" brushRef="#br2" timeOffset="187001">10269 5993 7533,'-5'0'90,"-4"4"-270,3 2 180,1-1-360,-4 4 90,-1 1 270,-14 32-90,2-16-90,-2 25 180,5-30 0,12-1 0,-10-1 0,14-8 0,-10-1 0,12-1 0,-8-8 0,8 7 0,-3-6 0,4 2 0,0-4 180,13-18-90,-5 5 0,10-11-180,-3 5 90,0 4 90,1-1-90,7-11 0,-15 13 0,18-17 0,-23 18 90,19-14-90,-19 19 270,10-14-270,-12 20 0,8-12 90,-4 9-90,1-1 0,3-2 90,-4 2-180,5 1 90,-4 0 90,2 1-90,-2 3 0,-1-4 0,4 5 90,-8 0-90,8 0 0,-3 0 90,-1 0-90,0 0 90,-1 0 0,2 5-90,-1-4 89,4 8-89,-4-4 90,1 5-90,3 4 90,-4-3-90,5 17-90,-4-15 90,3 15 0,-8-13 180,12 18-180,-11-14 0,7 8 0,-5-17-90,-3 0 180,4 1-90,-5-6-359,4 4-91,2-4 0,-1 1 270,0 3-180,-5-8 270,0 3 0,0-4 1,4 0-1,-3 0 90,4 0 0,-5-4 0,0-2 0</inkml:trace>
  <inkml:trace contextRef="#ctx0" brushRef="#br2" timeOffset="187308">10160 6182 7533,'6'0'180,"-2"0"-180,0 0 0,2 0 0,-1 0 0,9 0 269,1 0-179,11 0 90,-1 0 0,4 0-90,-4-5-90,0 4 90,4-8-810,-4 8 451,5-4 89,4 1 180,10-2 0,-6-3 0,5-1 0</inkml:trace>
  <inkml:trace contextRef="#ctx0" brushRef="#br2" timeOffset="189694">2014 6856 7533,'-4'6'-90,"3"-2"90,-4-4-1529,5 0 1529,0 4 0,5-3 0,0 4 0,5-5 0</inkml:trace>
  <inkml:trace contextRef="#ctx0" brushRef="#br2" timeOffset="189942">2342 6896 7173,'10'0'-1169,"-5"0"1169,4 0-180,-3 0 180,3 0 0,-3 0 0,7-5 0,-6 0 0,7-5 0</inkml:trace>
  <inkml:trace contextRef="#ctx0" brushRef="#br2" timeOffset="190194">2779 6836 7533,'5'0'0,"4"5"-540,-4-4 180,5 3 90,0-4 360,0 0 0,0 0-180,4 0 0,-3 0 0,8 0 0,-8 0 1,4 0-1,-1-4 0,-3 3 0,3-4 90,-4 1 0,0 3 0,5-4 0,-4 1 0,7-1 0,-2-5 0</inkml:trace>
  <inkml:trace contextRef="#ctx0" brushRef="#br2" timeOffset="190342">3215 6807 7533,'5'0'-90,"8"0"270,-11 0 0,12 4-540,-9-3 180,5 4 90,0-5-360,0 0 270,-4 0 0,2 0 180,-2 0-180,13-5-89,-7 4 269,6-3 0,-8 4 0,0-5 0,0 0 0</inkml:trace>
  <inkml:trace contextRef="#ctx0" brushRef="#br2" timeOffset="190529">3592 6817 7533,'10'0'-180,"0"0"180,-5 0 270,4 0-90,-4 0 179,5 0-988,0 0 179,0 0 90,5 0 0,-4 0 91,3 0 89,-4-5 180,0 4 0,0-3 0,-5 4 0,4 0 0,-3-5 0,4 0 0</inkml:trace>
  <inkml:trace contextRef="#ctx0" brushRef="#br2" timeOffset="190683">3860 6797 7533,'11'5'-630,"-2"0"540,-5-5 0,-3 0-270,8 0 91,-4 0 89,5 0 180,5 0 0,-4 0 0,3-5 0,-4 0 0</inkml:trace>
  <inkml:trace contextRef="#ctx0" brushRef="#br2" timeOffset="190847">4287 6807 7533,'10'0'-1350,"4"0"991,-3 0 359,3 0 0,-4 0 0,0-5 0,0 4 0,0-3 0</inkml:trace>
  <inkml:trace contextRef="#ctx0" brushRef="#br2" timeOffset="191075">4604 6797 7533,'10'5'539,"-4"0"-269,3-5-1079,-8 0 269,8 4 360,-4-3-668,14 4 0,-7-10 0,7 0 0</inkml:trace>
  <inkml:trace contextRef="#ctx0" brushRef="#br2" timeOffset="191277">5149 6767 7533,'16'0'-1350,"-2"0"1081,-4 0 179,0 0 90,0 0 0,0 0 0,0-5 0,0 4 0,0-3 0,0 4 0,4-5 0,1 0 0</inkml:trace>
  <inkml:trace contextRef="#ctx0" brushRef="#br2" timeOffset="191452">5557 6727 7533,'9'0'-810,"6"0"810,27-4 0,-20 3 0,19-8 0,-32 8 0,1-4 0</inkml:trace>
  <inkml:trace contextRef="#ctx0" brushRef="#br2" timeOffset="191795">6003 6697 7533,'16'0'90,"-2"0"-540,-4 0 180,0 0 270,0 0-540,9 0 271,-7 0-1,6 0 270,-3 0 0,-4 0 0,3 0 0,-4 0 0,0 0 0,4 0 0,-3 0 0,17 0 0,12 0 0,-7 5 0,5-4 0,-20 3 90,-7-4 0,4 0 89,-1 0-179,-3 0 0,3 0 180,1 0-180,-4 0 90,3 0-90,-4 0-90,0 0 180,0 0-90,0 0-90,0 0 180,0 0-90,-1 0 0,1 0-180,0 0 90,-4 0-89,3 0 89,1 0 90,5 0 0,5 0 0,0 0 0</inkml:trace>
  <inkml:trace contextRef="#ctx0" brushRef="#br2" timeOffset="192036">7362 6707 5824,'10'0'0,"0"0"0</inkml:trace>
  <inkml:trace contextRef="#ctx0" brushRef="#br2" timeOffset="192228">7670 6688 7533,'10'0'-540,"-4"0"180,2 0-90,-2 0 91,-1 4 359,4-3 0,6 3 0,-3-8 0,6-1 0</inkml:trace>
  <inkml:trace contextRef="#ctx0" brushRef="#br2" timeOffset="192372">8027 6707 7533,'15'0'90,"-1"0"-90,-4 0-900,0 0 450,0 0 271,0-4 179,-4 3 0,2-8 0,-2 4 0</inkml:trace>
  <inkml:trace contextRef="#ctx0" brushRef="#br2" timeOffset="192518">8374 6727 7533,'38'0'-360,"-6"0"180,-23 0 180,6 0-720,-4 0 451,8-4 269,-8 3 0,7-8 0,-2 3 0</inkml:trace>
  <inkml:trace contextRef="#ctx0" brushRef="#br2" timeOffset="192629">8682 6727 7533,'15'6'-990,"0"-2"810,-10-4 90,4 0 90,-4 0 0,5-4 0,0-2 0</inkml:trace>
  <inkml:trace contextRef="#ctx0" brushRef="#br2" timeOffset="192831">9000 6737 7533,'25'5'1439,"-5"0"-2159,3-5 271,-7 0-631,9 0 540,-5 0 271,-1-5 269,1 4 0,5-3 0,-9 4 0,12 0 0,-16 0 0,11 0 0,-12 0 0,8 0 0,-8 0 0,3 0 0,0 0 0,-3 0 0,4 4 0,-5-3 0,4 8 0,2-3 0</inkml:trace>
  <inkml:trace contextRef="#ctx0" brushRef="#br2" timeOffset="194036">10111 6678 7803,'0'5'-360,"4"0"450,-3-1-270,3-3 90,1 8 180,-4-8 0,3 8-270,-4-8 90,5 12 180,-4-11-90,3 11 90,-4-7 90,0 4-180,0 0 90,0 0-180,0 0 0,0 0 180,0 0-90,0-5 0,0 4 90,0-4 0,0 1-270,0-2 180,0-4 90,0 5-270,0-4 270,0 3 90,0-4-180,0-4 0,0 3 0,0-8 0,0 3 0,0-3 90,0 3-90,0-7-90,0 6 90,0-7 0,0 4-180,0-5 0,0 4 180,0-7 0,0 7-180,-4-8 180,3 8-90,-4-12 180,5 11-180,0-7 90,0 13 0,-4-3-90,3 4 90,-4-5-90,5 5 180,0-4 90,0-1-180,0-1 0,5 1 0,0 1-90,5 4 90,0-1 0,0-3 0,0 4 0,0-1 0,4-2-90,-3 7 180,13-8-180,-12 8 90,6-4 0,-8 5 0,0 0 0,0 0 90,0 0-90,0 0 0,0 5 0,-4-4 270,2 8-270,-2-8 0,-1 7 0,0-2 180,-1-1-180,-3 4 90,4-3-90,-5 4 0,0-1 90,0-3-90,0 3 179,-5-4-179,4 5 90,-8 0-180,4 0 180,-5-5-90,0 4 90,0-3-180,0 0 90,0 3 90,-4-8-90,3 7 0,-4-6 0,1 6 0,3-7 90,-16 8-90,13-8 0,-13 8-90,16-8-90,-4 4 180,5-5 90,5 0-269,-4 0-1,8 0 180,-3 0-90,4 0-180,-5 0 270,4 0 0,-3 0-450,4 0 360,4 0 90,-3 0 0,8 0-90,-4 0 90,5 0 90,5 0-180,-4 0 180,8 0 0,-8 0-180,3 0 90,-4 4 180,0-3-180,4 3-90,-3-4 180,3 5-90,-4-4 0,0 8 0,0-8 0,0 8 0,0-4 0,0 1 90,0 2-90,-4-2 0,2-1 0,-7 4 270,8-3-270,-8-1 0,4 4 0,-5-3 180,0 4 0,0-5-180,0 4 90,0-3 89,0-1-89,-5 4-90,0-4 90,-5 1 0,0 3 0,-4-8 90,-2 8 0,1-8-90,-4 7 0,8-7 270,-8 8-180,-18-8-270,11 8 180,-11-8-630,18 4 360,8-5 0,-3 0 90,4 0-989,0 0 449,0-5 630,0 4 0,0-8 0,0 4 0</inkml:trace>
  <inkml:trace contextRef="#ctx0" brushRef="#br2" timeOffset="196271">6846 6926 7263,'-5'0'-810,"-4"0"630,8 0 1,-4 0 179,5 0 0,-4 0 89,3-5-268,-8 4 179,8-4 0,-4 5 0,5 0-90,-4 0 180,3 0-90,-3 0 0,4 0 0,0 5 90,0-4-90,0 4-90,0-5 90,0 4 0,0-3 0,0 4 0,0-5-90,0 4 90,0-3 0,0 4 0,0-5 0,0 4 0,0-3 0,0 4 0,0-1 0,0-3 0,-5 3 0,4 1 0,-3-4 90,-1 3 89,4-4-179,-3 5 90,-1-4 90,4 3-180,-3-4 180,-1 0 0,4 5-180,-3-4 90,4 3 90,-5-4 0,4 0 90,-3 0 89,4 0-269,-5 0 0,4 0 0,-3 0 0,4 0 0,0-4-180,0 3 90,0-8 90,0 8 0,0-4 0,0 1 0,0 3-270,0-8 90,0 8 90,0-8 90,0 8 90,0-3-180,0-1 0,0 4 270,0-8-270,0 8 90,0-8-270,0 8 270,0-8-90,0 8 90,0-8-180,0 4 90,4-5 90,-3 0-90,8 4-180,-3-2 270,-1 2-90,4-4 0,-3 0 0,4 0 0,-1 1 0,-3-1 180,7-5-180,-6 4 180,7-3-180,-4 4 90,4 0-90,-3 0 0,4 0 90,-1-4-90,-3 3 0,4-3 0,-1 4 0,-3 0 90,3 4-90,1-2 0,-4 2 0,3-4 90,9-4-90,-10 7 89,11-7 1,-15 13-90,1-7 0,5 7 0,-4-4 0,3 1 0,-4 3 90,0-8-180,0 8 90,4-4 0,-3 5 0,4 0 90,-5 0-90,-1 0 0,1 0 180,0 0-180,0 0 0,0 0 0,0 0 0,4 0 0,-3 0 90,4 0-90,-5 0 0,0 5-90,0-4 270,0 3-180,-1-4 0,1 5 90,0-4-90,0 3 0,0 1 0,0-4 270,0 3-270,0 0 0,-5-3 0,4 4 0,-3-1 90,4-3-90,0 4 90,0-1-90,-1-2 90,1 7-90,0-8 0,-4 8 90,3-8-90,-4 7-90,5-6 180,0 2-90,-4 0 0,2 2 0,-2-1 0,4 0 90,0-1-180,0-3 90,26 17 0,-15-15 0,17 10 0,-24-13 0,-4 0 0,0 0 0,0 0 0,0 0 0,4 0 0,-3 0 0,3-4 0,-4 3 0,9-12 0,-7 6 0,7-3 0,-5 1 0,-3 4 0,4-9 0,-1 3 180,23-30-180,-3 7-952,-14 13 1,-1 1 951,5-8-1316,-14 18 1316,-1 0 0,-3 0-270,3 4 90,-8-2-1529,8 2 2574,-4 1-865,1-4 0,3 3 0,-4-3 0</inkml:trace>
  <inkml:trace contextRef="#ctx0" brushRef="#br2" timeOffset="198256">4991 7045 6633,'4'5'90,"-3"-1"90,4-4 809,-5 0-899,0-4 0,0 3 0,0-8 0,0 4 0,0-1 0,0-3-180,-5 4-90,4-1 270,-8-2 0,8 6 0,-8-6 0,4 2 0,-5 1 0,0-4-90,4 8-90,-2-8 180,-2 4-90,-6-1 0,1-3 90,0 8-90,5-3-180,1-1 270,-1 4-90,4-8-90,-7 8 90,6-8-90,-7 8 90,4-4 0,0 1 0,0 3 270,0-3-270,-4 4 0,3 0 0,1 0 0,2 0 0,2 0 90,1 0-90,-4 0 90,4 0-90,-1 0 0,-3 0 0,4 0 0,-1 0 0,-3 0-90,8 0 90,-8 0-90,4 0 90,-5 4 0,5-3 0,-4 8 0,3-8 0,1 8 0,-4-8 0,3 8 0,1-8 0,-4 8 0,3-8 0,-3 8 180,-6-3-180,0 3 0,-1 1 0,2 0 0,4 0 0,-4 0 90,3-5-90,-4 4 0,5-8 0,0 8 0,1-8 90,-1 8-90,0-8 180,-9 8-180,11-8 0,-9 8 90,11-8-90,-4 3 0,5-4 90,-4 0-180,3 0 90,1 0 90,-4 0-360,8 0 360,-8-4-90,8 3 0,-3-8 0,4 8 0,0-8-180,0 4 180,-5-5 0,4 0 90,-3 0-180,4 0 90,0 0 0,0 5 360,-5-8-360,4 6 0,-8-7 0,8 8 90,-3-3-90,4 4 89,-5-5 1,0-5-180,-1 4 180,2-3-90,-1 4 0,4 0 0,-7 0 90,6 0-90,-2 0 0,4 1 90,-4-1-180,2 0 90,-2 0 270,-5-5-270,7 4 90,-7-3-90,5 4 0,3 4 90,-8-2 0,3-2-180,1-1 180,0 1-90,1 1 0,3 4-90,-8-5 90,8 0 90,-8-4-90,4 7 0,-1-6 90,2 7-180,-1-4 0,4 4 90,-8-2 90,8 7-180,-3-8 90,-1 3 0,4 1-90,-7-4 90,6 8-90,-6-8 180,7 8-180,-8-3 90,8-1 0,-8 4 90,8-3-180,-8-1 90,8 4 0,-8-3 0,3 4 0,1-5 0,-8 4 0,10-3 90,-10 4-90,8-4 0,-1 2 0,-3-2 0,8 4 0,-8 0 0,4 0 0,-5 0 0,0 0 0,0 0 90,0 0-90,5 0 0,-4 0 0,3 0 0,-4 0 0,0 0 90,-4 0-90,3 4 0,-3-2 0,4 6 0,0-7 0,0 8 0,0-8 0,0 8 0,0-8 0,0 8 0,0-8 0,0 8 0,0-8 0,1 8 0,-1-4 180,0 1 0,-9 7-180,11-7 0,-14 4 0,20-1 90,-11-3-180,3 4 90,3-4 0,-10 2 90,10-2-90,-7 4 0,4-5 90,0 4-270,0-3 180,0 3 0,0-3 0,0 3 0,0-4 0,0 1 0,5 2 0,-4-6 0,-1 6 0,-1-7 0,1 4 0,1-5 0,4 4 0,-5-3 0,0 4 0,0-5 90,-5 0-90,4 4 0,-3-3 0,4 4 0,-4-5 90,-2 0 0,1 0 0,1 0-90,4 0 90,0 4-90,0-3 0,-9 4 90,-2-5 269,-4 0-179,5-5 90,6 4-360,4-8 180,0 4-90,0-5-90,0 0 0,0-9 180,4 3-1349,-2-8 179,6-5 1080,-2 7 0,0-11 0,-1 7 0</inkml:trace>
  <inkml:trace contextRef="#ctx0" brushRef="#br2" timeOffset="200286">2937 6459 7533,'-9'0'-630,"3"0"540,2 0-90,4 0 540,-5 0-180,4 0 90,-3 0 179,4 0-269,0-4-90,-5-2 0,4-4-90,-3 0 0,4 1 90,0-1 0,0-5-90,0 4 90,0-3 0,0 0 0,-5 3 0,4-4-90,-3 5 90,4-4 0,0-2-180,-5-3 180,4-5 0,-3 3-90,4 1 90,-5 6-90,4 3 0,-3 1 90,4-4-90,-4 3 90,2-3-270,-2 4 180,4 0 90,-4-4-180,2 3 90,-2-4 0,0 10-90,3-4 90,-4 8 0,5-8 90,-4 8-90,3-8 0,-4 8 0,5-3 0,-4 4 0,3 0 0,-4 0 0,1 0 0,3 0 0,-4 0 0,1 0 0,-2 0 0,1 0 0,-8 0 0,10 0 0,-10 0 0,3 0 0,-1 0 0,-3 0 0,8 4 0,-2-3 0,-7 8-90,3-8 90,-7 8 0,9-8 0,-4 8 0,3-4 0,-3 1 90,-5 7-90,2-6 0,-7 7 0,9-4 0,0-5 0,5 4 0,-4-3 180,3 3-3482,-3 1 3302,-1 0-236,4 0 236,-3-4 0,4 7 180,0-10-180,-4 10 0,3-8 0,-4 5 0,6 0 90,-1 0-90,0 0 0,0 0 180,0 0-90,-5-1-90,4 1 3275,-3 0-3185,0 9 0,-2-7 0,1 7-90,1-9 90,4 4-90,0-3 270,0 4-180,0-10 352,0 4-622,4-4 270,-2 5 0,6-4-90,-6-2-1080,2 1 901,1-4 179,0 3 0,1-4 0,-2 0 0</inkml:trace>
  <inkml:trace contextRef="#ctx0" brushRef="#br2" timeOffset="202457">2550 5983 6633,'6'-6'180,"-2"2"-180,5 0 0,-7 3 0,11-8 0,-7 3 90,4-4-90,0 5-90,-5 1 180,9-1 0,-8 0-90,4-1 0,3-3 0,-10 8 90,10-3-90,-8-1 90,5 4-90,-4-3 90,3 4-180,-8 0 90,7 0 90,-6 0-90,6 0 0,-6 0 0,6 0 0,-2 0 0,4 0 0,-5 0 0,0 0 0,-1 0 0,-3 0 0,4 0 0,-1 0 90,-3 0 90,4 0-180,-1 4 0,-3-3 270,3 8-270,-4-8 89,5 8 1,-4-8-90,3 4 0,-4-1 180,5-3-180,-4 8 90,3-8 0,-4 8 0,5-4-90,-4 5 0,3-4 90,-4-2-90,5 0-90,-4-2 90,3 2 90,-4-4-270,0 0 270,5 0-90,-4 0-450,3 0 181,1 0-1,0-4 270,5-2 0,0-4 0,0 0 0</inkml:trace>
  <inkml:trace contextRef="#ctx0" brushRef="#br2" timeOffset="204106">10061 5348 5914,'0'-5'-90,"0"0"809,0 5-539,-5 0 0,4 0 90,-3 0-90,4 0 180,0 13-181,0-5-89,0 15 0,0-12 90,0 3-360,0-4 90,4 0 90,-3-4 0,8 3 0,-8-4 90,8 1-90,-3 3 90,4-8-180,-5 3 90,4-4 90,-4 5-90,5-4 90,5 3-90,-4-4 180,3 0-90,-8 0-90,2-4 90,-2 3 0,4-8 0,0 3-90,0-4 90,0 5 0,4-8-90,1-3 90,1-5-90,-2 1 180,5-12-180,-11 14 0,5-11-90,-13 15 90,4-5 0,-2 7 0,2-7 0,-4 5 0,0 3 180,-4-4-180,2 1 0,-6 7 0,2-6 0,-4 8 0,0-5 0,0 4 270,-4-3-1,3 8-179,-3-3-90,-18 4 90,12 0-487,-18 0 397,23 0 89,0 4-178,1 2 178,3-1 1,-8 4-90,8-3 0,-3 8 0,4-3 0,0 3-179,0-4 268,0 0-89,5 0-179,-4 4-721,8-3 938,-4 3-398,5-4-449,0 1 359,0 3 90,0-7 90,0 6-89,5-8 359,0 1 0,5 3 0,5-8 0,-4 3 0,3-4 0,0 0 0,-3 0 0,4 0 0,-1-4 0,-3-2 0,3-4 0</inkml:trace>
  <inkml:trace contextRef="#ctx0" brushRef="#br2" timeOffset="204445">10408 5031 7533,'-29'23'239,"0"1"1,2-3 0,3 0-330,4 3-1767,0 2 1857,-4 3-90,3 1 90,-8 0-90,4-1 90,-5 1-675,3 2 1,-2 1 674,-12 6 0,9-4 0,-2-1 0,11-16 0,1-1 0</inkml:trace>
  <inkml:trace contextRef="#ctx0" brushRef="#br2" timeOffset="206303">6737 7094 6633,'-6'0'-450,"2"0"450,4 0 0,-4 0 0,2 0 0,-2 0 0,4 0 0</inkml:trace>
  <inkml:trace contextRef="#ctx0" brushRef="#br2" timeOffset="207250">1945 7402 7533,'-27'0'-720,"4"0"720,17 0-90,2 0 90,0 0 0,3 0-360,-4 0 270,5 0 180,5 0 90,-4 0-90,7 0-90,-2 0 90,4 0-270,0 0 0,4 0 180,-3-4-269,8-2 89,-8 1 180,8-4 0,-4 3 0,5-4 0</inkml:trace>
  <inkml:trace contextRef="#ctx0" brushRef="#br2" timeOffset="207579">2382 7322 7533,'29'10'719,"-12"0"-1168,0-4 269,-11-2 180,4-4-90,0 0-180,-5 0 180,4 0 0,-3 0 0,-1 0 90,4-4 0,-3 3 0,-1-4 0,0 5 0,-1 0-270,-3 0 270,8 0 0,-8 0 0,8 0-270,-4 0 0,5 0 270,0 0-269,4 0 269,2 0 0,-1 0 0,0 0 0,-1 0 0,-3 0 0,8 0 0,-8 0 0,8 0 0,-8 0 0,3 0 90,0 0-180,-3 0 90,4 5 359,-5-4-89,4 7-90,-3-6-90,3 2 90,-4-4-90,5 5 0,-4-4 0,7 3 0,-7-4 90,8-4-90,-3 3-990,-1-8 900,4 3 0,-4-4 0,5 0 0</inkml:trace>
  <inkml:trace contextRef="#ctx0" brushRef="#br2" timeOffset="207707">3324 7332 7533,'36'6'-900,"-7"-2"720,-6-4-179,-7 0-301,13-4 660,-3-2 0,-1 1 0,4-4 0,-4 4 0,5-5 0</inkml:trace>
  <inkml:trace contextRef="#ctx0" brushRef="#br2" timeOffset="207802">3780 7322 7533,'37'16'-180,"0"-2"-180,-16-4 180,4-4 90,-1-2 180,-3-4-450,7 0 180,-2 0 180,4-4 0,4-2 0,1-4 0</inkml:trace>
  <inkml:trace contextRef="#ctx0" brushRef="#br2" timeOffset="207908">4386 7352 7533,'37'6'-450,"1"-1"0,-4 1 0,-4-3 91,-6-7 359,2-6 0,3-1 0,1-4 0</inkml:trace>
  <inkml:trace contextRef="#ctx0" brushRef="#br2" timeOffset="208022">4971 7283 7533,'42'11'-900,"-5"2"630,-13-12-89,-3 3 179,12-8 180,-6-1-996,12-5 1,-4-5-1,5 0 1</inkml:trace>
  <inkml:trace contextRef="#ctx0" brushRef="#br2" timeOffset="208139">5656 7233 7533,'43'11'269,"0"0"1,-2 0 0,-5-4-90,-6-7-1259,1 0 449,3-4-1564,0-2 2194,1-4 0,5-4 0,0-1 0</inkml:trace>
  <inkml:trace contextRef="#ctx0" brushRef="#br2" timeOffset="208257">6489 7203 7533,'42'13'-120,"1"1"0,-4-3 0,-4-3-150,-6-4 180,6-4-540,0-4 271,5-2 359,-1-4 0,5-4 0,2-2 0</inkml:trace>
  <inkml:trace contextRef="#ctx0" brushRef="#br2" timeOffset="208374">7442 7233 7533,'29'11'-225,"0"0"0,22 11-225,-27-21 180,2 4 270,25-5 0,-11-5-170,-11 3 1,-1-1 0,12-7-1,0 0 1</inkml:trace>
  <inkml:trace contextRef="#ctx0" brushRef="#br2" timeOffset="208483">8185 7263 7533,'32'8'-210,"0"1"0,0-2 0,-4-1-510,-3-6 361,5-5 359,0 0 0,4-9 0,1-2 0</inkml:trace>
  <inkml:trace contextRef="#ctx0" brushRef="#br2" timeOffset="208638">8900 7243 7533,'43'6'-300,"-1"-1"0,-3 0 0,-4-1 120,-1-4-269,-3-4 449,21-6 0,-18 3-1089,18-6 1089,-21 12 0,-1-3 0,-2-1-245,7 4 245,-8-4 0,6 5 0,-13 0 0,0 0 0</inkml:trace>
  <inkml:trace contextRef="#ctx0" brushRef="#br2" timeOffset="209299">10190 7283 7533,'0'-6'0,"4"-2"-270,6 2-90,1-8 0,8-2 540,-12-4-180,2 9-180,-9-11 630,-9 19 0,-7-15-360,-5 17 719,-21-3-404,13 9 0,-1 3-91,2-2 1,1 0-1153,-6 3 1,4 2 1107,-1 3 180,6 1-91,8-4 1,-2 8 450,7 5-451,1-2-179,5 2 0,5-1 0,5-11 90,0 12-90,9-9-450,2 0 270,4 0-90,4-5-899,15-1 899,-6-3-501,14-2-1568,-7-12 2159,1-3 0,-15-1 0,1-1 0,-2 1 0,0-1 0</inkml:trace>
  <inkml:trace contextRef="#ctx0" brushRef="#br2" timeOffset="213464">1151 10874 5914,'-5'0'1889,"0"0"-2069,5 0 0,0 4 270,0-3-90,0 8 180,0 1-180,5 1 269,-4 3-179,3-4 180,-4 22-180,0-3 90,0 20-90,0-5 0,0-12 0,0 1 90,0-9-90,0-3-180,5 8 0,0-13-90,1 3 180,-2-13-90,1-2 90,0-4 0,5 4 0,0-2 0,0 2 0,0-4 0,0 0 0,9-4 0,-3-2 180,8 1-180,-4-4 0,9 3 90,-3-4-90,4 4-249,-1-2 249,-4 6 90,5-6-90,0 7 0,-1-4 45,5 3 0,1 0 45,9 1-227,-9-2 0,1 1 92,-7 2 0,-2 0-1787,13 5 1832,-11-5 0,-1 1-90,12 8 283,0-8-193,-5 7 0,4-2-90,13 4 90,-7 0-459,-16-5 0,-1 0 459,7 5 0,4 0 0,-8 0 0,7-5 0,2 8 0,-4-10 0,3 10-453,0-12 453,-12 3 1538,2-4-1538,-10 0 95,-4 0-5,1 0 980,2-4-1070,-2-6 0,-1-1 0,0-8 360,-6-1-180,-3-1 919,-2-3-829,1-9 90,-4 10-270,3-14 270,-4-6-270,-4 13 134,-1-8 1,0-1-230,-6-12 95,3 14 0,2 0-1249,0-8 1159,2 12-96,-1 4 276,4 7-360,-3-2 180,4 10 0,-5-1 53,4 9-143,-3-8 1063,4 13-1063,0-3-575,0 4 125,0-5 270,0 4 91,0-3-1,4 4-900,-3 0 451,4 0 179,-1 0 450,2 0 0,4 0 0,-1 0 0</inkml:trace>
  <inkml:trace contextRef="#ctx0" brushRef="#br2" timeOffset="215845">16798 5636 7533,'-11'0'0,"-2"0"719,12 0-449,-4-5-90,5 4 0,0-3 90,0 4-1080,5 9 810,0-7-270,23 20 270,-10-14 90,16 10 0,-6 1 90,-6-7 90,20 25 0,-19-19-669,11 15 489,-15-13 90,1 0 89,0 0-179,0 0 90,9 9-90,-12-7-162,11 6-18,-13-4 180,9 6-1,-7-3-1041,6 6 862,-12-12 527,8 3-347,5 13 0,3-4-180,7 12 0,-4-11-964,-9-13 1054,-3-3-59,-8-8-30,0 0 912,5 0-1452,-9-4 269,7 3-90,-11-8 450,2 3 826,-4-4-1005,4 0-901,-3-4 541,3-2 539,-4-8 0,0-2 0,0-4 0</inkml:trace>
  <inkml:trace contextRef="#ctx0" brushRef="#br2" timeOffset="216256">17611 5556 7533,'-15'-5'-1080,"0"0"1080,10 5 0,-8 5 0,6 0 0,-3 5 0,1 0-539,4 0 539,-14 9 0,7-2 0,-11 7 0,8 0 0,-5-3-1112,-13 16 1,-7 7 1530,9-10 1,-3 2 0,0-1-1086,1-1 0,1-2 0,-1 1 756,1 1 0,1-1 0,1-4-47,1-4 0,2-2 47,1 0 0,-1 1 45,-8 6 0,1-1-511,8-7 1,1-3 375,-18 14 90,4-8 371,12-9-911,-2 3 2544,6-5-2094,11-7 0,-11 6 0,7-7 0</inkml:trace>
  <inkml:trace contextRef="#ctx0" brushRef="#br2" timeOffset="251926">3383 3552 5550,'3'-37'-120,"0"-1"0,0 6 0,-2 5 1058,-5 8-848,-6 4-90,-1-1-90,-8 2 90,8 4 90,-8 4-90,4-3-90,-5 8 90,-4-3 0,-2 4 0,-8 0-149,3 4 149,-7 2-765,3 4 765,-4 4-1039,-5 4 1,-5 6 1247,8 5 1,0 6 0,-1-2-180,5-9 0,0-1 0,1 3-555,-2 8 1,1 4 0,6-5 614,10-7 0,4-2-45,1 1 0,1 1-45,-3 3 0,1 0-200,2-1 0,1 0 289,1 1 1,0 1-180,-1 0 1,0 0 44,3 2 0,1-1 45,0-2 0,0-1 45,0 0 0,1 2-180,1 4 0,1-1 135,-9 17 45,9-21 0,0-1-145,-3 20 100,4-20-180,2 10 449,0-23-538,-11-36 179,3 5 180,-7-36-180,9 17 90,3 7 0,0-2 90,-4-14-90,4 15 0,0 1-90,-3-12 270,0 5-1,0 1 1326,0 4-1505,4 5 2640,-2 5-2460,7 1 991,-8 8-901,8-3 10,-4 8-190,5 2 882,-4 4-972,3 0 180,-4 0-405,7 34 0,5 11-326,-5-7 491,2 0 0,1 8 0,0-7-1812,0 6 1872,-3-13 0,2-2-90,4 5-257,-7 4 347,8-8 0,-3-1 0,-1-2 0,4 2 90,-8-8-90,8 6 0,-3-17 180,-1-1 374,4-1-464,-4-8-765,26-8 1,6-4 494,0-4 180,5 0 0,0-3 0,-2-6 0,0-1 0</inkml:trace>
  <inkml:trace contextRef="#ctx0" brushRef="#br2" timeOffset="252768">3850 3135 7533,'4'-37'-1260,"2"0"1260,8 22 90,-7-1 0,19-7-90,-17 11-90,14-2 360,-8 5-270,-4 8-90,3-3 450,-4 4-450,0 4 720,0 24-630,-5-4 90,-2 14 0,-1 2-2952,-2 3 2817,-2-6 1,-1 1 133,1-8 1,-1-1-1171,-7 15 1036,5-16 0,0 0-19,-14 20-116,7-5 180,-11 6 90,7-6-90,2-16 0,0 0 0,-4 8 0,-5 6 90,17-35-360,2-2 270,4-8 2487,0-6-2937,0-10 450,4-6 0,-3 1-90,13-13 90,-8 15 1539,9-14-1629,-1-2 0,-3 11-45,3-14 45,-4 21 90,5-8 90,-4 4 90,16-23-90,-14 14-90,15-9 0,-17 15 180,3 6-180,-4-2 0,0 5 0,0 3 180,-4-3-90,3 9-90,-4-5 179,1 1 1,2 7 296,-7-6-296,4 12-90,-5-4 360,0 5-270,0 13-90,-5 0 0,4 15 0,-7 11 0,6-2-487,-2 7 487,4-9-90,0-6 0,0 1 90,0 0-90,4-5 90,2 4-270,8 1 90,6 1 1,-3-2 89,6-9 0,-12-10-450,8-1 180,-4-8 180,5 4-810,9-10 361,-7 0 359,6-6 180,5-3 0,-5-6 0,11-5 0</inkml:trace>
  <inkml:trace contextRef="#ctx0" brushRef="#br2" timeOffset="253101">4931 3145 7533,'-5'32'-180,"-1"-1"0,0 5 0,3-2-270,8-1-89,0 5 539,5-9 0,4-8 0,2 3 0</inkml:trace>
  <inkml:trace contextRef="#ctx0" brushRef="#br2" timeOffset="253513">5090 3066 7533,'-11'36'1439,"2"6"-1529,9-7-900,4-3 451,-2 6 179,11-8 90,-11-4 0,11 7 270,-7-21-180,-1 6 540,0-17-270,-5 4 90,0-10-450,0 0 270,0-5-90,0-5 90,0-5 90,0-14-90,0 7 0,4-11 180,2 4-180,4 6 360,-1-5-180,1 14-180,0 8 450,0-3-271,0 13-179,0-3 450,-4 4 0,7 9-450,-11 2 450,20 22-360,-14-10 0,11 14-630,-10-11 180,1-1 0,0 4-269,-4-8 269,3-2-720,-4 5 811,1-12 269,-2 2 0,-4-9 0,5-5 0,0 0 0</inkml:trace>
  <inkml:trace contextRef="#ctx0" brushRef="#br2" timeOffset="253798">5477 3056 7533,'-5'5'90,"0"-4"-180,5 12 180,0 2-90,0 6-90,5 3 90,0 14 0,5-10-189,-5 16 369,0-15-1088,-1 5 818,-3-3 540,4 8 0,-1 14-450,-3-5-90,1-16 0,1-1-90,1 14 270,-3-1 180,4-8-651,-5 2 561,4 11-540,-3 7 180,1-27 0,1-2-877,1 17 877,-3-19-378,4-7 108,-5-6 662,0-2 0,4-10 0,2-6 1</inkml:trace>
  <inkml:trace contextRef="#ctx0" brushRef="#br2" timeOffset="254115">5417 3135 7533,'9'-37'1259,"-2"10"-1889,20 18 181,-4 3-1,20 0 270,-16 2-4161,6 4 4251,-13 0 740,0 0-740,0 4 0,-5 2 449,0 4-179,-5 4-90,-5 6 810,0 19-630,-10-11-90,0 10 179,-10-14-539,0-3 3423,-5 3-3693,-4-4 181,3-5 357,1 0-537,-8-1 269,15-7-810,-23 6 631,22-12 359,-9 4 0,13-10 0,0 0 0,0-6 0</inkml:trace>
  <inkml:trace contextRef="#ctx0" brushRef="#br2" timeOffset="254480">5815 3026 8522,'0'10'-1079,"8"18"1079,-1-5 0,3 7-90,-6-7-90,1-8 180,-4 5 809,8 0-629,-8-5 0,3-5-90,-4-5 0,5-1-90,-4-3 360,3-1-360,1-10 180,0-23-90,5 5-304,-4-15 304,2 13-619,-7 0 619,8-4 0,-8 3 90,8 1-180,-8 2 90,4 7-180,-5-8 0,4 12 90,-3-1-1057,4 8 787,-5 4 631,0 2-631,0 4 270,0 4 0,0 2 0,0 8 0,0 1 0</inkml:trace>
  <inkml:trace contextRef="#ctx0" brushRef="#br2" timeOffset="254846">6122 2589 7533,'-5'-11'0,"0"3"0,5 3-180,0 4 270,0-3-270,0 4-180,5 0 630,-4 0-180,8 4 270,-4 6-270,1 6 0,3 3 179,-8 10-89,3-2 90,-4 29-90,5-21-90,-4 17 90,3-9 0,0-10-225,1-3 0,0 0 135,2 0-180,6 12 0,-3-17 180,1-9-90,8 3 0,-4-5-180,10-3 180,4-1-270,-3-10 90,3-1 0,4-17-449,-1 2 179,-8-1 0,0 0-1097,8-10 1277,1 3 0,-13 5 270,-4 4 0,2-5 0,-7 0 0,4 0 0</inkml:trace>
  <inkml:trace contextRef="#ctx0" brushRef="#br2" timeOffset="255093">6043 2838 7533,'14'-17'989,"15"0"-1349,-1 15-269,15-6 269,-13 2-860,13-4 1040,-2-4 279,4-2-324,-13 5 0,2-2 225,6-4 0,0 0-1216,-6 5 1,-2 1 1215,3-3 0,-4 0 0,-12 5 0,-4-1 0</inkml:trace>
  <inkml:trace contextRef="#ctx0" brushRef="#br2" timeOffset="255347">5080 2759 7533,'-28'-28'2428,"6"10"-2068,22 28-360,5 10 0,0 5 0,5 5 0</inkml:trace>
  <inkml:trace contextRef="#ctx0" brushRef="#br2" timeOffset="256099">4604 3989 7533,'-47'-11'2428,"5"2"-2248,22 9 0,5 4-1349,0 2 269,-3 8 630,5 2 270,-14 8 0,15-8 0,-7 7 0,9-7 0,0-1 180,5 4-270,0-8 0,1 17 180,3-15 90,5 23-180,7-18 180,9 6 0,-5-9-180,0-5 90,-5-1 180,8 6 0,-5 0-180,10 5 0,-17-5 90,8 4-1,-13-13-89,3 8-90,-4-9 90,0 6 0,0-6-90,0 4-90,0-4 180,-4 1 0,-2 3-90,-4-8-270,-4 8 90,3-8-89,-8 3-91,8-4 90,1-4 90,1-2 0,8-4-180,-3-4 180,4 3-629,4-30 629,6 20 0,1-25-180,17 16-1137,-11 3 1857,12-1-180,-9 12-246,0-2 66,4 7 0,-3-8-180,12 8 630,-11-3 809,16 4-809,-16 4-180,2 2 180,-6 8-270,-7 6-90,3 1 89,-4 3-179,0-4-89,-4 5 268,2-4 1,-2 3-989,0-4 539,2 0 90,-7-5 1307,4 4-1936,-5-8 525,0 8-1155,4-8 1169,-3 4 270,4-5 0,-5-9 0,0 2 0,0-7 0,-5-5 0,0-2 0</inkml:trace>
  <inkml:trace contextRef="#ctx0" brushRef="#br2" timeOffset="256219">4901 3790 7892,'0'-33'1170,"0"2"-1080,-4 26-270,3-1 180,-4 2-90,5 4-2609,0 0 2340,5 0 359,-4 0 0,8 9 0,-4 2 0</inkml:trace>
  <inkml:trace contextRef="#ctx0" brushRef="#br2" timeOffset="256818">5278 3850 7533,'-43'-17'1169,"7"4"-1349,22 18-360,-2 4 495,-16 33 0,0 7-3807,10-6 3852,-9 5 0,5-1 0,25-18 530,-4 10-710,10-19 180,0 11-270,5-30 90,18-15 180,-14 1 90,18-15-180,-12-5 225,5-10 0,2 1-653,0 2 608,-6-3 0,-1 11 360,-7 31 2538,-10-4-2718,10 19-270,-12-2 90,8 16 0,-8-2 180,8 21-180,-4-3 0,0 4-45,-2-7-1,0 6-664,0 1 0,0 8 0,-2 1 0,-3-5 919,-6-7 1,-2-3 0,0 1-270,4 11 0,1 3 0,-4-8 242,-6-11 0,-3-7-2,-9 7 0,9-20-540,-15 10 270,12-14 0,-3-7-360,-1 6 180,4-12 90,-7 4-359,7-5 179,-8 0 180,4 0 0,-1-5-809,-2 4 449,7-8 90,-3 4 90,4-9-629,-5-2 899,16-18 0,6-5 0,3 1 0,9-1 0,-1 0 0</inkml:trace>
  <inkml:trace contextRef="#ctx0" brushRef="#br2" timeOffset="257272">5408 3820 7353,'-22'21'0,"-1"15"899,22-8-1259,-3 12 1,4 3-91,0-11 180,0 2 0,0-10 180,4 0 180,-3-3 180,4-1 0,-5-6-180,0-8-90,4-6-180,2-14 180,4-3 90,0-7-180,0-1 90,-1 0 0,6-18 90,5-3 45,-9 16 0,3 0 0,5 0 0,1 0-135,3-11 90,9 3 539,-12 27-449,-4 2 0,3 9 90,-14 0-180,4 5 90,-3 9-180,4 3 0,-5 7-360,4 9 90,-8 3-539,4 10 179,-1-2 450,-3-18-180,4-3 360,-5-4 0,4-11 0,-3 5 0,8-13 0,-4 0 0</inkml:trace>
  <inkml:trace contextRef="#ctx0" brushRef="#br2" timeOffset="258040">6023 3701 7533,'-14'-15'449,"3"5"-539,-4 5-89,5 5-1,-4 9 180,-1-2 359,-1 7 1,-11 5-90,5 6-270,-8 15 90,5 5-631,6 4 631,3-12 0,6-4-270,6-4 90,4-12-90,0 11-180,9-13 90,6-4 90,2-6 180,6-11-360,-3-13 271,1-1-1,3-6-90,0-11 180,2-8-80,-11 17 1,-1-1 124,-1-1 0,0 1 0,-1 1 0,0 2 765,3-11-540,-5 9-181,-5 13-89,-5 10 1260,0 0-990,-5 23-90,0 4-1,-5 13-358,0 17 89,4-22 610,2 12-431,4-22-89,0-5-89,0 8 89,4-6-180,-2 3 0,11-6 180,-7-8-270,18-2 270,-12-4-270,6-4 180,1-11-90,-7-1 0,12-9 90,-9-8 0,5 6 0,-5-12-89,4-4-2410,-8 6 2499,3-8 90,-4-6-48,0 16 93,-4 3 0,-2-1 45,2 4 0,-2-13 359,-4 22 1,0 5-360,-4 5 2573,3 5-2303,-8 1 243,8 3-333,-8-4 0,8 5-90,-4 0-180,1 5 90,-2 5 0,1 5-180,-4 5 360,8 9-270,-8-3 90,8 4 179,-8 12-89,8-18-90,-3 18 360,8-8 0,6 2-360,5 0 0,1-8 0,3-12 90,-4-2-270,5-4 0,-1 0 360,14-4-1350,-5-2 135,8-7 1,2-3 315,0-5-306,-1 0 0,0-2 935,4-13 0,-17 12 0,1-1 0,0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08:52:31.872"/>
    </inkml:context>
    <inkml:brush xml:id="br0">
      <inkml:brushProperty name="width" value="0.09071" units="cm"/>
      <inkml:brushProperty name="height" value="0.09071" units="cm"/>
      <inkml:brushProperty name="color" value="#00FF00"/>
    </inkml:brush>
    <inkml:brush xml:id="br1">
      <inkml:brushProperty name="width" value="0.12095" units="cm"/>
      <inkml:brushProperty name="height" value="0.12095" units="cm"/>
      <inkml:brushProperty name="color" value="#00FF00"/>
    </inkml:brush>
  </inkml:definitions>
  <inkml:trace contextRef="#ctx0" brushRef="#br0">6995 5755 6453,'0'14'90,"0"-3"-90,0 3 180,0 5-90,0 2 135,12 7 0,3 0-2045,0 0 1910,18 17-90,-14-35 0,-8 0 251,8 0-251,-4-5 90,1 4 0,2-8 0,2 4-90,1-5 90,3 0-90,1 0 89,0 0-89,5-5 0,0 0 90,13-10 0,-15 4 0,19-3-90,-21 0 180,17-6-90,-11 0 0,5-6 0,-3 3-399,-6 5 0,0-1 339,6-6 0,4-5 0,-5 4 60,6-11 0,-7 1 0,1 3 0,-13 9-90,-1-2 90,1-4-180,0 5 1037,0-12-857,0 9-180,-5-11 180,8 1-90,-11 6 266,7-7-176,0-12-60,-10 15 0,-1-5 0,0 3-1520,1 2 0,0 0 1490,1-20 0,-2 3 90,-8 10-560,0 10 470,0-10 336,-5 13-426,-5-9 90,-1 12 0,-3-10 90,-5 7-90,7-1-180,-16-8 180,12 13 2434,-8-3-2434,4 9 0,-13-4-180,10 7 180,-28-6 0,27 12-179,-18-3 89,17 9 90,-18-4-90,10 8 1604,-10-4-1514,0 5 0,5 5-434,-6-4 524,-7 12-3322,16-2 3277,3-2 0,-1 2-45,-1 8 34,-18-3-34,21 3 90,-3-4-90,4 1 0,3 4 0,-2 0 0,-7 1-191,7 2 1,1 1 280,3-3 90,-4 7-91,8-2 1,3-3 0,-1 1-90,-4 10 45,6-8 0,1 0 135,-4 9-90,8-6 0,0 0 0,-9 15 45,10-16 0,2 1-90,-1 0 0,1-1-45,-2 16 0,-3 9 90,8-14 0,2-4-180,4 1 270,0 16-90,4-23 0,2 18 32,8-13-1471,-3-7 629,8 11 360,-4-17 360,1 7 0,2-2 0,-2 3 0</inkml:trace>
  <inkml:trace contextRef="#ctx0" brushRef="#br0" timeOffset="3883">11956 5626 6903,'-5'4'-809,"-4"2"898,8 4-89,-4-5 90,5 4 90,0 1 0,0 1-180,0 12 180,0-6-90,0 7-90,5 5 90,0-7-90,5 11 90,0-13-180,4 9 90,2-8 90,-1 4-90,4-6-341,-4 1 431,5-4-90,0 2 0,4-7 90,2 4-90,-1-5 0,4-5 179,-4 4-179,5-8 90,4 4-45,-3-5 0,0 0-45,11 0 90,-3-4 0,0-1 0,0-2-90,9-7 45,-12 0 0,-2 0 135,4-5-626,-5 3 1,-1-1 535,-3-2 0,1-6 0,0 0-45,-8 2 0,-1-2-45,8-13 45,-8 12 0,0-1-45,0-13 45,-3 12 0,1-1-45,4-20-517,-6 20 1,-1 0 606,4-15-90,0 0 90,-5 3 0,4-3-90,-11 15 0,0 1-26,7-16 116,-7-2 0,-2-1-90,4-2-874,-6-6 1,-2 0 963,2 7-90,-3 12 0,-2 1 0,-3-4 349,-2 4-349,-4 0 0,0 1 0,1 4 0,-1 0 0,0 0 0,-13-13-90,9 10-34,-13-5 124,11 9-180,-17-5 180,10 6 0,-14-5-90,2 5 90,3 10-90,-6-10 0,8 17-269,0-3 269,0 4 90,-3 0-90,-16-4 90,11 8-90,-14-3 90,4 4-90,5 4 90,9-1 0,1 0-90,-10 6 419,-10-3-329,14 4 0,3-1-90,-2 2 180,7-1 176,-3 4-266,-5-4 0,12 1 0,-15 7 0,20-6 90,-7 7-90,-4 9 0,14-5 1204,-13 10-1204,17-8 90,-5 5-90,4-5 0,-11 27 90,9-18-45,-3 14 0,0 2-186,-2-1 141,9-6 0,-1 3 0,-1 2 0,0-1 0,7-12 0,0-1-45,-6 17 0,1-2 135,0 1-90,4 3 0,4-7 0,-3 8 0,8-20 0,1 0 1419,-4 20-1195,5-5 1,2 0-225,-2-1 90,3-10 0,1-1 180,5 11-360,1-14-135,0 1 1,1-1-46,5-3 270,-4-1 0,2 0 0,11 2 0,4 7 0</inkml:trace>
  <inkml:trace contextRef="#ctx0" brushRef="#br0" timeOffset="15975">993 13821 7533,'0'5'-1619,"0"4"1619,0-8 0,0 4 0,0-1 0,4-3 0,1 4 90,1-5-90,3 0 0,-4 0 0,10 0 90,-4 0-1,12 0-89,-7 0 0,9 0 90,-5 0-90,-1 0 0,6 0 0,-4 0 0,7 0 120,16 1 0,13 1 0,-5-1-120,-10 0 0,0-1-817,-1 1 1,6 0 0,-1 1-1,-8-1 817,-7-1 0,-4 0 0,17 0-94,5 0 94,-3 0-708,8 0 708,-4 0 0,-1-5 0,-3 4 0,2-3 0,-15 3 0,1 2 0,22-1-544,-20 0 0,-1 0 544,11 0 0,-11 0 0,0 0 0,16 0 408,-14 0 1,7 0 0,4 0-409,3 0 0,4 0 0,1 0 0,-4 0-583,-4 0 1,-3 0-1,2 0 583,2-1 0,5 1 0,-3 0 0,-11 1 0,4 3 0,-4-3 158,9 4-158,-8-5 0,3 0 0,-5 0 0,-6 0 0,1 0 479,12 0-479,-12 2 0,2 0 0,-4-2 0,-1 1 0,23 3 0,-14-3 0,5-2 45,-1 1 0,7 0 0,0 0 0,-6 0-248,2 0 0,-1 0 203,-2 0 0,6 0 0,-1 0 0,-8 0 0,-7 0 0,-5 0 894,22 0-894,-17 0 0,2 0-115,-4 0 1,-1 0 114,19 0-45,-17 0 0,0 0 135,8 0-90,3 0 0,0 0-90,1 0 90,-4 0 0,2 0-90,11 0 90,-15 0 0,6 0-353,-5 1 0,5 0 1,0 1-1,-6-1 398,-1-1 0,0 1 33,17 0 1,8 1 0,-13-1-79,-11-1 415,-11 0 0,2 0-415,0 0 0,1 0 0,9 0 0,0 0-73,-6 0 0,-2 0 73,-2 0 0,-1 0 0,15 0 0,-5 0 0,1 0 0,-11 0 0,-1 0 0,17 0 0,-14 0 0,-1 0 0,11 0-45,-11 0 0,2 0 45,-1 1 0,4-2 0,16-1 0,8-2 0,-5 2 230,-9 1 1,2-1-231,-4 0 0,6-2 0,0 0 0,-9 1 0,-7 0 0,-3 1 0,10-1 0,2 0 45,-4 1 0,-1 0-1741,13 2 1696,-16-2 0,0-1 0,14 2-108,-14-1 1,-1 0 107,23 2 0,-22-2 0,-1-1 0,15 2 0,-2-3 0,3 4 533,-14-2 0,2 0-533,10 1 0,5 1-74,-8-2 1,5 0 0,1-1 0,-5 1 73,-3 0 0,-4 0 0,3 0 0,2 1 0,4 0 0,-2-1 0,-8 1 704,17-4-704,-23 5 0,1 0 0,15-2 0,-1 0 0,-18 1 0,0 1 0,26-2 0,-1-1-874,0 3 874,-21 0 0,-1 0 0,14 0-237,4 0 237,-8 0 0,3 0 0,-5 0 0,6 0 0,-5 0 0,5 0 0,-17-2 0,1 0 0,19 1 0,-19-2 0,1 1 0,1 2 0,0 0 0,13 0 632,-15 0 0,-1 0-632,12 0 0,-12 0 0,1 0 0,15 0 0,-4 0 0,0 0 0,9 0 0,-17-2 0,-1 0 0,12 0 0,-12 0 0,0 0 0,14 2 0,-14 0 0,0 0 0,1 0 0,-2 0 0,15 0 0,-12 0 0,0 0 0,-1 0 0,-1 0 0,23 0 0,-11 0 0,-1 0 0,8 0 0,-17 0 0,0 0 0,12 0 0,5 0 0,0 0 0,-1 0 0,1 0 0,-6 0 0,1 0 0,-15 0 0,0 0 0,14 0 0,1 0 0,-10 0 0,-3 0 0,-3 2 0,1 0-45,13-1 0,0 0 45,-13 1 0,-2 0 0,6 1 0,0-1 0,2-2 0,-1 1 0,20 3 0,-21-1 0,3-1 0,11-2 0,-2 1 0,-16 1 0,1 0-30,7 0 0,6 0 0,-6-1 30,18 0 0,-16 1 0,1 0 0,-4-1 0,-1-2 0,-5 1 0,1 0 0,18 0 0,0 0 0,-19 0 0,-2 0 53,12 0 1,-1 0-144,11 0 135,-11-2 0,0 0-45,17 1-45,-21-1 0,4-1 90,9 3 0,0 0-45,-18 1 0,0-2 44,18-1 1,0 0-45,0 1 0,1-4 0,4 5 0,-18 0 0,0 0-45,-4 1 1,0-2 44,4-1 0,1 0 44,3 2 1,0-1-90,-9-4 1,-1 1 44,7 3 0,3 0 0,14-3 0,-1 0 0,-20 3 0,1 1 0,7-3 0,4 0 0,-5 0 0,-7 0 0,-2 0-45,3 0 0,1 1 90,5 0 0,-1-1-45,13-1-45,-12 3 0,0 1 135,11-4-90,-13 1 0,0 1 0,-8 2 0,0-1 0,17-1 0,1 0 0,-16 2 0,0 0 0,4-2 0,0-1 0,3 3 0,-2-1 0,-7-1 0,0 0 0,6 2 0,0 0 0,18-5 950,-19 5 0,2-1-950,10-3 0,1 0 0,-7 3 0,-1 0-263,4-1 1,-3 0 262,12 2 0,-11 0 0,11-4 0,-12 3 11,2-2 0,2 1-11,6 2 0,-9-2 0,0 0 0,-3 1 0,1-4 0,-5 5 325,22 0-325,-18 0 0,14 0 0,-5 0 0,-11 0 0,-6 0 0,0 0 0,8 0 0,4 0 0,-19 0 532,-4 0-532,0 0 1105,-5 0-1105,13 0 935,-15 0-935,14 0 783,-20 0-783,2 0 89,-9 0-89,0 0 0,0-4 90,0 3-90,0-8 0,0 8 90,0-3-180,-5-1 90,0 4 0,-5-3 0,-4-1 0,3 4 0,-4-8 0,5 8 0,-22-13-90,17 8 180,-22-4-90,18 1 0,-2 8 0,1-8 0,-8 4 0,11-1 0,-17-2 0,9 2 0,0 1 0,-17-9 0,18 12 0,-14-11 90,9 8-90,7-5 0,-15 4 90,19-3-90,-9 8-3392,11-8 3392,1 8 90,-4-4-90,8 1 0,-12 3 90,15-3-90,-10-1 0,13 4 3392,-1-3-3392,2 4-180,4 0 0,4 0 180,2 4 90,-1-3-90,13 8 0,-6-4 0,12 1 0,-4-2 0,22 5 0,-16-2 0,1 0 0,1 1 0,-5-3 0,23 4 90,4 1-655,-6 1 565,-1-1-225,-20-2 225,-12-7 0,4 8 0,-6-3 0,-3-1 180,3 0 371,-8 3-461,3-1 329,-4 7-149,-4 1-180,-2-4 179,-4 8-179,-8 1-180,-3 0 180,-5 5 90,-7 3-90,11-6-1254,-11 3 1164,12-6-450,-8-4 270,4 5 180,-12 2 0,-4 2 0,14-9 0,-1 1 0,-20 10 0,1 0 0</inkml:trace>
  <inkml:trace contextRef="#ctx0" brushRef="#br0" timeOffset="28966">2411 13156 7533,'0'-15'-630,"-4"-9"270,-2 12 180,1-2 270,0 5-90,5 8 0,0-3 0,0 17 0,0 8 0,0 10 0,-4 2 0,0 3 0,1 12-464,-1-11 1,0 2 463,1-1 0,1 0-1142,2-8 1,-1 0 1141,-3 9 0,-1 0 0,5-9 0,-1 2-334,-1 4 0,-2 3 0,1 0 379,0 12 0,1 3-45,0-8 0,1 5 0,0 0 0,-1-5 0,0 5 0,0-3 0,1-6 0,2 1 0,-1-3 0,0-5 0,0-3 0,0 17-45,0-2 0,0-1 45,0-3 0,0-10 0,0-1-269,0 7 89,0-7 180,4 6 0,2-8 0,4 0 0</inkml:trace>
  <inkml:trace contextRef="#ctx0" brushRef="#br0" timeOffset="29481">4257 13077 5711,'2'52'-48,"-1"0"1,1 0 0,0-1-1,0 1 1,0 0 0,-1 0-1,1 0 1,0 0 0,0 0-1,0 0 1,-1 2 0,1 2-1,0 0 1,-1-1 0,1-1 0,-1-3-1,1-2 1,0-4 0,0-5-487,3 20 1,0-10 0,-1-4 0,2-1-1,-2-2 1,1 9 0,0 0 0</inkml:trace>
  <inkml:trace contextRef="#ctx0" brushRef="#br0" timeOffset="30114">5427 12769 7533,'0'26'0,"-4"-2"-540,3 0 360,-4 6-2429,5 5 2609,0 14 45,-2-10 0,0 3 0,1-4 0,1 0 0,-2 9 0,0 3 15,0-9 0,0 1 0,1-2-15,0 1 0,1 4-248,0 2 1,0 8 0,0 1-1,0-7 203,0 1 0,1 0-276,1-5 0,2 6 0,0-1 0,-1-6 0,2 3 0,1-4 0,1-6 0,0 1 0,-1-1 0</inkml:trace>
  <inkml:trace contextRef="#ctx0" brushRef="#br0" timeOffset="31235">7184 13097 6633,'5'4'-539,"0"19"718,-1 0-179,-3 20-2889,4-7 2889,-5 8 0,0 10 0,0-18 0,0 6 0,0-3 0,0 5 0,0 1 0,0-3 0,0 4 0,0-2 0,-1 13 0,2-4 0,0-9 0,2-1 0,0 13 0,-1-1 0</inkml:trace>
  <inkml:trace contextRef="#ctx0" brushRef="#br0" timeOffset="37198">5537 14258 7533,'0'-6'-360,"-5"2"360,4 4-90,-3 0 180,4 4 0,0 2-90,0 4 0,0-1 270,0 6-90,0-4-1,0 3-179,0 0 270,0-3-180,0 8 180,0 1-180,0 1 0,0-1 90,0 7-90,0-14 0,0 11 90,0-1-90,0-10 90,0 10-90,0-13-1,0-4-178,0 3 178,0-8-89,0 3 810,0-4-450,4 0-270,2 0-90,-1 0 270,8 0-270,-2 0 90,9 0-1,0 0 1,-4 0 90,11 0-90,-14 0-90,15 0 90,-13 0 90,14 0-360,-7 0 270,20-4 0,-19 3-934,10-4 844,-13 5 90,9-4-90,-7 3 90,7-4-3232,-10 5 3142,1 0-51,5 0 141,-4 0-90,12-4 90,-7 3-90,4-4-90,21 1 90,-25 3 0,4-1 0,0 0 0,-7-3 590,9 4-500,1-3-90,-5 4 45,0-3 0,0 1-45,2 1 90,16-4 90,-7 1-90,3 3 3117,-2-4-3207,-7 5 80,-8 0-80,5 0 0,0 0 90,9-4-180,-8 3 90,-1-4 0,-6 5-90,9 0 180,-10 0-180,19 0 180,-20 0-180,7 0 180,-14 0-180,13 0 430,-6 0-340,12 0 0,-13 0 0,15-4 0,-21 3 0,12-4 0,-12 5 0,-4 0 0,3 0 90,0 0-180,-3 0 90,-1 0 0,-1 0 0,-8 0 0,4 0 0,-1 0 90,-3 0-90,4 0 1169,-5 0-1259,0-4 90,0 3 0,0-3 0,0 4 0,0-5 0,4 0-90,-3-1 90,4-3 90,-5 8-90,0-7-90,0 2 90,0-4 0,0 0 0,0 0 0,0 1 0,0-1 0,0 4 0,0-3 0,0-5 0,0 1 0,0-5 0,0 8 0,0 4 0,0-7 0,0 7 270,0-4 0,0 1 0,0 4-91,0-1 91,0-3-180,0 8 0,0-3-90,0 4-180,-5 0 270,4 0 0,-3 0-180,4 0 360,0 4-270,0 2 0,0 4 0,0-1 90,0 6-90,0 0 90,0 9 90,0-7-90,4 2-90,-3-9 0,4 0-630,-5 0 180,0-1 91,0 1-1980,0 0 990,0 0 1349,0 4 0,-9 6 0,-2 5 0</inkml:trace>
  <inkml:trace contextRef="#ctx0" brushRef="#br0" timeOffset="38932">6321 14476 7533,'0'-20'0,"0"4"0,0 2 359,-5 4 1,4 0-180,-3 5 0,4 1-720,4-5 540,-3 2-269,8-7 89,-8 3 90,7-3 180,-7-1 0,8-18 0,-8 10 359,8-32-2507,-8 25 1878,4-22 360,-5 17-45,2 5 0,0-2-45,-1-18-90,1 17 0,1-1-2561,1-16 2606,-3 13 0,-1-2 45,5-17-886,-3 5 0,0 0 886,-1-5-304,4 17 0,-1 1 214,-3-11 482,8-5-662,-8 7 90,3-5 90,1 11-180,-4-3 270,3 4-135,-2 5 0,1-1 45,2-11 0,-2 14 0,0 0-45,1 3 0,1 3 1756,0-3-1756,-2-3 0,0 2 45,1 6 0,-4-7 0,0 17-90,0 1 2737,0 3-2737,0-12 1576,0 10-1486,-4-5 1483,2 8-1483,-2 0 0,4 0 90,0 4-90,-4 2 90,3 0-90,-4 3 0,5-4 0,0 5 90,-4 0-90,3 0 0,-4 0 90,5 0-90,-4 0 0,3 0 89,-8 0-89,8 0 0,-8 0 90,-10 18-90,6-9 0,-10 14 0,13-9-90,-4-3 180,3 8-90,-3-8 0,0 12 0,7-11-90,-11 16 90,12-16-89,-4 6 89,5-12-90,5-2 0,0-4-90,0-4 0,0-2-90,0-8 180,0-1 0,5-5 720,5-13-540,-4 14 269,12-13-359,-16 25 0,12-1 90,-5 8 90,2 0 180,17 0-270,-16 4-90,20 2-90,-15 8-989,16 10 899,-15-6 90,5 18 0,-18-18 90,-5 19 0,-10-15 0,-5 7 0</inkml:trace>
  <inkml:trace contextRef="#ctx0" brushRef="#br0" timeOffset="40462">5656 12491 7533,'-28'-15'-1619,"2"5"1709,25 1 89,-4 8 1,1-12 720,7 11-720,-2-8 0,18 10-90,-3 0 0,9 0-1,-1 5 1,-3-4-90,21 13 90,-13-8-45,0 1 0,2 1-758,21 2 713,-24-5 0,0-1 90,21 2-1,-21-2 1,0 1-90,12 0 22,-2-1 1,13 1 0,1 0-1,-8 0-1525,-8-1 0,-1 0 1503,5-1 0,8 1 0,-2 0 0,-8-2 90,16-2-50,-7 0-220,-2-2 1,-1-1 179,0 2 0,-9-3 0,-1-1 0,9 0 216,-10-1-126,10-2-2216,-8 7 2216,-9-8-90,3 8 2216,-5-8-2126,1 8 180,10-4-627,-13 5 357,-3 0 260,-15 0-260,-4 0 3311,0-4-3491,0 3 270,-4-4-180,2 5 879,-6 0-789,2 0 0,-4-4 0,-44 3-90,7-3 90,14 3 0,1 2-847,-10-1 847,22 0-108,-13 0 108,9 0 0,-22 4 0,19-3 0,-12 3 0,11-3 0,0-2 0,-9 1-336,7 0 1,0 0 335,-1 5 0,-3-4 90,-14 3-30,8-2 0,-8-1 0,5 1-902,7 0 1,1 1 871,-8-1 0,-4 0 0,10 0 60,8 2-497,-23-4 497,16 0-90,3 2 0,1 1 90,4-2 0,-14 3 0,21-4-90,1 0 90,-3 0 419,11 0-149,-7 0 1693,18 0-2053,2 0 613,9 0-613,0 0-90,4 0 90,1 0-90,5 0 90,5 0 270,0 0-180,5 0 90,0 0-180,17-4-2080,-8 3 2170,9-8 0,-9 8-727,-4-4 637,0 1 90,4 3-90,13-8-206,-12 8 206,-2-1 0,2-1 44,-8 1 1,-1 0 0,2 2 0,1-1 0,5-1 0,-3 0-45,7 2 45,-8 0 0,1 0-45,8 0-90,9 0 135,-20-1 0,-1 2 45,10 3-90,-11-3 0,0-1 0,3 4 90,-4-4-90,-1 0 0,-3 5-132,16-4 132,-18 3 0,18-4 90,-21 0-180,3 0 90,-4 0 0,0 0 1853,4 0-1853,-7 0 965,1 0-965,-3 0 496,-9 0-496,7 0 191,-7 0-191,0 0 0,-2 0 810,-4 0-810,0-4-90,0 3 180,-4-8-90,-2 8 90,0-3-180,-2-1 90,2 4 0,-13-8-180,3 8 180,-4-3-270,6 0 90,-32 2 180,23-2 0,-27 4 0,25 0-817,0 0 817,-1 0 0,-29 0-90,23 0 180,-24 0-90,9 0-90,13 4 90,-14-2 0,5 2 0,6 0 0,-8-3 0,-6 4 0,16-5 0,-12 4 0,13-3-1475,-15 4 1475,11-5 0,-10 0 180,1 0-180,13 0 134,1 0 1,1 0-398,-2 0 263,-13 0 174,17 0-174,-9-5 90,7 4-46,4-3 1,0-1-45,-2 4 90,-7-3 0,14 0-180,6 2 180,-7-7-449,8 8 1519,2-4-1250,4 5 1034,0 0-2203,-4 0 547,3 0-1536,-26 14 2248,9 7 0,0-1 0,-2 4 0,5 1 0,0 1 0</inkml:trace>
  <inkml:trace contextRef="#ctx0" brushRef="#br0" timeOffset="45799">5308 13841 7533,'-4'-6'-360,"-2"2"270,1-1 180,-4 4-630,8-3 360,-4 4 90,1 0 90,3 0-269,-8 0 89,8 0 90,-3 0 90,4 0 0,0-4 0,0 3 0,4-4 0,2 1 0,3 3 0,1-4 0,5 5 0,-4 0 0,8-4 0,5 3 0,-7-4 90,11 1-90,-13 3 0,5-4 0,0 5 0,4-4 90,-3 3-90,4-4 0,-5 1 179,4 2-89,-3-6 0,7 7 90,-2-4-180,12 1 90,-6-2-785,7 1 785,-14 0-90,4 1-172,-4 3 262,1-3-90,-2-1 90,0 4-90,-3-3 0,8 4 0,-8 0 0,16 0 90,-5 0-90,-3 0 0,0 0 90,5 0-687,8 0 597,-22 0 0,4 0 639,-3 0-549,12 0-90,-7 0 0,4 0 0,-6 0 90,-4 0 82,-1 0-82,23 0-3265,-16 0 3264,16 0-103,-18 0 14,-3 0 0,3 0 0,18 0 0,-12 4 0,13-3 0,-19 4 0,31-1 0,-26-3-899,26 3 899,-31-4 90,-3 0 2633,4 0-2723,8 0 0,3 0 329,5 0-329,-7 0-523,-10 0 523,-4 0 1312,0 0-1222,18 0 0,-19 5-90,18-4 90,-26 3 0,12-4-90,-6 0 90,7 5 0,-9-4-90,0 3 274,-5-4-184,-1 0 626,6 0-626,-9 0 0,8 5-90,-9-4 90,1 3-90,-2-4-315,-4 0 0,-9 4 1,-2 2-1</inkml:trace>
  <inkml:trace contextRef="#ctx0" brushRef="#br0" timeOffset="47187">6399 13741 7533,'-5'-16'-900,"1"3"900,4 8 0,0 4 0,0-3 0,0 4 0,-5 0 90,4 0 90,-3 0 0,-1 0-90,4 0-90,-8 0 0,8 0 90,-3 4 90,4-3-90,-5 8 0,4 1 0,-3 1 0,4 3-1,0-4-89,0 0 0,0 0 90,0 0-90,0 0 0,0-4 0,0 3 90,4-4-90,-3 0-90,4 0 180,-1-1-90,-3-3 90,8 4-180,-8-5 90,8 0 90,-3 0-90,3 0-90,-3 0 90,3-9 0,-4 7-90,1-11 90,-2 7 0,1-4 0,-4 0 0,3-4 0,-4 3 90,0-4-90,0 10 0,-4-4 0,3 3 0,-8-3 90,3-1-90,1 4 0,-4 2 0,8 4 0,-8 0 0,8-5 90,-12 4-90,6-3-90,-3 4 180,1 4-90,4 2 90,-5 4-90,0-5 0,5 4 90,1 1-90,4-4-90,-5 8 90,4-9 90,-3 10-90,4-9 0,0 12 0,0-16 90,4 12 0,1-9-90,1 5 0,2-5 0,-2 0 0,-1-5 0,4 4 90,-3-3-90,4 4-90,-5-5 180,4 0-90,-8 0 0,8-5 0,-4 0 0,1-1-90,-2-3 90,1 4 0,-4-5 90,3 0-180,-4 5 90,5-4 0,-4 3 90,3-4-90,-4 0 0,0 0 0,0 5 0,0-4 0,-4 3 90,3-3-90,-8 3 0,8 2 0,-8-1 90,8 4-90,-8-3 0,8-1 90,-3 4-90,-1-3 0,4 4 90,-8 0-90,4 0-90,-1 0 180,2 4-180,-1-3 180,4 8-90,-3-8 0,4 8 90,0-3-90,0 3 0,0 1 0,0-4 0,0 3 0,0-4 0,0 1 0,0 3 90,0-4-90,0 5 0,4-4 0,-3 3 0,8-8 90,-8 3-90,4-4 90,-1 0-90,-3 0 0,4 0 0,-5 0 0,4 0 90,-3 0-90,4 0 0,-1 0 0,-3 0 0,8-9 90,-8 3-180,3-9 90,-4 5 0,5 0 0,-4 5 0,3-4 0,-4 3 0,0 1 0,0-4 0,0 8 0,-4-8 0,3 8 90,-4-3-90,5-1 0,-4 4 0,3-3 0,-8 4 0,8 0 0,-3-5 0,-5 4 0,6-3 0,-10 4 0,12 0 0,-8 0 0,8 0 0,-3 4 0,-1-3 0,4 4 0,-3-1 0,4-3 0,0 4 0,0-1 89,0-3 1,0 8-90,0-8 0,0 3 0,0 1 0,0-4 0,0 3 0,0 1 90,0-4-90,0 3 0,4-4 0,-3 0 0,4 5 0,-5-4 90,4 3-90,-3-4-90,4 0 0,-1 0 180,-3-4-809,4 3 359,-1-4 360,-3 5 0,-1 5 0,-5 0 0</inkml:trace>
  <inkml:trace contextRef="#ctx0" brushRef="#br0" timeOffset="49003">6479 12481 7533,'-16'-15'-990,"6"5"1080,6 6-90,0 0 0,-2 2 0,1-2 0,0 4 90,5 0-90,-4 0 0,3 0 270,-4 0-90,5 0-180,-4 0 360,3 0-90,-8 13-181,8-5 1,-4 11-269,5-5 268,0-3 1,5 3-180,-4-4 1,3 0 178,1 0 1,-4 0-180,8-5 1,-8-1 89,8 1 0,-8-4 179,8 3-179,-8-4 90,7 0-90,-6-4 0,6 3 0,-6-8 0,2 4 90,0-5-90,-3 0 0,4 0 90,-5-4-90,0 3 90,0-4-90,0 6 90,-5-6-90,4 4-90,-7 1 180,2 1-90,-4 4 0,0-5 90,0 4-180,5 2 90,-9-1 0,8 4-90,-4-3 90,-3 8 0,6 2 0,-7 8 0,8-3 0,2 4 0,4-1 0,0-3 0,0 8-90,4-8 0,-3 3 0,13 0 90,-8-7 0,9 2 0,-6-9 0,1 0 0,5 0-90,0-9 90,1 2-90,-2-7 180,-4 4-90,0 0 0,-5-4 90,4 3 0,-3-12-90,-1 11 1080,0-12-900,-5 13 269,0 1-179,0 6 0,0 0-360,0 2 270,0-2-270,0 4-989,-5 9 539,0 2 540,-10 13 0,-5 6 0,-5 5 0</inkml:trace>
  <inkml:trace contextRef="#ctx0" brushRef="#br0" timeOffset="61157">476 8900 6813,'0'-5'-540,"0"-4"810,0 8 90,0-4-360,0 5 0,5 0 90,5 0 0,1 0-90,3 0 90,5 5-90,-3-4 90,9 8-90,3-8 90,-1 8-90,3-8 90,7 3-90,4 1 0,1-4 90,-9 1 0,-1 0-90,3-2 0,17 0 90,-22 0 0,22 0-1,-17 0-533,12 0 534,-22 0-90,-6 0-90,-3 0 90,11-4 0,-13 3 90,4-4 0,-9 5 444,-8 0-534,4-4 0,-10 3 270,0-4 0,-18-4-180,5 7 0,-11-11-180,-4 12-180,6-3 90,-25 4-116,14 0 296,1-1 0,-1 2-493,-8 3 493,15-1 0,0 0 0,-3 2-90,4 4 90,-4-4 90,3 5-180,1-4 270,-12 7-180,18-11 0,-18 11 180,26-12-114,-7 8-66,12-8 270,-8 4-270,12-5 286,-6 0-286,12 4 682,-8-3-682,8 3-65,-3-4-115,4 0 270,4 0 0,-3 0-90,12 5-90,-2-4 90,5 3 0,16-4 90,-14 0-90,33 0 0,-22-4-1155,14 3 1155,-13-8-90,17-1-818,-8-1 908,9-3 0,-9 4-630,9-4 450,-5 7 180,-9 2 0,-1 1 0,10 9 0,10 0 0</inkml:trace>
  <inkml:trace contextRef="#ctx0" brushRef="#br1" timeOffset="63174">4862 8295 12119,'0'-30'-1139,"0"5"400,4 0 657,-3 10-98,4 5-74,-5 6 247,0 21 0,-5 1 0,0 16 0</inkml:trace>
  <inkml:trace contextRef="#ctx0" brushRef="#br0" timeOffset="63538">5011 10725 7533,'-6'-31'-270,"2"7"450,4 19-180,0 10 0,0 15 0,0 5 0</inkml:trace>
  <inkml:trace contextRef="#ctx0" brushRef="#br0" timeOffset="66349">4555 18544 7533,'-10'0'899,"0"0"-449,4 0-90,-3 0 89,8 0-898,-3 0 269,4 0 90,0-5 450,0 4-180,0-8 89,0 4-448,0-14 268,4 3 1,-3-9-90,8 6 90,-3-5-90,8-11 90,-3 3-401,-1-6 491,3-5-1626,-6 5 1536,7-6-90,-4 6-90,0-11 90,0 6 0,0-5 0,0 9 90,0 8-139,-5-3 49,4 8 0,-3-2 90,-1 3-90,4-1 0,-3 2 90,-1 4 174,4 0-264,-4-9 90,1 12 1573,-2-2-1483,-4 10 149,0 8-329,0-3 90,0 4 89,4 4-89,-3 2 0,3 8 0,1-3 180,0 30-270,5-16-662,-4 23 842,-2-19-90,-4-3 0,5 2 90,-4 11-90,3-10 0,-4 13 0,0-21 0,5 7 0,-4-7-180,3 3-90,-4-4 270,4-4 0,-2-2-180,6-4 932,-6 4-752,6-7-270,-2 2 0,4-9 180,-5 0 0,4 0 0,-8-5-180,8 0 180,-3-10-360,12-22 270,-6 7 0,0 0 0,0-1-1429,-1-1 1429,3-12-294,-4 6 384,0 6-90,0-2 180,0 10-90,-5-1-90,4 4 0,-3-3 360,3-5-270,1 7 180,-4-6 0,3 12-180,-8 2 0,8 4 270,-4-5 1213,1 4-1213,-2 2 420,-4 4-241,0 5 181,0 9-540,4 2 90,-2 9 0,2 0-90,-4 0 90,0 4 269,0 32-269,0-18-153,0-8 1,0 0 62,0 0-529,0 4 349,0-3 180,0 21 90,0-13-360,4 9 180,-2-9 0,2-13-90,-4 7 90,4-12 180,2 16-90,-1-13-90,4 9 90,-3-9-1529,-1-3 719,4-1-1978,1 3 2158,1-15 90,3 9-1153,1-15 1603,-4 2 0,12-13 0,-2-2 0</inkml:trace>
  <inkml:trace contextRef="#ctx0" brushRef="#br0" timeOffset="66807">5676 17760 7533,'0'-11'-450,"0"2"630,0 9 2248,0 0-2248,0 4 360,0 15-360,0 3 90,-5 12 180,0 14-271,-1-9-399,-3 13 490,8-16-90,-8 2 0,8-7-180,-3 8 90,4-8-90,0 3 180,-5-5 0,4 1-1,-3-4 1,4-2 0,0-4-1529,0 4 1079,0-12-1079,0 6 539,0-17 91,0 8-630,0-8 1029,4 3 320,-3-13 0,4-6 0,-5-10 0</inkml:trace>
  <inkml:trace contextRef="#ctx0" brushRef="#br0" timeOffset="67220">5725 17601 7533,'-5'-16'-180,"0"-2"540,5 17 179,-4-3-449,3 4-90,-4 0 180,1 0 720,-2 0-271,-3 0-269,-1 4-90,0 6 90,-5 1-90,0 8-91,-1-4 361,-15 22-630,16-17-742,-12 17 1012,17-26 180,0 12-181,4-15 1,-3 9-450,8-11-539,-3-1 269,4 0-359,0-5 1551,4 0-1102,2-5 1,8-14 89,2 2-180,8-21 360,-8 17 360,3-8-180,-5 13 540,2-7-90,-5 11-360,2-2 539,-12 9-359,8 5-90,-8 0 0,8 0 989,-3 5-809,3 0-630,1 5 270,5 4 270,-4 2 90,12 8-180,-11-7-1889,7 6 1709,0-8 0,-3 5 0,8 0 0</inkml:trace>
  <inkml:trace contextRef="#ctx0" brushRef="#br0" timeOffset="67778">6162 17571 7533,'-10'0'-720,"5"0"990,0 0 0,1 0 359,-2 0-269,1 0-180,-4 0 0,3 5-90,-4 0 90,-4 5 90,3 0-90,-3 0 89,4 4-89,-5-3 0,4 4 0,-3-1 90,4-3 0,-4 12 0,-2-6-90,1 3-180,5-6 0,1-4 90,8 0-1,-3 0 91,-1-5-90,4 0 90,-3-1-450,4-3-359,0 4 179,0-5 90,0 4 90,0-3 90,4 4 180,-3-10-629,21-9 179,-13-3 90,19-7 90,-17 4 91,8 0-1,-4 1 90,0-1-90,0 4 0,-1-3 270,-3 4 0,3 0-90,-4 0 719,0 1-629,0 3 540,0-3-450,-4 8 719,3 2-89,-4 4-450,1 0-90,2 4 899,2 11-809,1 1-1,8 13-448,-8-8 89,3 3 359,1 9-359,-4-14 0,3 13-270,1-8 91,-4-6-1,2 5-1170,2-4 991,-9-12 179,7 11-1619,-12-17 1349,4 3-629,-1-4-1,-3-4 720,4-6 360,-5-5 0,4-5 0,2 0 0</inkml:trace>
  <inkml:trace contextRef="#ctx0" brushRef="#br0" timeOffset="68043">6261 17512 7533,'-16'-5'449,"-2"-4"1,17 7-270,-3-2 1709,-1 8-1439,4 6-180,-8 6 89,8 4-179,-8 4 0,8 1 900,-8 10-1,4 13-629,-5-1-802,4 3 532,-2-7-1,7-8 451,-8 5-90,8 0-180,-8-1-785,8 6 515,-4-5 180,1 13 0,4-23 0,-1 0-90,-8 14-1709,8 6-450,-4-28 1979,5 2 0,0-9 0,0-1 0</inkml:trace>
  <inkml:trace contextRef="#ctx0" brushRef="#br0" timeOffset="68572">7104 18226 7533,'-5'-1'1529,"0"11"-1259,5 7 449,0 7 91,0 13-450,0-3-928,-4 10 838,-2-6-180,-4-3-90,1-6 0,0 0 0,-3 19 0,2-16 0,1-1 0</inkml:trace>
  <inkml:trace contextRef="#ctx0" brushRef="#br0" timeOffset="69645">7839 17611 7443,'-5'14'1079,"0"15"-989,-1-1 90,-2 15 359,5-17 1,0 5-248,-3 9 1,-1 8-1,-1 2 1,2-6-2284,0 4 0,2 0 1833,-2-7 1,-1 7 0,1-3-1,2-12-21,4 0 788,0-7-609,0-1-989,0-1 449,0-8 360,0 2-539,0-11 269,0 7 90,5-13 180,0 3 1008,5-8 0,0-6 1,0-6-1</inkml:trace>
  <inkml:trace contextRef="#ctx0" brushRef="#br0" timeOffset="69974">7947 18108 7533,'-11'36'-90,"2"5"719,14-19-359,0 3 0,10-2 90,-4-11-180,3 7 270,0-9 359,28-13-989,-15-13 270,19-6-360,-26-24-996,-5 17 1266,-5-9-90,-1 4 90,-8 8 0,4-4 90,-5 2-90,0 7 0,0-3 0,0 3 360,0 6-181,-5 0 1,0 6-180,-5-1 270,0 4 1267,0 2-1448,0 4-178,-4 0-406,-10 35 0,1 14-315,11-24 1,1 1 809,-4 16 0,-1 6 0,6-6 0,10 12 0,3-26 0,0 0 0</inkml:trace>
  <inkml:trace contextRef="#ctx0" brushRef="#br0" timeOffset="70593">8334 17949 7533,'-5'-6'0,"0"1"-270,5 5 1349,0 0-809,0 5 90,0 1-90,0 8 90,-4 6-271,3 1 1,-3 7 90,4-2-90,0 3-180,0 1 90,0-4 90,0 2 90,-5-3-816,4 1 636,-3-2 0,4-4-90,0-4 90,0 2 0,0-11 90,4 6-450,2-7 181,-1-1-181,8-5 180,-6-10 0,12-5 366,-8-5-456,5-7 0,0-1 450,-2-5-597,2 2 0,0 1 327,-5 0 90,3 5 90,-4 1-270,0 4 180,0 4 540,-4 2-270,-2 9-90,-4 0 629,4 1-449,-2 3 654,2 1-474,-4 5-180,0 10-1,0 0-89,0 5-270,0 4-90,0-3 270,0 3 90,0-4-90,0 0 0,0 0 0,4-5-450,-3 4 90,8-8 270,-8-1-180,8-1-90,-8-8 90,8 3 0,-3 1-90,4-4 0,0-1 270,4-6-270,6-13 1,1 3 179,12-22 0,-16 15-90,11-14-720,-8 3-479,1 6 929,-1-5 90,-6 13-1259,0 1 1080,-7-2-541,6 10 990,-7-2 0,4 3 0,0-5 0</inkml:trace>
  <inkml:trace contextRef="#ctx0" brushRef="#br0" timeOffset="71048">8900 18077 8342,'0'6'1260,"0"3"-1890,0-4 450,0 1 180,5-1 0,-4-1 0,8-3 90,-8 3 90,7-4-360,-2 0 180,0 0-90,2-4 0,-2 3-90,4-13 270,4 8 0,-3-9-270,4 1 270,-6-1-180,6-9-90,0-2 180,-4 1 180,2 5-90,-11 6-90,2 3 0,-4 2 630,0 3-91,0-3-89,0 8-180,-4-3 180,-2 4-270,-4 0 0,-4 4 269,-2 10-89,1 3-180,-4 7 90,4 10-180,-1-7-712,6 7 802,2-5 0,6-8-90,-2 8-273,4 0-897,0-2 541,0 6 269,0-12 0,4 8 180,2-13 90,4 3-1889,0-9 1611,4 0-352,2-5-269,-1-1 449,4-4 450,-4-4 0,5-10 0,0-7 0</inkml:trace>
  <inkml:trace contextRef="#ctx0" brushRef="#br0" timeOffset="71346">9277 17928 7533,'-27'43'1259,"5"-6"-719,22-8-360,0-7 179,-5 6-89,4-3-90,-3-4 0,4 3-90,0-9 360,0 8-630,0-11 180,0 7 180,0-9-540,0 0 270,4-4 180,-3-2-180,8-8 0,-3-2-90,4-21 90,0 8-1261,4-23 1261,-3 16 449,3-9-377,-4 10 198,0-4 899,5 0-809,-4 7-90,3-1-270,-4 8 180,0 8 90,0-6-90,0 7-540,0 1 270,4 1 180,1 4-2518,10 0 2518,-4 0 0,11 4 0,-1 1 0</inkml:trace>
  <inkml:trace contextRef="#ctx0" brushRef="#br0" timeOffset="72464">10359 17909 7533,'-6'-11'-90,"2"-3"90,-1 13 0,4-3 449,-3 0 91,-5 3-180,7-4-90,-11 5 180,3 0-91,-1 0-89,-8 5 0,-1 4 90,-1 7-180,-3 4 134,7 2 1,1 2-135,-8 2-90,10-2 0,0 3 0,1-1 0,3 0-180,2 15-1899,-5 7 1539,13-25 181,0-13 179,0 0 0,0-4-540,4 3 270,2-8-449,12-1 2528,-1-6-1989,7-8 0,-4-2-490,4-3 401,-3-1 89,8-4 90,1-15 90,-4 6-90,3-6 270,-14 15-90,4 4 0,-8 1-90,3 3 990,-8-3-900,3 12 1709,-8-1-1440,3 8 1,-4 0 180,-4 0 180,-6 17-91,-1 1 181,-12 30-540,11-6 66,-11 7-66,11-9 0,-6 3-135,10-17 0,0 2-45,-7 20 90,0 5-360,6-19 270,-1 0 0,4-3 90,-3-1-360,8-1 270,-3-9-989,-1 9 449,4-8 270,-3-5 1,4-3-1081,0-7 1,0-1 1349,26-32 0,-10 2 0,2-1 0,1-1 0</inkml:trace>
  <inkml:trace contextRef="#ctx0" brushRef="#br0" timeOffset="72780">10587 17869 7533,'-6'0'1439,"-2"0"-1619,7 0 180,-4 5 0,5 0 180,-4 5 360,3 4-181,-8 2-89,8 4-180,-4 4 90,1-3 0,3 3 90,-4-4-180,5 0 90,0-1 0,0-3-1,5 3-269,-4-8 90,8 3 0,-8-8-179,8 3 89,-4-8 90,5 3 180,0-4-720,13-13 270,-1-8 360,8-6-540,-1-15-624,-4 6 984,0 0-360,-5 3 90,-5 13 180,-10 0-899,8 0 809,-10 5-90,5 5 360,-3 5 0,-4 1 0,3-1 0</inkml:trace>
  <inkml:trace contextRef="#ctx0" brushRef="#br0" timeOffset="73298">11112 17849 7533,'0'-16'-90,"0"-2"90,-4 17 90,3-3 719,-7-1 1,2 4-450,-4-3-181,0 4 1,1 0 0,-1 0-90,0 0 90,0 4 0,0-3 270,-13 17-270,9-6 0,-13 8-1,16-1 181,-12 5 0,6 7-180,-3 0 0,10-3 0,1-8-360,8 0 180,-3 0-540,4 8 360,0-10 90,0 5 0,0-8-449,4-9 269,-3 7 90,8-11 90,-3 2-90,4-4 0,0 0 90,0 0-629,4-4 359,-3-6 0,8-6 0,-8-4-359,12-8 249,-11 1 560,7-3-90,-9 6-180,0 5 0,0-6 450,-5 9-90,4-8-328,-8 13 1048,3-3-450,-4 4-271,0 0-89,0 5 450,0-4 108,0 8-468,0-4 1678,0 5-1588,0 5-90,0 5 0,-4 1 0,3 7-270,-8 7 270,8-3-630,-8 15 450,8-15-630,-3 24 540,4-21-1349,0 17 809,0-26-1258,4 3 1168,-3-9 720,8-5 0,-3 0 0,3-5 0</inkml:trace>
  <inkml:trace contextRef="#ctx0" brushRef="#br0" timeOffset="73713">11291 17830 7533,'-11'20'-270,"-2"-1"1169,7 4-449,1-1 0,-9 21-360,12-15 0,-15 14-90,14-20 539,-10 2 91,8 4-720,-1-20 0,2 15-360,4-22 91,0 3 269,0-4-720,4-9 360,2-2 181,4-13-631,13-10 630,-10 2-657,15-7 568,-13 9 359,14-4 0,-12 8 0,11 2 0,-17 9 0,3 5 719,-4 0-449,-4 5-180,2 1 0,-6 4 899,2 0-359,-4 0 297,0 4-118,0 6-359,0 1 0,0 8-90,0-4-91,-4 5-89,2 0 0,-6 4 0,7-3-90,-8 3 0,8 0 90,-4-3-630,1 17 450,3-15 90,-4 6-1169,5-11 539,0-7 360,0 8-1259,0-8 629,0 3-89,9-8 179,-2-2 720,7-4 0,0-4 0,2-2 0</inkml:trace>
  <inkml:trace contextRef="#ctx0" brushRef="#br0" timeOffset="74017">11907 17413 7533,'-5'15'0,"4"4"449,-8-4-89,4 10-90,-5-4 90,0 12-180,0-7-100,0 13 280,0 0-480,0 2 390,1-8 0,-1 0-90,-2 12 0,0-5 0,1 0 0,0 4 0,1 9 89,1-19-448,8-4 269,-8 8 89,4-10 1,-1 5 0,2-17-86,4 2-2523,0-7 540,0 3 1350,0-8 592,0-2 0,0-4 0,0 0 0</inkml:trace>
  <inkml:trace contextRef="#ctx0" brushRef="#br0" timeOffset="74379">11619 17859 7533,'-2'-22'270,"4"0"-91,12 17-179,1-5 810,18-9-630,-9 7-707,9-7 617,-13 9-90,-1 5 0,1-4-90,0 8 180,0-8-3177,0 3 2997,0 1-731,-5 0 821,4 5-522,-8 0 612,8 0-36,-8 0 36,7 0 2530,-7 5-2171,4-4 1038,-5 8-1217,0-4 179,0 10-179,0 0 1155,-1 0-1336,-3 4 1441,3 14-1530,-8-8 90,3 16 89,-4-24 91,0 11-1079,0-7 809,0 4 90,0-5-1709,0-1 1166,0-9 93,0 5-1439,0-5 1799,-4 0 0,3-5 0,-4-1 0</inkml:trace>
  <inkml:trace contextRef="#ctx0" brushRef="#br0" timeOffset="74510">12304 17492 7533,'-7'-28'0,"4"6"0</inkml:trace>
  <inkml:trace contextRef="#ctx0" brushRef="#br0" timeOffset="75127">12443 17621 7533,'0'-22'90,"0"4"539,0 14-269,0 3-180,0-4 1439,4 5-1259,1 5-90,1 0 89,-2 10-89,-4 0-90,0 9 360,0 19-360,-4-4 359,-10 5 1,-7 11 0,2-9-2102,6-18 0,-1-2 1622,-5 15 0,-2 5 0,2-11 120,0-15-379,8-5 379,-3-5-540,8-6-269,-3-4 359,8 0 180,-7 0 2892,6 0-2982,-2 0 161,4-4-71,0-2 90,0 1-180,4-8 540,-3 6-180,8-3 0,-3 1-270,4 8 899,0-3-89,4 4-450,-3 0 359,8 4-449,-8-3-1709,12 13 1259,-11-8 270,11 8 0,-7-4 180,12 5-3958,-1-4 3778,7-1 0,-4-1 0,0-4 0</inkml:trace>
  <inkml:trace contextRef="#ctx0" brushRef="#br0" timeOffset="75553">13027 17869 7533,'-5'0'-360,"5"-4"1259,1 3-449,8-8-270,-4 8 720,10-12-541,-4 6-269,16-16 0,-9 2-90,6 0 90,-10-2 0,-4 12-270,0-8 90,-4 8 360,3-12-450,-8 15 0,8-14 540,-8 15-180,3-3 0,-4 1 270,-4 8-181,3-3-89,-8 4 180,3 0-180,-4 4 0,0 2 0,-4 4 0,3 4 270,-12 11-1,11-3 181,-11 6-270,12-4-1,-4 2 1,5-1 0,0 4 0,0 5-180,5-7 0,-4 7 0,8-10-360,-3-7 90,4 6 180,4-8-90,-3 5-1170,8-5 631,1 0 179,5 3-1619,5-10 900,0 10 359,0-17-1259,4 4 900,-3-5 1079,8-5 0,-4-9 0,5-8 0</inkml:trace>
  <inkml:trace contextRef="#ctx0" brushRef="#br0" timeOffset="75878">13415 17730 7533,'-6'-1'629,"2"7"-899,4 9 1890,0 0-721,0 4-359,0 1-180,-5 1-1,4 3 1,-3 1-831,-1-5 471,4 5-90,-3-5 270,-1-5 155,4 4-155,-3-8 90,4 3-91,0-8-179,-5 3-539,4-8 851,-3 3-402,4-4-985,0 0 895,0-4-270,0-11 270,0-6-90,9-17 360,-3 6-180,13-11 180,1-1-1174,-4 11 1174,3-5-180,-4 18 630,-4 0-271,3 5-269,0-4 0,-3 8-1798,17-3 178,-15 8 1620,10 6 0,-17 10 0,-2 6 0</inkml:trace>
  <inkml:trace contextRef="#ctx0" brushRef="#br0" timeOffset="76212">13782 17710 7533,'-6'36'0,"2"-7"359,4-4 271,-4 4 0,-2 1-270,0 1-91,-2-2 271,2-5-360,-4-3 0,0-1-360,5-6 180,-4-8-360,8-2 270,-4-4 90,5 0 270,0-9-540,5-6-90,0-11 271,10 1 448,5-17-89,1 14-479,3-16 1289,4 6-540,-5 10 89,14-14-269,-19 21 270,23-13-361,-27 18-89,13-3-2788,-8 13 2608,-7 2 0,7 4 0,-9 0 0</inkml:trace>
  <inkml:trace contextRef="#ctx0" brushRef="#br0" timeOffset="76579">14645 17899 7533,'-32'36'3867,"0"2"-3327,21-17-180,-4 3-180,1-4-1170,-1 4 451,-10 1-406,8-2 1,0 2 716,-15 13 0,13-11 0,-1-1 0,-9 14 1</inkml:trace>
  <inkml:trace contextRef="#ctx0" brushRef="#br0" timeOffset="77795">15439 18127 7623,'4'-10'-90,"-3"-4"719,8-2-89,1-17-360,1 10-1465,3-19 1375,1 16-90,-5-1 0,0-2 90,0-4 0,1-1-717,1 0 1,0 0 581,-4-2 0,-1 1-45,12-15 180,-8 0-135,3 6 0,0-1 45,-8 17 0,1 1 0,4-15 0,1 0-90,2-11 90,-3 15 90,-3 9 0,-1 1-616,-2 1 796,0-2-270,-5 10 0,0 8 1289,0-3-1109,0 8 1787,0 2-1697,-5 4 527,0 0-707,-5 4 0,0 6 180,-9 10-1,-6 19-134,1-8 0,-1 2-386,8-8 1,0 1 295,-4 4 0,0 0-45,-3 9 90,7-16 0,-6 13-180,17-24 180,-8 2-720,13-9 540,-3-1 0,4-2-539,0 2 359,0-4 681,4-4-681,6-6 180,6-6-90,3-8-449,15-15-1927,-7 2 2421,-7 15 1,-1 0-657,6-17 881,3 4 0,-1 0 0,1-5-135,-3 9 0,1 2 855,-7 11-361,-3 7-179,-2 1-90,-8 6 0,3 8 989,-4 6-449,1 5-180,-2 5-360,5 8-180,-7-1-1440,16 12 721,-16-8 1356,11 3-817,-7-5-1888,3-3 2068,5 2 0,-3-2 0,3 4 0</inkml:trace>
  <inkml:trace contextRef="#ctx0" brushRef="#br0" timeOffset="78393">16093 18236 7533,'0'-25'-990,"5"1"2429,0-14-1079,5 9-619,0-22 349,4 14-1659,-4 3 0,0-2 1479,0 8 0,1 1 135,1-13 0,0-2-767,5-4 1,-1 0 586,-4 6 0,0 0 90,6-8 0,1-1-895,-4 2 1,0 3 939,-2 11 0,0 0-111,0-5 1,-1 0 200,0 6 0,-1 1-180,1-13 180,2-8 450,-5 14-360,-8 11-180,4-2 270,-5 10 1146,0 4-1326,0-1 270,-5 2 2518,-5 4-2698,-1 4 0,-8 2 0,8 8 2913,-7 2-2733,-11 17-180,6-1 507,-15 12-327,4 9-1295,2-10 1115,-2 10-90,10-13 0,-5 4 180,3-3-1699,0-1 1429,12-15 145,5-1-1134,8-9 1716,-3 1-817,4-2-989,13-8 809,-1-6-179,25-19 89,-9 1 45,-2 3 0,0-1 45,7-7 90,-11 13 0,-1 1 450,9-10-270,-1 13 187,10-12 352,-16 16-324,5-2 1314,-18 10-629,-5 8-451,4 2 1720,-8 8-1719,4 1 926,-1 1-1107,2 2-171,-1-2-8,4-1-90,-4 4-2788,10 5 2428,0-2 227,1 7 0,2-5 0,-2 1 0</inkml:trace>
  <inkml:trace contextRef="#ctx0" brushRef="#br0" timeOffset="81581">17394 17254 7533,'5'-10'-630,"0"5"450,-5-4 1260,4 3-811,-3 1 1,3 1 360,-4 4 269,0 0-719,0 4 270,-4 6 180,-6 18-450,-1 0-244,-8 19 244,10-18 0,-1 1 360,-11 19-241,8-12 1,0 4 0,1-4-1724,0-10 1,1-1 1602,-6 24 1,1 1 0,4-18 0,0-2-861,-4 9 0,2 1 681,2-6 0,2-2-158,0-3 1,1-2 337,0 5 22,4-4-202,-5-2 90,4-3 1844,2-5-2024,4-8 2859,0-1-4028,0-6 1766,0 1-866,0-4-2265,0 3 1994,4-4 271,2 0-271,12-9 630,-1-2 0,12-13 0,-4-2 0</inkml:trace>
  <inkml:trace contextRef="#ctx0" brushRef="#br0" timeOffset="82022">18127 17353 7533,'0'-5'359,"0"0"181,0 5-180,-4 0 629,-2 5-449,-8 0 180,-6 14-540,-1 2-1,-7 4 631,4 4 0,0 2-2896,-16 6 2266,14-4 0,0 0 90,-9 3-769,16-11 0,0 1 859,-13 13-243,13-15 0,-1 0 288,-4 8 0,1-3-225,-7 3-90,9-7 0,0 1-90,-3 3 0,3-7-810,1 2 360,6-10 450,8-4 1928,2-4-2018,4-2-3152,0-4 993,9-13 1799,2 1 450,8-13 0,1-3 0,0-3 0</inkml:trace>
  <inkml:trace contextRef="#ctx0" brushRef="#br0" timeOffset="82327">17681 17433 7533,'10'-6'899,"0"2"-809,-5 4-90,4 4 0,1 10 1889,5 3-495,2 5 0,-1 2-584,3 6-181,4 4 1,-1 2-360,-3 3-90,-3-15 0,1 1 360,7 21-271,-3-22-89,4 18 90,-1-12-90,-8 1 90,8-2-180,-9 0-90,0-12-540,0 11 270,-5-16 180,-5 2-539,4-5 359,-8-8 0,4 8-2698,-5-8 2338,0 3 427,0-4 1,0-4 0,0-2 0</inkml:trace>
  <inkml:trace contextRef="#ctx0" brushRef="#br0" timeOffset="82713">18703 17254 7533,'0'-5'2878,"-4"9"-2428,3 3 539,-8 16-359,-1-3-270,-1 10-1877,-8 4 1697,8 2-1,-8 8 91,4-3 900,-1 3 269,0-1 0,0 2-899,2 7-361,1-6 1,-1 0 90,4-18 0,1-2-196,1 5 1,-1-1-75,-3 1 0,0-1 90,-3 15-90,5-12-1709,1-9 809,3-3 900,1 3 0,-4-4 0,3 0 0</inkml:trace>
  <inkml:trace contextRef="#ctx0" brushRef="#br0" timeOffset="96407">18654 16014 6903,'9'-16'-630,"6"2"630,-4 4 0,8 0 180,14 4-180,-13 6 630,20 10-360,-28 6-180,12 8 449,-9 19-359,-5-16 0,0 3-45,0 9 0,0 1-1353,-2-6 1,-1-1 1217,1 1 0,-1-1 0,2 17-290,0-13 0,1 2 425,-2-8 0,1-2-180,3 5 0,0-3 135,3 6-569,4-21 569,-8 2-180,8-11-90,-8 6 1881,16-12-1881,-10 4 90,12-5 0,-5-9 90,2 2-90,3-11 90,0-2 0,-1-2 0,8-18 0,-8 9 0,0-1 0</inkml:trace>
  <inkml:trace contextRef="#ctx0" brushRef="#br0" timeOffset="96624">19387 15905 7533,'-35'32'54,"0"1"0,0 0 0,-4 5 0,-2 1 0,6-4-1799,7-4 1,1-1 1879,-11 8 0,0 0-135,10-13 0,1-1 45,0 1 0,-1 0 0,-1 0 0,0 0 0,4-3 0,-1 1-267,-3 0 0,-2 2 1,1-3 265,3-1 1,0 0-540,-17 15 1,0-2 494,2-2 0,20-13 0,0 0 0,-12 11 0</inkml:trace>
  <inkml:trace contextRef="#ctx0" brushRef="#br1" timeOffset="102887">16838 18564 16209,'-6'-6'-3175,"2"-2"1642,4 2 345,4 0 1483,24-7 563,0 6-1530,25 0 1,5 0 976,-24 2 0,0 0-251,6 1 1,5 1 0,-3 0 266,1 0 0,-1 1 354,5-3 0,1 1-31,-3 3 0,4 1-974,-7-3 1,4-1-1,1 0 1,-4 2 423,-4 1 1,-3 0 0,3 0-412,16-1 0,3-1 0,-5 0 291,-8 0 1,-3 1-86,-4 2 1,-1-1 50,-3-1 0,2 0-254,11 2 0,1 0 233,3-2 0,0-1-170,-10 3 1,-1-1 204,1-1 0,-3 0 90,-4 2 0,-8 4 1,3 2-1</inkml:trace>
  <inkml:trace contextRef="#ctx0" brushRef="#br1" timeOffset="103138">17195 18574 20653,'27'-11'-321,"-1"1"0,2 0 1,-1 1 102,4-1-1828,13 4 2985,10 2-1606,-20 3 0,1 2 788,7-1 0,1 0 39,2 0 1,5 0-136,-2 0 1,5 0-1,-2 0 63,-12 0 0,-1 0 0,2 0-594,12 1 1,2 0-1,-2 1 484,0 3 0,0 0-7,-3 1 0,2 1 0,-3 0 0,-10 1 1,-3 1-1,2 0 0,11 1 0,0 0 1,0-1-1</inkml:trace>
  <inkml:trace contextRef="#ctx0" brushRef="#br0" timeOffset="107926">17056 18544 6633,'6'0'270,"2"0"-90,-2 0-180,4 0 90,0 0-90,0 0 90,4 0-90,2 0 0,3 0 719,28 0-629,-16 0-295,-4 0 1,2 0 294,6 0 0,0 0 0,8 0-1,-6 0 1,11-5 0,-4 3 0,1-1-45,-15 0 0,1 0-514,15 1 1,1 0 558,-10-1 0,-2 1-90,16 1-90,-7-3 0,0-1 0,6 4-1383,-3-3 0,-1 0 1473,2 2 0,-16 0 0,1 0-250,-4 2 1,-2 0 69,5 0 180,23 0 114,-25 0-294,-8 0 0,6 0 652,-13 0-652,1 0 3213,-6 0-3663,-2 0 970,-7 0-340,4 4 0,-10 2 0,0 4 0</inkml:trace>
  <inkml:trace contextRef="#ctx0" brushRef="#br0" timeOffset="108339">16987 18633 7533,'-6'0'-630,"2"0"450,13 0 270,2 0 0,13 0-360,1 0 180,9 0 238,2-4 392,8 3-976,1-4 796,9 5-90,-3-4-135,-7 3 0,1 1-180,-14-3 0,1 1 0,14 2 0,2 0 45,-6-2 0,-1 0 45,-7 1 0,1 1-45,5-3 0,3 0 0,-4 0 0,-6 3 0,-1-1-45,13-3 0,-1-1-45,-14 5 0,-3-1-90,16-3 135,-7 2 0,-1-1-45,0-2 90,12-1 90,-28 2-180,-3 4 90,-6 0 583,-1 0-583,-8 0 874,3 0-2043,-4 0 1169,-4 0 0,-6 9 0,-6 2 0</inkml:trace>
  <inkml:trace contextRef="#ctx0" brushRef="#br0" timeOffset="110777">19447 17820 7533,'-6'-10'-360,"-2"0"270,6 0 180,-2-5 0,4 4-90,0-7 0,13-7 90,-5 3 90,15-6 0,-3 3-701,1 0 611,3-5-180,5 1 180,-3-1-90,13-4-2523,-8-2 2478,-10 17 1,1-1 88,-2-2 1,1-1-45,3 1 0,1-1 0,2-3 0,0-2 45,0 3 0,1 0-15,3 0 0,3-1 0,1 1-805,-1 2 1,1 2-1,1 0 805,1-1 0,1 0 0,-1 2-417,-1 1 1,-1 1 0,-1 3 386,0 1 0,2 1-30,9-1 0,4-1 0,-3 2 30,-3 3 0,0 2 0,1-2 0,3 0 0,-3 2 90,6 4 0,-4 2-100,-12 2 0,0 0 55,18 6 0,-2 3-45,0 8 0,-21-4 0,-1 2 90,6 11 0,-8 3-90,-2 1 90,-4 4-90,-5-3 90,0 8 0,-1 9 90,-3-5-45,-4-9 0,0-2-45,3 7-90,0 8 0,-4-21 90,3 2 888,-4 2-798,9 1-540,-7-10 270,6-4 2269,-12-11-2628,8 0 2280,-8-2-2550,8-4 1250,-3-4-531,4-6 0,-1-6 0,1-4 0</inkml:trace>
  <inkml:trace contextRef="#ctx0" brushRef="#br0" timeOffset="111106">21799 16887 7803,'4'10'-720,"2"13"2429,8 30-5121,-3-11 3726,-4-10 1,0 1 0,-1-4 0,-2-1 719,2 17-854,-3 4 0,-2 0-180,-1-5 45,-1-7 0,-2-1 315,-11 4-180,-3-4 89,-12-1-179,-5-2-180,-2-11 90,0 2-989,-6-5 629,15-9 90,-7 5-899,9-5 449,10-5 984,-4 5-264,8-5 0,-3 5 0,4 0 0</inkml:trace>
  <inkml:trace contextRef="#ctx0" brushRef="#br0" timeOffset="111577">22294 17651 7533,'-5'0'-180,"0"0"1799,5 0-989,5-5-271,-4 4-89,8-8 0,-4-5-270,5-2 180,-4-9 180,2-3-180,-6 10-1,2-9-179,-4 11 360,-13-4-450,-4 5 180,-8 0-90,-3 10 0,3 1 90,-5 8-1168,0 1 1348,0 10 0,-8 0-90,6 5-90,-11 4 90,7 6-1,1 1 151,11 1 0,-3 9 0,4-5-240,5-9 0,1-1-30,-4 8 0,-1 4 0,5-4 209,3 13-269,8-14 180,2 6-248,8-6 68,2-7 180,13 9-90,-3-10 0,9-5 0,-6-6-990,23-4 811,-12-4-856,0-3 1,1-2 584,2-1-990,1-6 1,1-1 810,2-1 165,-7-1 0,0-1 374,19-4 0,-7-2 0,11-3 0</inkml:trace>
  <inkml:trace contextRef="#ctx0" brushRef="#br0" timeOffset="111952">22830 17413 7533,'-15'-11'-270,"5"2"270,1 9-810,-5 4 900,-20 19 764,11-3 1,-1 1-1095,1 1 0,0 4 659,1 4 1,-1 5 0,3-3-737,2-7 1,1 0 376,-1 9 0,-1 5 0,4-6 120,-6 12-91,8-13 1,3-2-269,-1 5 179,1 4 89,1-4 91,3 1-566,3-6 1,1 0-604,2 7 449,5 14 360,5-22-90,0-8-1079,9 3 630,-3-8-106,22 3 825,3-13 0,5-1 0,3-11 0</inkml:trace>
  <inkml:trace contextRef="#ctx0" brushRef="#br0" timeOffset="112258">23267 17621 7533,'0'-11'-1619,"0"-2"1619,0 12 0,0-4 809,-4 5-359,-2 5 719,-30 22-809,10-7-830,-6 7 1,-1 1 739,-1 1 89,4-2 1,-1 2-552,8-6 1,0 0 281,0 0 0,0 1-225,-11 9 0,3-1 315,0-1-90,4-8 0,3 0 90,8-3 90,-8 0-2227,13-5 1147,-3 4 326,0-8 304,7 3 108,-6-8 72,7 3 209,1-8 0,0-1 0,5-6 0</inkml:trace>
  <inkml:trace contextRef="#ctx0" brushRef="#br0" timeOffset="112456">22840 17740 7533,'-10'-5'0,"5"0"-540,0 14 180,10-2 1260,0 20-181,5-9-359,0 11 0,0-5 90,0-3-91,0 7 361,17 15-540,-12-13 0,12 17-1350,-8-18 721,-2-2 359,7 1-810,-4-12 540,0 3 1,0-8-631,-1-1 990,1-2 0,5-7 0,0 4 0</inkml:trace>
  <inkml:trace contextRef="#ctx0" brushRef="#br0" timeOffset="112761">23396 17452 6453,'5'19'1260,"-4"-2"-91,16 29-360,-13-12-359,13 15 90,-13-21 0,-2 0-495,3 16 270,-2-6 0,-1 0-1615,-2 10 1480,0 5 0,0-18-90,-9 8-90,-2-10-90,-9 5 271,-13 0-1,5-11-630,-10 8 450,10-14 0,-1-1 0,5-5 0,-1-1 0,-12 8 0,1-1 0</inkml:trace>
  <inkml:trace contextRef="#ctx0" brushRef="#br0" timeOffset="119399">1667 18236 7533,'-6'0'-450,"2"0"810,4 0-180,4 0 89,2 0-179,-1 0-90,4 0 270,-3 0-90,3 0-90,6 0 180,5 0-180,5 0 0,0 0 270,4 0 89,14 5-269,-9-4-652,18 8 562,-17-8-45,-6 1 0,0 0-45,15-2 90,-16 0 0,1 0-45,11 2 0,0 1 135,9 2-180,0-2 0,-1 0 0,-3 1 45,-17-1 0,1-1 45,0-2 0,-1 1-90,12 3 45,-12-2 0,0 0-135,21 0 180,-6 2-270,5-4 180,-19 0 0,-1 0-270,2 0-90,26 0-180,-39 0 270,11 0 1,-17 0-361,8 0 180,-8-4 180,-1 2-629,-6-2 1017,-4 4 0,0-4 0,0-2 0</inkml:trace>
  <inkml:trace contextRef="#ctx0" brushRef="#br0" timeOffset="119914">2808 18028 7533,'-5'-6'-720,"0"2"540,5 4 720,0 0 179,5 0 540,33 9 1,9 4-1170,-13-3-537,17 4 0,-3-1 537,-27-7-90,8-2-180,-4 1 180,5-4 0,-5 4 90,3-1-180,-2-3-90,-1 4-264,-1-5 354,0 4 90,-3-3 90,4 3-90,-10-4 0,4 5 42,-8-4-42,8 8 360,-8-8-270,3 8 539,-8-4-269,-2 5 664,-4 0-844,0-5 487,-4 4-577,-2-3 179,-13 12-179,3-1 0,-9 3-179,1-1 268,3-4-89,-7 5 0,2-5 90,-17 13 0,10-6-1796,-14 8 1795,16-6-269,-7-4 1,7 0-3170,-16 8 3259,18-5 0,-3 3 0,2 0 0,-3 1 0,0 1 0,0 2 0,1 0 0,-1 0 0</inkml:trace>
  <inkml:trace contextRef="#ctx0" brushRef="#br0" timeOffset="124106">7908 18713 7533,'-5'0'-360,"0"-5"450,5 4 0,0-3-90,0 4 270,-4 0-90,3 0-1,-4-5 1,5 4 0,0-3 0,0 4-360,5 0 180,0 0-90,5 0 0,0 0 270,8-5-270,-1 4 0,7-3 90,22-1 0,-15 4 90,21-3-90,0-1-450,-12 4 405,7-3 0,3-1 45,-1 0 0,-10 3 0,6 1 0,-5-2 0,15-5 0,-12 5 0,8 2 0,-7-1-1622,-13-1 1,0 1 1621,17-1 0,2 1 0,-11 2 0,-2 0-125,-10 0 0,2 0 125,9 0 0,6 0 0,-6 0 0,-7 0 0,-1 0-240,16 0 0,2 0 240,-9 2 0,-2 1 0,19-2 30,-13 0 0,7 1 0,-5-1-30,-11-1 0,1 0-299,4 1 1,6 0 0,1 0 0,-6 0 298,-2 0 0,1 0 22,0 0 1,7 0 0,0 0-1,-6 0-22,0-1 0,-2 0 0,1 0 0,3 0 0,-2 0 0,8 0 0,-4 0 894,-7 0 0,2 0-894,9 0 0,5 0 0,-5 0 0,-6 0 0,-1 0-30,-2 0 0,4 0 0,-3 0 30,7 0 0,2 0 0,2 0 0,5 0 0,-3 0-918,3 0 0,0 0 918,-7 0 0,2 0 0,-4 0 0,3 0 0,-5 0 51,-12 0 0,3 0-51,13 0 0,8 0 0,-7 0 0,-9 0 0,-2 0 271,1 0 1,5 0 0,-3 0-272,7 0 0,-2 0 0,-12 0 0,1 0 0,5 0 0,4 0 0,-5 0 0,-6-2 0,0 0-136,8 1 0,3 1 1,-1-1 135,4-3 0,-2 0 0,7 3 0,0 1 0,-13-3 0,1-1 0,-4 2 0,2 1 0,-2 1 538,9-5 0,0 1-538,-15 3 0,1 1 0,13-5 0,1 1 18,-16 3 1,2 1-19,12-3 0,6 0 0,-6 0 0,-12 3 0,-1-1 0,20-1 0,1 0 0,-15-1 0,-3 1 0,22 1 0,-14-3 0,1-1 0,5 4 0,5-3 45,-22 4 0,-1 0-45,2 0 316,-1-2 1,-3 0-317,-10 0 0,9-2 0,-15 4 1069,-3 0-1069,0 0 1696,-8 0-1696,4 0 769,-5 0-1038,-27 0 269,7 0-944,-23 0 944,14 4-787,-23-2 697,8 6 90,4-7 0,-1-1 0,12 5 0,0-1-1018,-5-3 0,-1-1 973,6 2 0,0 1 45,-14-1 0,0 0-222,10-1 1,-1-1 251,-13 3 0,-6 0 0,5 0-30,6 0 0,1-1-14,1 0 0,-2 0 0,0 0 59,-14 3 0,4-1-45,14-4 0,-3 1 22,1 1 1,-6 0 0,-1 1-1,5-1-690,-2-2 0,1 1 668,-3 1 0,-4 2 0,2-2 45,-7-1 0,4 0 322,8 3 0,-1 0-367,-2-3 0,-4-1 0,5 0 45,3 5 0,1-1-675,-14-3 1,1-1 674,20 3 0,1-1-45,-5-2 0,-1 0 0,6-1 0,0 2 165,-2 1 0,-4 0-195,-2-1 0,-3-1 0,2 0 30,1 2 0,-1 1 0,-6-3 0,-6 0 0,7 0 0,8-1 0,3 2 0,-7 1 0,-1 0-322,-2-2 0,2 1 322,11 1 0,0 1 0,-13-3 0,1 0 0,15 0 0,0 0 452,-13 0 1,0 0-453,10 0 0,0 0-591,-21 0 1,0 0 500,21 0 0,0 0 90,-3 0 0,-4 0 0,4 0 145,4 0 0,2 0-235,-11 0 0,-3 0-44,-8 0 1,0 0 133,16 0 0,1 0 0,-18 0 0,2 0 97,21 0 0,1 0-97,-9 0 0,0 0-45,7-1 0,1 2 501,-8 1 0,0 0-456,-16-1 0,4 4 0,-4-5 1043,4 0-1043,14 0 0,0 0 0,7 0 0,-1 0 0,-13 1 0,-6 1 0,6-1 0,10 0 0,1-1 0,-11 3 0,-6 1 0,9-2 0,-7-1 0,8 2 0,-6 1 0,6-2 0,-11-1 420,1 4 1,2-1-421,16-3 0,1 4 377,-20-1-377,23 1-270,-15 1 1436,28-2-1166,4-4 494,4 5-674,2-4 2156,8 7-1976,2-6-89,8 2 178,19-4-178,-4 0 223,1 0 1,1 0-721,12 0 676,11 0-90,-18 0 0,3 0 30,-3-1 0,3-1 0,0 1-1629,10 0 0,2 0 1599,-9-1 0,3-2 0,-5 2 0,-5 1 0,0 1-595,10-3 0,4 0 1,-3 0 594,-3 0 0,0 0-387,-2 1 0,4-1 0,1 1 1,-7-1 341,4 1 0,-3-1 45,13 1 0,4 0-191,-10 0 1,1 1 0,-2-1 190,1 0 0,1-1 22,-8 0 1,6 1-1,0-1 1,-6 1-23,5-1 0,-3 0 0,11-1 0,0-1 342,-14 5 1,0-1-343,14-3 0,0-1 0,-10 2 0,1 1 47,2-2 1,3 1 0,-3 0-48,-2 0 0,-1 0 0,11-1 0,3-1-35,-8 4 0,3-1 1,-3 0-56,-2-3 0,2 0 67,-4 2 1,5 1-1,1 0 1,-7-1 22,4-2 0,-3 0 0,-6 3 0,1 1 0,2-1-60,9-2 0,2-2 0,-3 3 60,-2 1 0,1 1-210,-5-1 0,5-2 0,0 0 0,-6 1 234,3 3 0,-3-1 317,10-3 0,4-1-341,-10 3 0,1 1 0,-3-1 0,-2-1 0,0 0 98,11 2 1,6 0 0,-7-1-99,-14 0 0,-1 0 0,11 1 0,2 1 329,-10-3 1,1-1 0,-3 1-330,0 3 0,0-1 0,7 0 0,3-1 0,-5 1 0,-10 1 0,-3 0 0,8-3 0,-1 1 0,16 1 893,-21-1 0,2 0-893,14 1 0,0 2 0,-14-1 0,-1 0 0,8 0 0,-1 0 0</inkml:trace>
  <inkml:trace contextRef="#ctx0" brushRef="#br0" timeOffset="125775">23625 17879 7533,'-10'0'-540,"0"-4"360,4 3 180,2-4 0,-1 5 720,9 0-450,-3 0-181,9 0 1,8 0 0,-1 0 0,12 0-90,-4 0 0,5 0 90,0 0-180,-1 0 90,1 0 180,8 0 0,2 0-270,2 0-90,-5 0 0,-1 0-269,-7 0 179,-8 0 90,-1 5 180,3-4 0,-6 3 0,7-4 0</inkml:trace>
  <inkml:trace contextRef="#ctx0" brushRef="#br0" timeOffset="126202">24090 17681 7533,'-5'-11'-540,"0"2"180,5 9 450,0 0 0,5 4 90,-4-3-270,12 8 720,-2 1-360,9 1-1,22 17-269,-17-15 90,22 14-90,-13-11 270,-7-1-270,1-3 0,-1 0 90,-6 0 0,16 6-180,-23-8 360,-3 9-270,-1-7 360,-5 7-180,-10-9 90,-5-1-270,-5 2 269,-10-1 1,5 0-180,-9-1 0,-2 0 90,-2 3-135,3-2 0,-1-1 225,-12 1-1574,14 0 1034,-8 0-432,13 0 612,7 0-1979,-6 4 1799,12-3-449,1 3 0,6 1 0,4 0 0</inkml:trace>
  <inkml:trace contextRef="#ctx0" brushRef="#br1" timeOffset="127323">24686 17502 8138,'-5'10'1066,"4"0"-1340,-7 18 139,6-5 332,-4 10 1,-1 3-114,5 6-984,-7 12 0,0 2 939,7-1-77,-3-12 0,1-1 123,4 11 11,-4-15-189,3-5 1,1-1-448,-5-2 270,5 21 90,-4-30 270,3-1-1259,-4-6 539,5-8 630,0-15 0,-4-8 0,-1-12 0</inkml:trace>
  <inkml:trace contextRef="#ctx0" brushRef="#br0" timeOffset="127722">24577 17700 7533,'4'-53'0,"2"-2"180,3 33 269,6-11-359,-4 12-90,8-3 360,9-5-360,-9 12 360,22-6-180,-28 17-90,15 2-270,-13 4 90,1 4 180,2 6 0,-11 10 0,2 1 180,-9 3-180,-9 9 89,-2 4-89,-9 3 0,0-5 90,-4 2-90,3-14 180,-8 23-180,13-22 0,-3 4-180,9-13 180,5 4-270,0-12 180,5 20 90,5-24-90,0 14 90,5-11-270,0 4 180,0 0 90,9 4-90,-3-3 360,17 12-360,-11-10-90,3 5 180,-2-3-90,-7-4 90,4-2 0,3 5-360,-11-8-900,7 4 181,-4-1-270,-4-4 1259,7 1 0,-7-6 0,4-6 0</inkml:trace>
  <inkml:trace contextRef="#ctx0" brushRef="#br0" timeOffset="128079">25113 17433 7533,'0'20'539,"0"3"-359,0-7 0,-5 4 90,4 4 90,-3 19-180,4-9-2379,0 18 2469,0-12-45,0-11 0,0 0-159,-5 20 293,5-7 1,-1 0-360,-3 0 0,3-12 0,2 0-270,-1 9 180,0-12 90,0 6-899,0-8 539,0-9 90,0-1 180,0-7 1175,0-7-1715,0 4 329,0-5 301,4-5 0,2-9 0,4-7 0</inkml:trace>
  <inkml:trace contextRef="#ctx0" brushRef="#br0" timeOffset="128505">25123 17373 7533,'-6'0'-450,"2"0"540,4 0 360,-5 0-360,0 5 0,-1 0 89,-7 14-89,11-3 90,-11 4-90,7-1 90,-8 1-90,3-4 0,-8 12-90,12-16 0,-1 2-360,8-9 180,0-5 0,0-5 180,4-5 0,1-1-269,5-7 89,0 2 0,0-4 180,0-4-90,0 7 0,0-1 180,-4 8-90,2-4 0,-2 7 629,-1-2-539,4 9-90,-8 0 0,8 9 270,-8-2-450,13 16-89,-8-11 89,4 11-630,3-8 450,-6 5 360,7-4 0,-4 3 0,0-4 0</inkml:trace>
  <inkml:trace contextRef="#ctx0" brushRef="#br0" timeOffset="128986">25301 17423 7533,'-16'4'90,"3"-3"-90,13 8 180,-5-4-1,4 5 1,-3 0-360,4 4 180,-5 2 0,4 4-90,-3 0 180,-1 9 0,0-8 90,-5 12-90,4-11-180,-2-3 0,6-4 180,-6-5-90,6-5-449,-2 0 269,4-5 90,0-5-360,4-9 180,2-3 90,0-7-90,2-2 1,1-3 224,-3 1 0,0 1-123,4-2 1,0 1 77,0-13 0,-1 31 810,-8 0-720,3 4 359,1 2 91,-4 4-270,8 4 540,-4 11-206,1 1-154,7 17-180,-6-11 90,11 11-630,-7-16 180,-1 2-360,-1-9 270,-3-5-89,-1 4-1,-2-8 198</inkml:trace>
  <inkml:trace contextRef="#ctx0" brushRef="#br0" timeOffset="128986">25399 17560 6273,'-3'-8'0,"-2"-7"0,-5 0 0</inkml:trace>
  <inkml:trace contextRef="#ctx0" brushRef="#br0" timeOffset="129170">25341 17363 7533,'0'-5'809,"-4"31"91,3 26-451,-8 3-2322,8-22 1,1-1 2052,-5 8 90,5-12 0,0 2 925,0 23-1195,0-6 0,0 0 0,0 1 200,0-10 0,0-2-1100,0-5 451,0 3 269,0-4-450,0 0 180,0 0-1079,-4 17 1529,-2-13 0,-4 9 0,0-19 0</inkml:trace>
  <inkml:trace contextRef="#ctx0" brushRef="#br0" timeOffset="129554">24438 18504 7533,'-16'-10'1079,"6"5"-899,6-4-810,4 8 181,0-8 179,4 8-90,2-8 1619,8 8-629,2-8 269,12 4-539,-1-1 0,7 2-180,-4-1 180,-1 4-529,1-3 349,4 0 135,1 1 0,1 0-135,13-2-560,-11 2 0,-1 1 560,2-2 0,1 3 90,0-8-360,-1 8 90,-3-9-609,-6 7 0,0 1 609,7-4-720,1 2 1,-2 0 539,-15 3-2680,14-4 2590,-30 5 415,1 0-1585,-2 0 1291,-4 0 149,-4 5 0,-6 0 0,-5 5 0</inkml:trace>
  <inkml:trace contextRef="#ctx0" brushRef="#br0" timeOffset="129834">24527 18683 7533,'-19'0'4317,"8"0"-3687,31 0-270,4 0-1,2-5-595,12 4 596,3-8-90,9 8-135,-12-3 0,0-1-930,-10 3 1,0-1 929,11-2 0,-2 0 45,8-1-1238,0-2 878,-6 7 180,-3-8-1349,-2 8 449,0-8 900,10 8 0,-15-4 0,3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08:54:59.389"/>
    </inkml:context>
    <inkml:brush xml:id="br0">
      <inkml:brushProperty name="width" value="0.12095" units="cm"/>
      <inkml:brushProperty name="height" value="0.12095" units="cm"/>
      <inkml:brushProperty name="color" value="#00FF00"/>
    </inkml:brush>
    <inkml:brush xml:id="br1">
      <inkml:brushProperty name="width" value="0.09071" units="cm"/>
      <inkml:brushProperty name="height" value="0.09071" units="cm"/>
      <inkml:brushProperty name="color" value="#00FF00"/>
    </inkml:brush>
  </inkml:definitions>
  <inkml:trace contextRef="#ctx0" brushRef="#br0">8612 4574 13148,'0'-10'-3111,"-4"0"1606,3 5 1074,-8-4 388,8 8 0,-8-4 232,4 5 58,-5 0-247,0 5 841,0-4-190,-18 12 207,9-6-193,-14 7 97,0 1-372,10-5-255,-6 4 0,-1 0 41,-1 3-388,5-5 1,0 1 317,-4 6-172,0-8 76,5 8-146,-13 0 90,11 2-80,-7-1 76,5-1 83,-5 1-85,2 1-622,8-5 1,1 1 532,-5 5 15,5-6 0,0 1 42,0 4 34,-14 7-26,16-7 44,-12 12-118,10-11 37,-5 7 21,8-5-280,0-3 262,0 8-25,0-8 41,5 3-124,-8 5 249,11-7-287,-16 20 136,20-24 1189,-9 15-1216,16-22 231,-8 3-202,8-9 585,-4 4-594,5-8-168,0 4 225,0-5 328,0-5-552,0 4-3246,5-12 3495,0 2 67,5-4 41,0-4 222,0-6-149,0 3-374,-5-6 348,4-1 66,-3 7-222,-1-6-114,0 12-12,-5-3 3256,0 8-3309,0-3 133,0-1-18,0 4-66,0-3 123,0 9-59,0-4-50,0 8 162,0-4 0,-5 1 26,4 3 0,-3-4-89,4 5 458,0 0 91,0 5-486,0-4 0,0 3 0,0 5-116,0-2 89,0 7 181,-5 23-569,4-17-39,-3 22 515,-1-22 157,4 4-191,-8-3 207,4 8-124,-1-4 16,-2 1 87,2 2-132,1-7 8,-4 17-82,3-11 81,1 8-228,-4-7 205,8-3-164,-8 1 101,8-11-72,-3-1 102,4-13-166,0 3 648,0-4-32,4 0-172,1-4 262,10-2-427,0-4 212,9 0-28,2 0 12,12-4-184,-1 7 0,7-6 0,-4 8 1</inkml:trace>
  <inkml:trace contextRef="#ctx0" brushRef="#br0" timeOffset="1590">5090 8106 9930,'0'-5'-1068,"0"0"712,0 5-965,9-4 1177,-3 3-1,26-8 111,-13 3 20,10 0 1,2-2-138,0-3 165,-1 2 1,0 0-350,2-2 351,7-8-16,8-1 11,-13-1 4,9 1-6,-9 1 4,-12 8-6,6-7 7,1 2-6,-11 1-91,9-4 93,-11 4 78,-1-5 184,-1 4-344,1-7 93,-4 7-96,-1-9 5,-2 6-6,-2-1 1,4 0 3,-5 0 6,4-13 66,-8 10 0,4-15 0,-5 8 0,0 4 90,0-20-90,-5 21 0,4-12 90,-12 4-90,2 5 0,0-6 0,-2 14 0,12 2 0,-8 7 0,3-8 0,1 8 0,-4-13 0,3 12 0,1-2 0,1 5 0,-1 8 0,4-8 0,-3 8 0,4-3 0,-5 4 0,4 0 0,-3 0 0,4 0 0,-5 0 0,4 0 0,-8 4 0,8 2 0,-8 4 0,8 4 0,-8-3 0,4 3 0,-1 1 0,-2-4 0,7 3 0,-8 1 0,3 0 0,1 5 0,0-5 0,1-5 0,3-1 0,-4-8 0,5 3 0,0-4 0,5-4-180,-4 3 180,8-8 0,-4 4 0,5-10 0,0 4 0,4-16-90,-3 14 1,8-15 89,-12 12 0,6 1 89,-7-4-89,-1 8 180,4-12-90,-8 15 90,3-9-90,-4 16 180,5-4-270,-4 5 90,3 0-180,5 0 180,-2 0-270,12 0 180,-8 0 90,7 0-90,-2 0 0,4 5 108,17 9-274,-13-2-17,23 11 1,-21-3-1,8 5 1</inkml:trace>
  <inkml:trace contextRef="#ctx0" brushRef="#br0" timeOffset="3223">8781 4733 15601,'0'-10'-4245,"0"0"2920,0-4 510,13-28 629,-1 20 270,13-28 38,-10 34-546,4-9 48,-8 10 812,12-8-38,-11 10 60,11-5-119,-12 8-52,-1 0-95,-1 5-41,-3-4 195,4 8-59,0-4-72,0 5-89,-5 0-60,4 0 30,-4 0 120,1 0-309,7 27-1778,-11-12 1321,7 18-1356,-13-14 1456,-2-4-251,-4 5 476,0 0-90,0 4-41,1-3 534,-1 3 220,-9 14 22,2-14-116,-3 14-1789,6-19 1581,4 1 536,0 0-590,-4 0 60,3 0-124,-3-5 274,4 0-246,0-1 333,0-3-366,4-1 173,-3-1 42,8-8 3211,-3 3-3236,4 1-320,-5-4 529,4 3-582,-3-4 457,4 0 42,4-4-470,2-2 91,8-8-1,-3 3 457,21-21-725,-17 13 682,17-14-460,-21 17-90,7-2 138,-7 2-7,4-3-86,-1-1 89,-3 5 177,3-4-84,-4 8-110,0-8 123,0 8-41,0-4 17,-4 6-55,2-1 123,-2 0-123,4 0 148,-5 4-53,4-2 150,-3 7 89,-1-4-97,4 1 174,-8 3-311,8-4 313,-8 5-221,4 0 2,-5 0-2,4 0-240,-3 0 176,3 0-120,-4 0 186,0 5-769,0-4 57,0 8 91,0-8-90,0 7 0,0-2 0,0 4 180,0-5-180,-4 8 770,3-6-91,-8 12 249,4-8-74,-1 8 73,-7 5-55,6-2-30,-3 7-66,2-10-46,6 1-211,-2 0-67,4 0-140,0 0 107,0 0-35,4-5-131,2-1 24,8 1 281,2-9 343,4 7-199,4-7 125,1-1 4,9 0-535,2-5 507,8 0-2414,1-5 2431,9 4-250,-3-7-178,-20 5 1,0 0-1,-3-4 1,0 0 0,4-1-1,0 0 1</inkml:trace>
  <inkml:trace contextRef="#ctx0" brushRef="#br1" timeOffset="4489">5427 8612 7533,'-14'6'-1529,"-6"-6"1349,8-1 629,-6-8-269,13 4-180,-1-1 0,2-3 0,0 8 90,2-12-180,-2 6 90,4-7 0,0 4 0,4 0 0,2-4 0,13-19 0,-7 8 0,6-3 0,0 1 0,-3 7 0,17-12-90,-13 14 90,-2 6 0,6-3 0,-3 7 0,1 2 0,-1 1 0,3 0 0,-11 5 0,7 0 0,-9 0 0,0 0 0,0 5 180,-5 0-180,0 1 0,-5 2 0,0-2 90,0 4-90,0 4 90,0 6-90,0-4 0,0 8 90,0-9-180,0 1 90,-5 2 0,4-7 0,-3 3 0,-1 1 0,4 0 0,-8 1 0,8-2 90,-8 0-90,4-3 0,-1 0 0,-2-3 90,6-2-180,-2-1 90,0 0 0,3-5 90,-4 0-270,5 0 180,5 0 0,4-5-90,-2 4-90,24-21 180,-17 9 0,19-12 0,-13 7-90,0 2-824,0-8 825,0 8 89,-5-12 0,4 11 0,-4-7 0,5 0-90,-4 3 180,3-8-90,-13 13-90,7-7 90,-12 12 90,4-4 823,-5 5-913,4 0-90,-3 5 180,4-4-90,-5 4 0,0-1 90,0 2-90,0-1 0,0 4 90,0-3-90,-5 4 0,4 0 0,-3 0 0,4 4 0,0 2 0,-5 4 90,4-1-90,-3 1 90,0 0 90,-2 9-180,0 2 0,2 5 180,0-7-180,3 0 0,-4-8 0,5 8 0,0-4 0,0 1 90,5-2-180,-4-4 90,7 4 90,-2-7-90,0 6 0,2-7 0,2 3-90,1 1 90,4-4 0,-1-2-180,1-4 180,1 0 0,11-4 0,-9-2 0,11-4 0,-9 1-450,4-6 181,1 4 269,1-8 0,2 4 0,-2-5 0</inkml:trace>
  <inkml:trace contextRef="#ctx0" brushRef="#br1" timeOffset="4950">5626 8106 7533,'-6'-16'-630,"2"2"450,4 10 90,0 3-90,18-8 0,-9 4 90,36-18 90,-12-4-368,-6 8 1,0-2 367,9-9 90,-3 5-180,-13 7 90,-4 7-336,-2-4 516,-4 5 0,0 1-270,-5 3 180,0-3 0,-5 8 533,0-3-353,0 4 178,4 4-448,-3 2 270,4 4 180,-1 17-360,-3-8 0,8 18-1,-8-16-268,8 8 89,-8-4 180,8 5-90,-4-5-720,5 4 720,5-4 0,0 5 0,5 0 0</inkml:trace>
  <inkml:trace contextRef="#ctx0" brushRef="#br1" timeOffset="9154">9059 8235 7533,'6'0'0,"-2"0"-810,-4 0 450,4 0 360,-3 0 90,4 0-270,-1 0 90,-3 0 1,4 0 1798,-5 0-1799,0 5 180,0-4 89,0 7-179,0-7 90,0 9-90,0-9-90,-5 8 90,4-8 0,-3 8 90,4-4-90,-4 5 90,2 0-90,-2-5 0,4 4 0,-4-3 0,2 4 0,-2-1 0,4 1 0,0 0 0,0 0 0,-4 0 90,3 5-90,-4-4 0,5 3 0,0-4 90,0 0-90,-4 4 0,3-3 0,-4 3 0,5-4 0,0 5 0,0-4 90,0 7-90,-4-7 0,3 4 0,-4-1 90,5-3-180,-4 12 180,3-11-90,-4 7 0,1-9 0,3-5 0,-4 4 0,5-3-90,0-1 180,0 0-90,-4-1-90,3-3 90,-3 4 0,4-5 0,0 4 0,0-3 0,0 3-180,0-4 0,0-4 180,0-1 0,0-10 0,-5-9 0,4 7-90,-8-7 90,8 15 0,-8-1 0,8 0 0,-3 4 90,-1-2-90,4 2 0,-8-4 180,8 4-180,-3-3 180,-1 8-180,4-3 0,-3 4 810,4 0-540,4 9-180,-3-7-90,4 11 0,4 2 0,-7-3 0,11 11 0,-7-12-90,-1 3 180,4-4-90,-3 0 0,-1 0 0,4 0 0,-8-5 0,8 4 0,-8-8 0,8 8 0,-8-8 0,3 8 89,1-8-89,-4 8 0,8-8 0,-4 8 0,1-8 180,-2 4-180,0-10 0,-3 4 90,8-8-90,-8 4 0,8-10 0,-3 0 90,8-5-90,-3 0 0,8-4-90,-4 3-1251,5-8 891,0 4 311,4-5 1,-3 0 0,4 1 0</inkml:trace>
  <inkml:trace contextRef="#ctx0" brushRef="#br0" timeOffset="11469">9029 8325 10642,'6'-5'-1399,"3"0"1209,-8-1-94,3-2 229,-4 6-146,5-6 247,-4 7-160,3-8-33,-4 8-41,0-4-306,0 1 432,4 3 283,-2-4-145,2 1 16,0 3 38,-3-4-203,4 5 364,-5 0-1,4-5 46,-3 4-546,4-3 380,-5 4 65,0 0-317,0-4 191,0 3-399,0-4 0,0 5 334,-9 5 144,7-4-89,-11 7 7,7-2-251,-4 4 479,0-4-12,0 3-58,0-4-225,0 5-138,5-4-2,-4 2 39,4-2 71,-1-1-9,-3 4-78,8-8 58,-8 4 123,8-1-271,-3-3 290,4 3-366,0-4 290,4-4-135,2-1 88,4-1 88,0-3-168,4 4 378,-3-5-401,3 0 403,-4 5-258,-4-4-113,3 3 143,-4 1-67,5-4 170,-5 8-192,0-4 169,-1 0-24,-3 4-213,8-3 348,-8 4-286,8 0 69,-8 0-101,8 0 82,-3 0 31,4 4 38,-1 7-298,1 0-21,0 3-77,0-4-572,0 13 243,0-5 538,0 10 1,0-3-1,0 0 1</inkml:trace>
  <inkml:trace contextRef="#ctx0" brushRef="#br1" timeOffset="12551">9000 8900 7533,'-5'-5'-990,"4"0"900,-3 5-180,4 0 270,0-4 90,0 3 0,0-4-90,4 5 0,-3 0 0,8-4 90,-8 3-90,8-3 0,-4-1 0,5 4 90,-4-8-180,7 3 90,-6 1 0,3-4 0,-2 3 0,-2-3 0,-1-1 90,0 4-90,-5-3 0,0 4 0,0-5 180,0 5-90,0-4-90,0 8 0,0-8 0,0 8 0,-5-4 90,4 5-180,-7 0 90,6 0 90,-6 0-90,6 0 0,-6 0 0,2 0 0,1 0 0,-4 0 0,8 5 0,-8-4 0,8 3 0,-4 1 0,1-4 90,3 8-180,-4-8 90,5 7 0,0-6 0,0 11 90,0-11-90,0 11 0,0-12 0,0 8 0,0-8 0,0 3 0,0-4 0,5 5 0,-4-4 0,3 3 0,-4-4 0,9 0-90,7 0 90,0-4 0,-2 3 0,-5-8-540,1-5 630,-3 6-180,2-9 180,-9 11-180,0 1 180,0 0-90,-5 5 0,0 0 0,-5 0 0,4 5 0,-2 0 90,2 1 0,0 2-90,2-2 0,0 4 0,3 0 0,-4-1 0,5 1 0,0 0 0,0-4 0,0 3 0,0-8 180,0 8-180,0-3 0,0-1 0,0-1 0,0-4 90,0 5 0,5-4 0,-4 3-90,3-4 899,-4 0-269,0-13-540,-4 10 180,3-15-180,-4 17-270,5-3 0,0 4 180,0-5 0,0 4-90,0-4-1889,0 5 1979,0 5 0,5-4 0,0 4 0</inkml:trace>
  <inkml:trace contextRef="#ctx0" brushRef="#br0" timeOffset="15118">8523 8235 12496,'-4'-5'-3173,"2"0"2007,-6 1 1375,2 3 134,1-4-440,-4 5 420,3 0-80,1 0-243,-4-4 219,3 3 244,-4-4-441,5 5 77,-4-4 10,4 3-209,-5-3-202,0 4 302,4-5-16,-3 4 53,4-3-79,-1 4 42,2 0 235,0 0-135,-2 0 112,1 0-122,0 0 254,5 0-191,-4 0 193,3 0-346,-4 0 180,5 0-180,5 0 90,0 0-90,1 0 90,7 0 0,2 4-232,6-3 115,4 4-65,-6-5 92,1 0 0,5 0 0,-5 0 0,9 0 0,-3 0 142,3 0-115,1 0 65,-5 0-92,9 0 90,5 0-627,-1 0 537,9 0 0,-3 4-50,-2-3 83,-7 1 1,1 0-64,9-2 23,-7 3 1,-1-1-1370,6-1 1363,6 3 57,-11-4-44,-7 0 50,3 0-27,1 0 7,-5 5-89,5-4 164,-6 3-81,7-1 1,2-1-3,3-1 11,-4 1 1,-1 0-63,-2-2 119,10 5-141,-6-4 108,5 3-92,-13-4 179,0 0-119,-1 0-373,10 0 288,-7 0 150,2 0-40,-5 0-35,-8 0 37,3 0-52,13 0 0,-17 0 0,17 0 199,-26-4-141,8 3-87,-8-4 0,3 10 1,-4 0-1</inkml:trace>
  <inkml:trace contextRef="#ctx0" brushRef="#br1" timeOffset="21603">9783 12114 6349,'-20'-49'0,"10"22"0,0 0-450,-5-10 1,-3-3-576,-4 0 0,-4-3 0,2 3 1205,0-4 0,-1 1-120,0 6 0,-3-1 0,3 7 120,-10-4-232,-5 1 52,1 8-654,8 9 0,0 1 654,-19-1 0,17 4 0,-1 3-91,-20 0 91,3 0 0,22 7 0,0 0 0,-26-1 0,12 5 0,-1 2 266,9 0 0,0 0-266,-10 3 0,-2 2-45,-3 4 0,0 0-47,11-1 0,1 0 92,-11 5 0,-3 1 0,14-2 0,0 2 0,1-1 151,-6 3 0,1 2-151,3-2 0,-3 3 0,4-2 0,-3 3 0,2-1 0,0 3 0,-1 0 0,-2 2 0,0 0 0,2 0 0,0 1-454,-2 2 1,1 0 453,3-1 0,1 1 0,0 0 0,0 4 0,7-5 0,-2 4 0,0 1 0,3-3-341,-8 11 1,0 1 340,11-12 0,-2 4 0,0 0 0,3-1 0,2 3 0,3-2 0,1-1 0,-3 12 0,0 0 0,5-11 0,-2 2 0,2 2 0,4 1 0,1 4 0,1 0 0,0-4 0,-4 8 0,1 4 0,6-8 0,1 9 0,0 3 0,1-3 0,1-8-308,-1 12 0,2-3 324,2-13 1,0 3 0,1 2 0,2-3-17,2 5 0,2-2 0,0-2 0,0 8 0,2 0-23,2-7 1,1 1 0,0-2 22,0 4 0,1-2 0,3 1 0,1-1 0,-3-3 0,1 0 0,3 4 0,2-1 0,-1-3 0,1-1 0,2-2 0,0 0 0,0 2 0,0-1 93,-1-8 1,2 0-94,-2-1 0,2 3 0,0-3 0,4 0 0,0-1 0,9 12 0,-1-1 0,-10-16 0,0-2 0,1-2 0,0 1 45,-1-1 0,-1 0-45,2-2 0,2-1 0,13 8 0,2-1 0,-10-6 0,0-1 0,12 6 0,0-3 0,-13-8 0,-1-2 0,3 1 0,0-2 0,0-3 0,1 0 0,3-1 0,2 0 45,14-2 0,2 0 45,-9 0 0,1 0 109,-8-3 1,1 0 0,0-1-140,4-2 0,1 0 0,-2-1-60,9-1 0,2-1 45,-13-1 0,5-1 0,-1 0 0,-3 0-45,12-2 0,2 0 0,-12 0 0,6 0 0,3-1 0,-3 0 0,-6 1 30,-4-1 0,-5 2 0,4-2-30,8 0 0,5 0 0,-1-1 0,-9 1 45,-6-1 0,-4 0 409,5 0 1,1 0-410,2-4 0,0 0 0,4-2 0,0 1-212,-3-1 1,-2 1 301,-4 1 0,-1-1-135,-4-2 0,-1 1 751,15-7-706,-2-10 0,-2-2 44,-2-3-29,-9 6 0,4-6 0,-6 2 199,-9 7 0,-2 0-214,11-15 0,0-3-90,-6 2 0,-2 0-262,-7 9 0,1-4 262,0-1 0,1-6 0,1-2 0,-3 5 45,2-9 0,-1-2-193,-3 5 0,1-8 1,0 0-1,-2 6 133,-2 8 0,-1 5 0,0-3 30,-1-12 0,-1-2 0,0 2-312,-1 10 0,-1 2 1,0-1 311,-1-1 0,0-1 0,0 0 0,-1-1 0,-1 0 0,1 0 30,-1-2 0,1-1 0,-2 1-40,-1-1 1,-1-1 0,0 0 99,0-1 0,0 0 0,-1 0-211,-1 1 0,-2 0 1,1 0 150,1-1 0,1 0 0,-2 0 59,-2 2 1,-1 0 0,-1-2-83,-1 0 1,-1-3 0,-1 0-1,0 2 23,-2-2 0,1 2 0,-2-1 45,1 4 0,-2-2 0,-1 0 0,0 1 22,-1 2 1,-1 0 0,0 2-1,1 2-113,-2 0 0,0 3 0,-3-3 10,2 6 0,-4-4 0,-1 0 0,1 2 0,1 6 123,-1-1 0,2 6 0,-3-1-477,-8-8 0,-3-1 1,-3 7 389,0 9 0,-2 6 0,0 2 0,9 3 0,0 1 0,-2 3 0,-11 2 0,-1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131" y="4855549"/>
            <a:ext cx="5205040" cy="4601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701" tIns="47010" rIns="95701" bIns="47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Body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50420" y="9737290"/>
            <a:ext cx="800133" cy="2635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342" tIns="47010" rIns="92342" bIns="47010">
            <a:spAutoFit/>
          </a:bodyPr>
          <a:lstStyle/>
          <a:p>
            <a:pPr algn="ctr" defTabSz="919342" eaLnBrk="0" hangingPunct="0">
              <a:lnSpc>
                <a:spcPct val="90000"/>
              </a:lnSpc>
              <a:defRPr/>
            </a:pPr>
            <a:r>
              <a:rPr lang="en-GB" sz="1200" dirty="0"/>
              <a:t>Page </a:t>
            </a:r>
            <a:fld id="{B049023B-BA6D-4052-ADD8-71BD5C7AC255}" type="slidenum">
              <a:rPr lang="en-GB" sz="1200"/>
              <a:pPr algn="ctr" defTabSz="919342" eaLnBrk="0" hangingPunct="0">
                <a:lnSpc>
                  <a:spcPct val="90000"/>
                </a:lnSpc>
                <a:defRPr/>
              </a:pPr>
              <a:t>‹#›</a:t>
            </a:fld>
            <a:endParaRPr lang="en-GB" sz="1200" dirty="0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4700"/>
            <a:ext cx="5094287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0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41531" y="0"/>
            <a:ext cx="8229601" cy="73183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9153" y="6386695"/>
            <a:ext cx="307647" cy="3044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2177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79292" y="2676526"/>
            <a:ext cx="7772401" cy="1470026"/>
          </a:xfrm>
          <a:prstGeom prst="rect">
            <a:avLst/>
          </a:prstGeom>
        </p:spPr>
        <p:txBody>
          <a:bodyPr/>
          <a:lstStyle>
            <a:lvl1pPr algn="r">
              <a:defRPr sz="4781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25492" y="4013200"/>
            <a:ext cx="6400801" cy="1752600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3797"/>
            </a:lvl1pPr>
            <a:lvl2pPr marL="0" indent="321457" algn="r">
              <a:buSzTx/>
              <a:buFontTx/>
              <a:buNone/>
              <a:defRPr sz="3094"/>
            </a:lvl2pPr>
            <a:lvl3pPr marL="0" indent="642915" algn="r">
              <a:buSzTx/>
              <a:buFontTx/>
              <a:buNone/>
              <a:defRPr sz="3094"/>
            </a:lvl3pPr>
            <a:lvl4pPr marL="0" indent="964372" algn="r">
              <a:buSzTx/>
              <a:buFontTx/>
              <a:buNone/>
              <a:defRPr sz="3094"/>
            </a:lvl4pPr>
            <a:lvl5pPr marL="0" indent="1285829" algn="r">
              <a:buSzTx/>
              <a:buFontTx/>
              <a:buNone/>
              <a:defRPr sz="3094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Line"/>
          <p:cNvSpPr/>
          <p:nvPr/>
        </p:nvSpPr>
        <p:spPr>
          <a:xfrm>
            <a:off x="2294662" y="3835400"/>
            <a:ext cx="6170046" cy="1"/>
          </a:xfrm>
          <a:prstGeom prst="line">
            <a:avLst/>
          </a:prstGeom>
          <a:ln w="25400">
            <a:solidFill>
              <a:srgbClr val="B6BE3C"/>
            </a:solidFill>
          </a:ln>
        </p:spPr>
        <p:txBody>
          <a:bodyPr lIns="45719" tIns="45719" rIns="45719" bIns="45719"/>
          <a:lstStyle/>
          <a:p>
            <a:endParaRPr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9153" y="6386695"/>
            <a:ext cx="307647" cy="3044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56" y="0"/>
            <a:ext cx="6793244" cy="9157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3" r="30862"/>
          <a:stretch/>
        </p:blipFill>
        <p:spPr>
          <a:xfrm>
            <a:off x="0" y="-1"/>
            <a:ext cx="5192957" cy="9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094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0200" y="2708275"/>
            <a:ext cx="8489950" cy="34575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79153" y="6386695"/>
            <a:ext cx="307647" cy="3044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36726-BA3D-4139-9FB3-E859016FA2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6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B9CB-ACC5-7745-AADC-A57E34C3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9DD03-4D8F-564F-8DC8-FA40854FA1F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A455A-411A-F244-B35A-4DC5089DC7E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ED87F1-CB2D-F144-8D4F-0C2A36B989B1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91AEEC-E905-6249-BF01-FBC3DA39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B44E9B-E7DE-7A41-ADEC-DC7CE0A9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29CB81-2A25-9C45-84A5-1C7F9468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FE8039-0FA1-6E4A-A2E7-F6CDA41BFE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66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139B-9A9E-1345-A038-CD58321B89CA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367A-BFED-FE48-9B1C-A9A956DE9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73C40-3B15-6943-8182-A6776A49905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3808C-7D93-A94E-B5B1-2D74AC28D67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9A22E-079E-FA42-88AE-C88DE4C0D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6A34D-6725-C946-8D55-4B7E5271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FCB16-3938-8147-824C-E94CE6FB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E9ADF-4A58-2D48-A8DF-BA3592DA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39FB3B8-671C-1645-AD8F-BCFF1802B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89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2pPr marL="906235" indent="-449035"/>
            <a:lvl3pPr marL="1333500" indent="-419100"/>
            <a:lvl4pPr marL="1874520" indent="-502920"/>
            <a:lvl5pPr marL="2331720" indent="-502920"/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24" y="-1909"/>
            <a:ext cx="5718934" cy="770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3" r="30862"/>
          <a:stretch/>
        </p:blipFill>
        <p:spPr>
          <a:xfrm>
            <a:off x="0" y="3044"/>
            <a:ext cx="4371723" cy="762150"/>
          </a:xfrm>
          <a:prstGeom prst="rect">
            <a:avLst/>
          </a:prstGeom>
        </p:spPr>
      </p:pic>
      <p:sp>
        <p:nvSpPr>
          <p:cNvPr id="15" name="Title Text">
            <a:extLst>
              <a:ext uri="{FF2B5EF4-FFF2-40B4-BE49-F238E27FC236}">
                <a16:creationId xmlns:a16="http://schemas.microsoft.com/office/drawing/2014/main" id="{13488E08-8BF4-3B49-A8A8-817B4835D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204" y="-7963"/>
            <a:ext cx="8229601" cy="76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EDC21D4-419A-3646-B1DF-89CEC0506CC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5177" y="6436928"/>
            <a:ext cx="441319" cy="30444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1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2" r:id="rId3"/>
    <p:sldLayoutId id="2147483705" r:id="rId4"/>
    <p:sldLayoutId id="2147483706" r:id="rId5"/>
  </p:sldLayoutIdLst>
  <p:transition spd="med"/>
  <p:txStyles>
    <p:titleStyle>
      <a:lvl1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31503" marR="0" indent="-331503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608473" marR="0" indent="-287015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–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0796" marR="0" indent="-267881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85829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–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07287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»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28744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250201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571659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2893116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1457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42915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64372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285829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07287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28744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50201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571659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dreop@ee.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2.bin"/><Relationship Id="rId7" Type="http://schemas.openxmlformats.org/officeDocument/2006/relationships/customXml" Target="../ink/ink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7704" y="1523815"/>
            <a:ext cx="6624736" cy="2088232"/>
          </a:xfrm>
        </p:spPr>
        <p:txBody>
          <a:bodyPr>
            <a:noAutofit/>
          </a:bodyPr>
          <a:lstStyle/>
          <a:p>
            <a:pPr eaLnBrk="1" hangingPunct="1"/>
            <a:r>
              <a:rPr lang="en-GB" sz="4800" dirty="0"/>
              <a:t>Introduction to Information Coding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sz="quarter" idx="1"/>
          </p:nvPr>
        </p:nvSpPr>
        <p:spPr>
          <a:xfrm>
            <a:off x="191715" y="3933056"/>
            <a:ext cx="8340725" cy="2088232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Dr Laura Toni</a:t>
            </a:r>
          </a:p>
          <a:p>
            <a:pPr>
              <a:spcBef>
                <a:spcPct val="0"/>
              </a:spcBef>
            </a:pPr>
            <a:r>
              <a:rPr lang="en-GB" sz="2000" dirty="0">
                <a:hlinkClick r:id="rId3"/>
              </a:rPr>
              <a:t>l.toni@ucl.ac.uk</a:t>
            </a:r>
            <a:r>
              <a:rPr lang="en-GB" sz="2000" dirty="0"/>
              <a:t> </a:t>
            </a:r>
          </a:p>
          <a:p>
            <a:pPr eaLnBrk="1" hangingPunct="1">
              <a:spcBef>
                <a:spcPct val="0"/>
              </a:spcBef>
            </a:pPr>
            <a:endParaRPr lang="en-GB" sz="2000" dirty="0"/>
          </a:p>
          <a:p>
            <a:pPr eaLnBrk="1" hangingPunct="1">
              <a:spcBef>
                <a:spcPct val="0"/>
              </a:spcBef>
            </a:pPr>
            <a:r>
              <a:rPr lang="en-GB" sz="2000" dirty="0"/>
              <a:t>University College London</a:t>
            </a:r>
          </a:p>
          <a:p>
            <a:pPr eaLnBrk="1" hangingPunct="1">
              <a:spcBef>
                <a:spcPct val="0"/>
              </a:spcBef>
            </a:pPr>
            <a:endParaRPr lang="en-GB" sz="2000" dirty="0">
              <a:hlinkClick r:id="rId3"/>
            </a:endParaRPr>
          </a:p>
          <a:p>
            <a:pPr eaLnBrk="1" hangingPunct="1">
              <a:spcBef>
                <a:spcPct val="0"/>
              </a:spcBef>
            </a:pPr>
            <a:endParaRPr lang="en-GB" sz="2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89843-1C75-2A43-BCAF-0AAF6FCF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2A4E0-CA84-6646-896C-57453FBFC28B}"/>
              </a:ext>
            </a:extLst>
          </p:cNvPr>
          <p:cNvSpPr txBox="1"/>
          <p:nvPr/>
        </p:nvSpPr>
        <p:spPr>
          <a:xfrm>
            <a:off x="486278" y="921462"/>
            <a:ext cx="397414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B4E40-D793-5B48-AA46-18A87EA2C930}"/>
              </a:ext>
            </a:extLst>
          </p:cNvPr>
          <p:cNvSpPr txBox="1"/>
          <p:nvPr/>
        </p:nvSpPr>
        <p:spPr>
          <a:xfrm>
            <a:off x="490285" y="1353510"/>
            <a:ext cx="389400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EC3B9-006A-3B46-8760-B7CA9CC4E805}"/>
              </a:ext>
            </a:extLst>
          </p:cNvPr>
          <p:cNvSpPr txBox="1"/>
          <p:nvPr/>
        </p:nvSpPr>
        <p:spPr>
          <a:xfrm>
            <a:off x="491408" y="1833127"/>
            <a:ext cx="387155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ABDFD-FCEF-C24E-90A0-D8179B6A6B9C}"/>
              </a:ext>
            </a:extLst>
          </p:cNvPr>
          <p:cNvSpPr txBox="1"/>
          <p:nvPr/>
        </p:nvSpPr>
        <p:spPr>
          <a:xfrm>
            <a:off x="494293" y="2998406"/>
            <a:ext cx="381384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7F168-AFF1-8147-B0A6-311C18F3A65B}"/>
              </a:ext>
            </a:extLst>
          </p:cNvPr>
          <p:cNvSpPr txBox="1"/>
          <p:nvPr/>
        </p:nvSpPr>
        <p:spPr>
          <a:xfrm>
            <a:off x="491921" y="2200972"/>
            <a:ext cx="386129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E4385-04E9-4E42-90CF-1854BAE2284D}"/>
              </a:ext>
            </a:extLst>
          </p:cNvPr>
          <p:cNvSpPr txBox="1"/>
          <p:nvPr/>
        </p:nvSpPr>
        <p:spPr>
          <a:xfrm>
            <a:off x="495094" y="3423285"/>
            <a:ext cx="3797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D0BA2-2A17-094C-9E17-545F4726BD00}"/>
              </a:ext>
            </a:extLst>
          </p:cNvPr>
          <p:cNvSpPr txBox="1"/>
          <p:nvPr/>
        </p:nvSpPr>
        <p:spPr>
          <a:xfrm>
            <a:off x="491087" y="2636334"/>
            <a:ext cx="387796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83310-96D6-CB44-9991-F7E76BE3FAC9}"/>
              </a:ext>
            </a:extLst>
          </p:cNvPr>
          <p:cNvSpPr txBox="1"/>
          <p:nvPr/>
        </p:nvSpPr>
        <p:spPr>
          <a:xfrm>
            <a:off x="495094" y="3831600"/>
            <a:ext cx="3797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4A8AA-CDB4-0940-8BF5-FAE0E7B172BE}"/>
              </a:ext>
            </a:extLst>
          </p:cNvPr>
          <p:cNvSpPr txBox="1"/>
          <p:nvPr/>
        </p:nvSpPr>
        <p:spPr>
          <a:xfrm>
            <a:off x="495896" y="4282613"/>
            <a:ext cx="378178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A7992-1E96-CD4C-850B-34FEA307C49E}"/>
              </a:ext>
            </a:extLst>
          </p:cNvPr>
          <p:cNvSpPr txBox="1"/>
          <p:nvPr/>
        </p:nvSpPr>
        <p:spPr>
          <a:xfrm>
            <a:off x="922301" y="921462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.563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5EE35-8D10-0442-B74D-05225C7744C2}"/>
              </a:ext>
            </a:extLst>
          </p:cNvPr>
          <p:cNvSpPr txBox="1"/>
          <p:nvPr/>
        </p:nvSpPr>
        <p:spPr>
          <a:xfrm>
            <a:off x="926308" y="1353510"/>
            <a:ext cx="423063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CF0D8-7799-2449-82AC-236DF0A57568}"/>
              </a:ext>
            </a:extLst>
          </p:cNvPr>
          <p:cNvSpPr txBox="1"/>
          <p:nvPr/>
        </p:nvSpPr>
        <p:spPr>
          <a:xfrm>
            <a:off x="927431" y="1833127"/>
            <a:ext cx="423063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D6FD0-DF47-7443-BAD4-F3272DA948DA}"/>
              </a:ext>
            </a:extLst>
          </p:cNvPr>
          <p:cNvSpPr txBox="1"/>
          <p:nvPr/>
        </p:nvSpPr>
        <p:spPr>
          <a:xfrm>
            <a:off x="930316" y="2998406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.035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72AE8A-3F5D-4C4B-8C8F-A62767591AAA}"/>
              </a:ext>
            </a:extLst>
          </p:cNvPr>
          <p:cNvSpPr txBox="1"/>
          <p:nvPr/>
        </p:nvSpPr>
        <p:spPr>
          <a:xfrm>
            <a:off x="927944" y="2200972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.047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D1C1DE-B64A-B645-87B3-9AD93D1AFA45}"/>
              </a:ext>
            </a:extLst>
          </p:cNvPr>
          <p:cNvSpPr txBox="1"/>
          <p:nvPr/>
        </p:nvSpPr>
        <p:spPr>
          <a:xfrm>
            <a:off x="931117" y="3423285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05A97-792C-5347-AA10-E739740058B7}"/>
              </a:ext>
            </a:extLst>
          </p:cNvPr>
          <p:cNvSpPr txBox="1"/>
          <p:nvPr/>
        </p:nvSpPr>
        <p:spPr>
          <a:xfrm>
            <a:off x="927110" y="2636334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.047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57DAB2-4CC2-AF43-B539-975E6CA1EA85}"/>
              </a:ext>
            </a:extLst>
          </p:cNvPr>
          <p:cNvSpPr txBox="1"/>
          <p:nvPr/>
        </p:nvSpPr>
        <p:spPr>
          <a:xfrm>
            <a:off x="931117" y="3831600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2D5D8B-5F2D-C34A-952B-10AAE8589D14}"/>
              </a:ext>
            </a:extLst>
          </p:cNvPr>
          <p:cNvSpPr txBox="1"/>
          <p:nvPr/>
        </p:nvSpPr>
        <p:spPr>
          <a:xfrm>
            <a:off x="931919" y="4282613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.004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4D0F1F-DAC3-E648-BB0F-49B6DE6A86F6}"/>
              </a:ext>
            </a:extLst>
          </p:cNvPr>
          <p:cNvCxnSpPr/>
          <p:nvPr/>
        </p:nvCxnSpPr>
        <p:spPr>
          <a:xfrm>
            <a:off x="1462383" y="3634541"/>
            <a:ext cx="72008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9E9489-C4DD-4849-9788-10D37368EF45}"/>
              </a:ext>
            </a:extLst>
          </p:cNvPr>
          <p:cNvCxnSpPr/>
          <p:nvPr/>
        </p:nvCxnSpPr>
        <p:spPr>
          <a:xfrm>
            <a:off x="1462383" y="4066589"/>
            <a:ext cx="72008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6503C7-D8FD-DE40-BB61-25439315DB35}"/>
              </a:ext>
            </a:extLst>
          </p:cNvPr>
          <p:cNvCxnSpPr>
            <a:cxnSpLocks/>
          </p:cNvCxnSpPr>
          <p:nvPr/>
        </p:nvCxnSpPr>
        <p:spPr>
          <a:xfrm flipV="1">
            <a:off x="2182463" y="3850565"/>
            <a:ext cx="144016" cy="21602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87C77A-5618-0E4B-835D-D3104ED17577}"/>
              </a:ext>
            </a:extLst>
          </p:cNvPr>
          <p:cNvCxnSpPr>
            <a:cxnSpLocks/>
          </p:cNvCxnSpPr>
          <p:nvPr/>
        </p:nvCxnSpPr>
        <p:spPr>
          <a:xfrm>
            <a:off x="2182463" y="3634542"/>
            <a:ext cx="144016" cy="21602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5365C2-528E-E844-A4F9-7C002BD19582}"/>
              </a:ext>
            </a:extLst>
          </p:cNvPr>
          <p:cNvCxnSpPr>
            <a:cxnSpLocks/>
          </p:cNvCxnSpPr>
          <p:nvPr/>
        </p:nvCxnSpPr>
        <p:spPr>
          <a:xfrm>
            <a:off x="2326479" y="3850565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D85A39-3058-A049-9BD5-3B46319A76EA}"/>
              </a:ext>
            </a:extLst>
          </p:cNvPr>
          <p:cNvCxnSpPr>
            <a:cxnSpLocks/>
          </p:cNvCxnSpPr>
          <p:nvPr/>
        </p:nvCxnSpPr>
        <p:spPr>
          <a:xfrm>
            <a:off x="1504008" y="4498637"/>
            <a:ext cx="1368152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660A1F-211E-7649-9C92-3F3E6C3769C2}"/>
              </a:ext>
            </a:extLst>
          </p:cNvPr>
          <p:cNvSpPr txBox="1"/>
          <p:nvPr/>
        </p:nvSpPr>
        <p:spPr>
          <a:xfrm>
            <a:off x="2326479" y="3504776"/>
            <a:ext cx="405430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455C7F-71B2-2D45-8A11-5E45BD8908F7}"/>
              </a:ext>
            </a:extLst>
          </p:cNvPr>
          <p:cNvSpPr txBox="1"/>
          <p:nvPr/>
        </p:nvSpPr>
        <p:spPr>
          <a:xfrm>
            <a:off x="2182463" y="4162328"/>
            <a:ext cx="405430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.004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2D00A5-8F7E-C947-A0D9-BFE0F82193E8}"/>
              </a:ext>
            </a:extLst>
          </p:cNvPr>
          <p:cNvGrpSpPr/>
          <p:nvPr/>
        </p:nvGrpSpPr>
        <p:grpSpPr>
          <a:xfrm>
            <a:off x="2870278" y="3850564"/>
            <a:ext cx="864096" cy="648073"/>
            <a:chOff x="3850038" y="4509120"/>
            <a:chExt cx="864096" cy="43204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591F27-BE21-5344-B403-9B89F784219B}"/>
                </a:ext>
              </a:extLst>
            </p:cNvPr>
            <p:cNvCxnSpPr/>
            <p:nvPr/>
          </p:nvCxnSpPr>
          <p:spPr>
            <a:xfrm>
              <a:off x="3850038" y="4509120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3FC90A-6BFC-734B-A907-EAD11C0A069F}"/>
                </a:ext>
              </a:extLst>
            </p:cNvPr>
            <p:cNvCxnSpPr/>
            <p:nvPr/>
          </p:nvCxnSpPr>
          <p:spPr>
            <a:xfrm>
              <a:off x="3850038" y="4941168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46BD4E-9E86-1941-A1EA-3BDB0D25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118" y="4725144"/>
              <a:ext cx="144016" cy="21602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4A33A7-AC70-DB48-B5B8-509C2BD1FE1F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18" y="4509121"/>
              <a:ext cx="144016" cy="21602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52149F-0F5F-AD41-B225-CB92248ADDF8}"/>
              </a:ext>
            </a:extLst>
          </p:cNvPr>
          <p:cNvCxnSpPr>
            <a:cxnSpLocks/>
          </p:cNvCxnSpPr>
          <p:nvPr/>
        </p:nvCxnSpPr>
        <p:spPr>
          <a:xfrm>
            <a:off x="3734374" y="4174599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1400ECB-3B78-C54B-87B7-65692F0F501B}"/>
              </a:ext>
            </a:extLst>
          </p:cNvPr>
          <p:cNvSpPr txBox="1"/>
          <p:nvPr/>
        </p:nvSpPr>
        <p:spPr>
          <a:xfrm>
            <a:off x="3793073" y="3858616"/>
            <a:ext cx="405430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F7DCFF-C05C-D34C-A6BA-E7D46C2528AD}"/>
              </a:ext>
            </a:extLst>
          </p:cNvPr>
          <p:cNvSpPr txBox="1"/>
          <p:nvPr/>
        </p:nvSpPr>
        <p:spPr>
          <a:xfrm>
            <a:off x="2064091" y="3602780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9BB56-3AD6-C64A-9193-13BD02C30B90}"/>
              </a:ext>
            </a:extLst>
          </p:cNvPr>
          <p:cNvSpPr txBox="1"/>
          <p:nvPr/>
        </p:nvSpPr>
        <p:spPr>
          <a:xfrm>
            <a:off x="2080586" y="3781098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3F1FF9-BFE8-0642-B38F-949202AE44DD}"/>
              </a:ext>
            </a:extLst>
          </p:cNvPr>
          <p:cNvSpPr txBox="1"/>
          <p:nvPr/>
        </p:nvSpPr>
        <p:spPr>
          <a:xfrm>
            <a:off x="3472960" y="3908598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E9A188-0D31-0448-B034-F0954F04D99E}"/>
              </a:ext>
            </a:extLst>
          </p:cNvPr>
          <p:cNvSpPr txBox="1"/>
          <p:nvPr/>
        </p:nvSpPr>
        <p:spPr>
          <a:xfrm>
            <a:off x="3472960" y="4178180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24FFB8-2BCF-5D4D-9881-D54D954AD746}"/>
              </a:ext>
            </a:extLst>
          </p:cNvPr>
          <p:cNvCxnSpPr>
            <a:cxnSpLocks/>
          </p:cNvCxnSpPr>
          <p:nvPr/>
        </p:nvCxnSpPr>
        <p:spPr>
          <a:xfrm>
            <a:off x="1475656" y="3212976"/>
            <a:ext cx="2722847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4B91A0-0220-4743-801D-F6CF625AEF05}"/>
              </a:ext>
            </a:extLst>
          </p:cNvPr>
          <p:cNvGrpSpPr/>
          <p:nvPr/>
        </p:nvGrpSpPr>
        <p:grpSpPr>
          <a:xfrm>
            <a:off x="4189687" y="3212975"/>
            <a:ext cx="864096" cy="961623"/>
            <a:chOff x="3850038" y="4509120"/>
            <a:chExt cx="864096" cy="43204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ED78F27-DA4C-614D-AB73-A2917547E0CB}"/>
                </a:ext>
              </a:extLst>
            </p:cNvPr>
            <p:cNvCxnSpPr/>
            <p:nvPr/>
          </p:nvCxnSpPr>
          <p:spPr>
            <a:xfrm>
              <a:off x="3850038" y="4509120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633D501-D3D6-934E-AE6D-B4895C5B44E3}"/>
                </a:ext>
              </a:extLst>
            </p:cNvPr>
            <p:cNvCxnSpPr/>
            <p:nvPr/>
          </p:nvCxnSpPr>
          <p:spPr>
            <a:xfrm>
              <a:off x="3850038" y="4941168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989BE59-A5E3-5144-A6CF-90748C5C4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118" y="4725144"/>
              <a:ext cx="144016" cy="21602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206FA7-D9DE-6D45-834B-AEA095ADA686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18" y="4509121"/>
              <a:ext cx="144016" cy="21602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AA1D71D-7A1D-7746-8F92-2C2DF5E8489E}"/>
              </a:ext>
            </a:extLst>
          </p:cNvPr>
          <p:cNvCxnSpPr>
            <a:cxnSpLocks/>
          </p:cNvCxnSpPr>
          <p:nvPr/>
        </p:nvCxnSpPr>
        <p:spPr>
          <a:xfrm>
            <a:off x="5053783" y="3693784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8574FE5-CD2F-274C-A31D-61E4B4639887}"/>
              </a:ext>
            </a:extLst>
          </p:cNvPr>
          <p:cNvSpPr txBox="1"/>
          <p:nvPr/>
        </p:nvSpPr>
        <p:spPr>
          <a:xfrm>
            <a:off x="5158504" y="3402931"/>
            <a:ext cx="405430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.063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C84517-2CCF-AF43-B415-4966CE3E3940}"/>
              </a:ext>
            </a:extLst>
          </p:cNvPr>
          <p:cNvSpPr txBox="1"/>
          <p:nvPr/>
        </p:nvSpPr>
        <p:spPr>
          <a:xfrm>
            <a:off x="4792369" y="3276892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01A976-4222-E449-AD82-0813EA15A533}"/>
              </a:ext>
            </a:extLst>
          </p:cNvPr>
          <p:cNvSpPr txBox="1"/>
          <p:nvPr/>
        </p:nvSpPr>
        <p:spPr>
          <a:xfrm>
            <a:off x="4792369" y="3725745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868806-C5F6-ED4C-805A-E7CFA2718DE6}"/>
              </a:ext>
            </a:extLst>
          </p:cNvPr>
          <p:cNvCxnSpPr/>
          <p:nvPr/>
        </p:nvCxnSpPr>
        <p:spPr>
          <a:xfrm>
            <a:off x="1462383" y="2819927"/>
            <a:ext cx="72008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2E5567-273D-6341-B3DE-97A7C110722E}"/>
              </a:ext>
            </a:extLst>
          </p:cNvPr>
          <p:cNvCxnSpPr>
            <a:cxnSpLocks/>
          </p:cNvCxnSpPr>
          <p:nvPr/>
        </p:nvCxnSpPr>
        <p:spPr>
          <a:xfrm flipV="1">
            <a:off x="2182463" y="2603903"/>
            <a:ext cx="144016" cy="21602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6CA7C8-AAC6-324B-9FB6-F6C0E62D4CB0}"/>
              </a:ext>
            </a:extLst>
          </p:cNvPr>
          <p:cNvCxnSpPr>
            <a:cxnSpLocks/>
          </p:cNvCxnSpPr>
          <p:nvPr/>
        </p:nvCxnSpPr>
        <p:spPr>
          <a:xfrm>
            <a:off x="2182463" y="2387880"/>
            <a:ext cx="144016" cy="21602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BE9AAE-DCF7-5B4F-93A2-ABC7436D44FE}"/>
              </a:ext>
            </a:extLst>
          </p:cNvPr>
          <p:cNvCxnSpPr>
            <a:cxnSpLocks/>
          </p:cNvCxnSpPr>
          <p:nvPr/>
        </p:nvCxnSpPr>
        <p:spPr>
          <a:xfrm>
            <a:off x="2326479" y="2594629"/>
            <a:ext cx="2829218" cy="927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9D9322-ABF2-CC4D-B252-F1C9476EA40A}"/>
              </a:ext>
            </a:extLst>
          </p:cNvPr>
          <p:cNvSpPr txBox="1"/>
          <p:nvPr/>
        </p:nvSpPr>
        <p:spPr>
          <a:xfrm>
            <a:off x="5155697" y="2316817"/>
            <a:ext cx="540082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.094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737AF33-8147-4C46-8E6E-878819C1749E}"/>
              </a:ext>
            </a:extLst>
          </p:cNvPr>
          <p:cNvGrpSpPr/>
          <p:nvPr/>
        </p:nvGrpSpPr>
        <p:grpSpPr>
          <a:xfrm>
            <a:off x="5159070" y="2603902"/>
            <a:ext cx="864096" cy="1089880"/>
            <a:chOff x="3850038" y="4509120"/>
            <a:chExt cx="864096" cy="43204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88AF30-DA60-3348-9BF4-4BB3975CB022}"/>
                </a:ext>
              </a:extLst>
            </p:cNvPr>
            <p:cNvCxnSpPr/>
            <p:nvPr/>
          </p:nvCxnSpPr>
          <p:spPr>
            <a:xfrm>
              <a:off x="3850038" y="4509120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49746B-6C4D-2A4C-B28F-FD0BB3D224D9}"/>
                </a:ext>
              </a:extLst>
            </p:cNvPr>
            <p:cNvCxnSpPr/>
            <p:nvPr/>
          </p:nvCxnSpPr>
          <p:spPr>
            <a:xfrm>
              <a:off x="3850038" y="4941168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0B747E4-039B-E047-8673-032DFDB29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118" y="4725144"/>
              <a:ext cx="144016" cy="21602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727C833-73E2-A344-B80C-8E5E4618B00D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18" y="4509121"/>
              <a:ext cx="144016" cy="21602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DE351A9-7EB4-3843-92A1-5DBDF250452A}"/>
              </a:ext>
            </a:extLst>
          </p:cNvPr>
          <p:cNvCxnSpPr>
            <a:cxnSpLocks/>
          </p:cNvCxnSpPr>
          <p:nvPr/>
        </p:nvCxnSpPr>
        <p:spPr>
          <a:xfrm>
            <a:off x="6023166" y="3148840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3A60D3-9385-5049-B7A5-306656D53AF5}"/>
              </a:ext>
            </a:extLst>
          </p:cNvPr>
          <p:cNvSpPr txBox="1"/>
          <p:nvPr/>
        </p:nvSpPr>
        <p:spPr>
          <a:xfrm>
            <a:off x="6034493" y="2897508"/>
            <a:ext cx="405430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.157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C9F463-9E0B-7943-96EF-21D9501F872C}"/>
              </a:ext>
            </a:extLst>
          </p:cNvPr>
          <p:cNvSpPr txBox="1"/>
          <p:nvPr/>
        </p:nvSpPr>
        <p:spPr>
          <a:xfrm>
            <a:off x="5740424" y="2723927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7BDE75-E283-AE4F-9DBC-786DD76D0146}"/>
              </a:ext>
            </a:extLst>
          </p:cNvPr>
          <p:cNvSpPr txBox="1"/>
          <p:nvPr/>
        </p:nvSpPr>
        <p:spPr>
          <a:xfrm>
            <a:off x="5738688" y="3148840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6E2DC6-3B6B-C945-AAC7-8E634A1DE2AB}"/>
              </a:ext>
            </a:extLst>
          </p:cNvPr>
          <p:cNvCxnSpPr/>
          <p:nvPr/>
        </p:nvCxnSpPr>
        <p:spPr>
          <a:xfrm>
            <a:off x="1431875" y="1546030"/>
            <a:ext cx="72008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4E12190-63F8-6C4A-8B54-C41C2082239A}"/>
              </a:ext>
            </a:extLst>
          </p:cNvPr>
          <p:cNvCxnSpPr/>
          <p:nvPr/>
        </p:nvCxnSpPr>
        <p:spPr>
          <a:xfrm>
            <a:off x="1431875" y="1978078"/>
            <a:ext cx="72008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1233AB-0D8D-3E42-AA4C-CDDC0E56BB47}"/>
              </a:ext>
            </a:extLst>
          </p:cNvPr>
          <p:cNvCxnSpPr>
            <a:cxnSpLocks/>
          </p:cNvCxnSpPr>
          <p:nvPr/>
        </p:nvCxnSpPr>
        <p:spPr>
          <a:xfrm flipV="1">
            <a:off x="2151955" y="1762054"/>
            <a:ext cx="144016" cy="21602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AF46944-2897-4243-A376-20C3308246DF}"/>
              </a:ext>
            </a:extLst>
          </p:cNvPr>
          <p:cNvCxnSpPr>
            <a:cxnSpLocks/>
          </p:cNvCxnSpPr>
          <p:nvPr/>
        </p:nvCxnSpPr>
        <p:spPr>
          <a:xfrm>
            <a:off x="2151955" y="1546031"/>
            <a:ext cx="144016" cy="21602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A43401E-52D8-9F41-BB23-11A696805916}"/>
              </a:ext>
            </a:extLst>
          </p:cNvPr>
          <p:cNvSpPr txBox="1"/>
          <p:nvPr/>
        </p:nvSpPr>
        <p:spPr>
          <a:xfrm>
            <a:off x="2033583" y="1514269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4A0B5E-5377-8547-B6C5-37C075EA8E9D}"/>
              </a:ext>
            </a:extLst>
          </p:cNvPr>
          <p:cNvSpPr txBox="1"/>
          <p:nvPr/>
        </p:nvSpPr>
        <p:spPr>
          <a:xfrm>
            <a:off x="2050078" y="1692587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530A09A-5C96-7742-95B4-D2FA445C9BE2}"/>
              </a:ext>
            </a:extLst>
          </p:cNvPr>
          <p:cNvCxnSpPr>
            <a:cxnSpLocks/>
          </p:cNvCxnSpPr>
          <p:nvPr/>
        </p:nvCxnSpPr>
        <p:spPr>
          <a:xfrm>
            <a:off x="2302209" y="1761825"/>
            <a:ext cx="4388875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A5E6FB-C7BE-6C42-BF3D-E46BF1D051CB}"/>
              </a:ext>
            </a:extLst>
          </p:cNvPr>
          <p:cNvCxnSpPr>
            <a:cxnSpLocks/>
          </p:cNvCxnSpPr>
          <p:nvPr/>
        </p:nvCxnSpPr>
        <p:spPr>
          <a:xfrm>
            <a:off x="6049088" y="3148840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F1249E5-2DC0-904C-A7F0-4FF5EEC2C1B1}"/>
              </a:ext>
            </a:extLst>
          </p:cNvPr>
          <p:cNvSpPr txBox="1"/>
          <p:nvPr/>
        </p:nvSpPr>
        <p:spPr>
          <a:xfrm>
            <a:off x="6450746" y="1512533"/>
            <a:ext cx="540082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.28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3F4ADE0-2080-C248-BF6D-5DD21B43C38D}"/>
              </a:ext>
            </a:extLst>
          </p:cNvPr>
          <p:cNvGrpSpPr/>
          <p:nvPr/>
        </p:nvGrpSpPr>
        <p:grpSpPr>
          <a:xfrm>
            <a:off x="6154375" y="1761825"/>
            <a:ext cx="864096" cy="1387013"/>
            <a:chOff x="3850038" y="4509120"/>
            <a:chExt cx="864096" cy="432048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6A0F4E2-A864-ED40-899C-C1CBAD3E7616}"/>
                </a:ext>
              </a:extLst>
            </p:cNvPr>
            <p:cNvCxnSpPr/>
            <p:nvPr/>
          </p:nvCxnSpPr>
          <p:spPr>
            <a:xfrm>
              <a:off x="3850038" y="4509120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8CC2B15-A2CE-9849-BF9B-904C5A3ADEAF}"/>
                </a:ext>
              </a:extLst>
            </p:cNvPr>
            <p:cNvCxnSpPr/>
            <p:nvPr/>
          </p:nvCxnSpPr>
          <p:spPr>
            <a:xfrm>
              <a:off x="3850038" y="4941168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00DDABE-11C2-E34C-B0FE-758BAD9C5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118" y="4725144"/>
              <a:ext cx="144016" cy="21602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9AF74C1-2EA6-D94B-8432-A97857153CB3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18" y="4509121"/>
              <a:ext cx="144016" cy="21602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9C27EE-2AD5-9E47-ABA2-AB3D0A366AB3}"/>
              </a:ext>
            </a:extLst>
          </p:cNvPr>
          <p:cNvCxnSpPr>
            <a:cxnSpLocks/>
          </p:cNvCxnSpPr>
          <p:nvPr/>
        </p:nvCxnSpPr>
        <p:spPr>
          <a:xfrm>
            <a:off x="7018471" y="2455328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75F14DD-3643-7147-B058-99447386252E}"/>
              </a:ext>
            </a:extLst>
          </p:cNvPr>
          <p:cNvSpPr txBox="1"/>
          <p:nvPr/>
        </p:nvSpPr>
        <p:spPr>
          <a:xfrm>
            <a:off x="7138949" y="2152584"/>
            <a:ext cx="405430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.437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3C0B3D1-AB0A-7642-A0AD-83DB349F9C75}"/>
              </a:ext>
            </a:extLst>
          </p:cNvPr>
          <p:cNvSpPr txBox="1"/>
          <p:nvPr/>
        </p:nvSpPr>
        <p:spPr>
          <a:xfrm>
            <a:off x="6735729" y="1990615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E14BF3-EC60-044E-B6F1-769DB3B59D44}"/>
              </a:ext>
            </a:extLst>
          </p:cNvPr>
          <p:cNvSpPr txBox="1"/>
          <p:nvPr/>
        </p:nvSpPr>
        <p:spPr>
          <a:xfrm>
            <a:off x="6733993" y="2603896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18CF5D1-5316-8E43-8EF8-228191740184}"/>
              </a:ext>
            </a:extLst>
          </p:cNvPr>
          <p:cNvCxnSpPr>
            <a:cxnSpLocks/>
          </p:cNvCxnSpPr>
          <p:nvPr/>
        </p:nvCxnSpPr>
        <p:spPr>
          <a:xfrm flipV="1">
            <a:off x="1454745" y="1125619"/>
            <a:ext cx="5984302" cy="486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95812E7-4518-3240-BC8C-BF851B4525AF}"/>
              </a:ext>
            </a:extLst>
          </p:cNvPr>
          <p:cNvGrpSpPr/>
          <p:nvPr/>
        </p:nvGrpSpPr>
        <p:grpSpPr>
          <a:xfrm>
            <a:off x="7380125" y="1130931"/>
            <a:ext cx="864096" cy="1324397"/>
            <a:chOff x="3850038" y="4509120"/>
            <a:chExt cx="864096" cy="432048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94BC4BE-EAE0-0F45-962B-6C8D8CEE7BFB}"/>
                </a:ext>
              </a:extLst>
            </p:cNvPr>
            <p:cNvCxnSpPr/>
            <p:nvPr/>
          </p:nvCxnSpPr>
          <p:spPr>
            <a:xfrm>
              <a:off x="3850038" y="4509120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45B8403-9F8F-B846-907D-6F4D642516F1}"/>
                </a:ext>
              </a:extLst>
            </p:cNvPr>
            <p:cNvCxnSpPr/>
            <p:nvPr/>
          </p:nvCxnSpPr>
          <p:spPr>
            <a:xfrm>
              <a:off x="3850038" y="4941168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CC2F510-B53B-D04E-B9DD-F99AD5097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118" y="4725144"/>
              <a:ext cx="144016" cy="21602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A36E319-DB14-B14A-B266-1D5B7504C669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18" y="4509121"/>
              <a:ext cx="144016" cy="21602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380F2C1-D592-314D-B2A7-BC09EB6E2A8A}"/>
              </a:ext>
            </a:extLst>
          </p:cNvPr>
          <p:cNvSpPr txBox="1"/>
          <p:nvPr/>
        </p:nvSpPr>
        <p:spPr>
          <a:xfrm>
            <a:off x="7951385" y="1217772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CC9F97-08A1-274D-9BDB-0F43384E3DA9}"/>
              </a:ext>
            </a:extLst>
          </p:cNvPr>
          <p:cNvSpPr txBox="1"/>
          <p:nvPr/>
        </p:nvSpPr>
        <p:spPr>
          <a:xfrm>
            <a:off x="7949649" y="1831053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7F5935C-1FCD-4747-B64D-2ABF27E9C9F3}"/>
              </a:ext>
            </a:extLst>
          </p:cNvPr>
          <p:cNvCxnSpPr>
            <a:cxnSpLocks/>
          </p:cNvCxnSpPr>
          <p:nvPr/>
        </p:nvCxnSpPr>
        <p:spPr>
          <a:xfrm>
            <a:off x="8244221" y="1793126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F586A77E-6CCB-5B41-9E8B-476243D8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789259"/>
              </p:ext>
            </p:extLst>
          </p:nvPr>
        </p:nvGraphicFramePr>
        <p:xfrm>
          <a:off x="5629847" y="4016607"/>
          <a:ext cx="3069876" cy="2628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1603">
                  <a:extLst>
                    <a:ext uri="{9D8B030D-6E8A-4147-A177-3AD203B41FA5}">
                      <a16:colId xmlns:a16="http://schemas.microsoft.com/office/drawing/2014/main" val="22190614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4230586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2615524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773014068"/>
                    </a:ext>
                  </a:extLst>
                </a:gridCol>
              </a:tblGrid>
              <a:tr h="2367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77093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15093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1933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32429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54559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03463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91455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00740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27729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98252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71E9EF53-AC9E-784E-89BB-533126E850E1}"/>
              </a:ext>
            </a:extLst>
          </p:cNvPr>
          <p:cNvSpPr txBox="1"/>
          <p:nvPr/>
        </p:nvSpPr>
        <p:spPr>
          <a:xfrm>
            <a:off x="2427093" y="5517232"/>
            <a:ext cx="1588446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L(x)=2.0830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22D4AE4-CAEB-314B-AEF3-05CD7110E3B9}"/>
              </a:ext>
            </a:extLst>
          </p:cNvPr>
          <p:cNvCxnSpPr/>
          <p:nvPr/>
        </p:nvCxnSpPr>
        <p:spPr>
          <a:xfrm>
            <a:off x="1462383" y="2387879"/>
            <a:ext cx="72008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667868B-464E-5A4F-96B5-1B0A38CEBD95}"/>
              </a:ext>
            </a:extLst>
          </p:cNvPr>
          <p:cNvCxnSpPr/>
          <p:nvPr/>
        </p:nvCxnSpPr>
        <p:spPr>
          <a:xfrm>
            <a:off x="1462383" y="2819927"/>
            <a:ext cx="72008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0C8135-3151-AB47-B4AE-0B5F77FA556D}"/>
              </a:ext>
            </a:extLst>
          </p:cNvPr>
          <p:cNvCxnSpPr>
            <a:cxnSpLocks/>
          </p:cNvCxnSpPr>
          <p:nvPr/>
        </p:nvCxnSpPr>
        <p:spPr>
          <a:xfrm flipV="1">
            <a:off x="2182463" y="2603903"/>
            <a:ext cx="144016" cy="21602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2BE0210-5AAC-3046-83F5-1A62326DF53F}"/>
              </a:ext>
            </a:extLst>
          </p:cNvPr>
          <p:cNvCxnSpPr>
            <a:cxnSpLocks/>
          </p:cNvCxnSpPr>
          <p:nvPr/>
        </p:nvCxnSpPr>
        <p:spPr>
          <a:xfrm>
            <a:off x="2182463" y="2387880"/>
            <a:ext cx="144016" cy="21602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CF60BF5-7A5C-5349-9C26-97CC8F919351}"/>
              </a:ext>
            </a:extLst>
          </p:cNvPr>
          <p:cNvSpPr txBox="1"/>
          <p:nvPr/>
        </p:nvSpPr>
        <p:spPr>
          <a:xfrm>
            <a:off x="2064091" y="2356118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7C95ECB-6B2B-BA41-9548-C8354BE29F0F}"/>
              </a:ext>
            </a:extLst>
          </p:cNvPr>
          <p:cNvSpPr txBox="1"/>
          <p:nvPr/>
        </p:nvSpPr>
        <p:spPr>
          <a:xfrm>
            <a:off x="2080586" y="2534436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59530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135025-7A83-6648-8F5A-87B55DBF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865A8-9C4B-FF4F-B75F-D58CE0FC75EB}"/>
              </a:ext>
            </a:extLst>
          </p:cNvPr>
          <p:cNvSpPr txBox="1"/>
          <p:nvPr/>
        </p:nvSpPr>
        <p:spPr>
          <a:xfrm>
            <a:off x="1547664" y="980728"/>
            <a:ext cx="7831580" cy="5301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Information compression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and 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length 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</a:p>
          <a:p>
            <a:endParaRPr lang="en-US" altLang="en-US" sz="24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Multimedia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and Lossy Compression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JPEG Quantization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JPEG Lossless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Compression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Motion Compensation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EB444-D00C-1D4A-9F0E-36FB424D015E}"/>
              </a:ext>
            </a:extLst>
          </p:cNvPr>
          <p:cNvSpPr/>
          <p:nvPr/>
        </p:nvSpPr>
        <p:spPr>
          <a:xfrm>
            <a:off x="6012160" y="1628800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0F073-018C-7A48-8940-42474A64E592}"/>
              </a:ext>
            </a:extLst>
          </p:cNvPr>
          <p:cNvSpPr/>
          <p:nvPr/>
        </p:nvSpPr>
        <p:spPr>
          <a:xfrm>
            <a:off x="6012160" y="4437112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43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11AD5E6B-89D3-354D-BED7-AFF029695DFF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251520" y="-112711"/>
            <a:ext cx="8229600" cy="1139825"/>
          </a:xfrm>
        </p:spPr>
        <p:txBody>
          <a:bodyPr/>
          <a:lstStyle/>
          <a:p>
            <a:r>
              <a:rPr lang="en-US" altLang="en-US" dirty="0"/>
              <a:t>Why do we need quantization?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1EDE51-CA4B-E548-A531-E2576697EE37}"/>
                  </a:ext>
                </a:extLst>
              </p14:cNvPr>
              <p14:cNvContentPartPr/>
              <p14:nvPr/>
            </p14:nvContentPartPr>
            <p14:xfrm>
              <a:off x="203760" y="875160"/>
              <a:ext cx="8483400" cy="320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1EDE51-CA4B-E548-A531-E2576697EE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60" y="858960"/>
                <a:ext cx="8515800" cy="32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80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11AD5E6B-89D3-354D-BED7-AFF029695DFF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251520" y="-112711"/>
            <a:ext cx="8229600" cy="1139825"/>
          </a:xfrm>
        </p:spPr>
        <p:txBody>
          <a:bodyPr/>
          <a:lstStyle/>
          <a:p>
            <a:r>
              <a:rPr lang="en-US" altLang="en-US" dirty="0"/>
              <a:t>Scalar Quantization (SQ)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62CE48-D1BD-FB4B-B49A-07E2AE9F2B16}"/>
              </a:ext>
            </a:extLst>
          </p:cNvPr>
          <p:cNvGrpSpPr/>
          <p:nvPr/>
        </p:nvGrpSpPr>
        <p:grpSpPr>
          <a:xfrm>
            <a:off x="0" y="980728"/>
            <a:ext cx="9023350" cy="5688632"/>
            <a:chOff x="0" y="980728"/>
            <a:chExt cx="9023350" cy="56886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8DE002-B766-3D42-AF35-3D0790A94B99}"/>
                </a:ext>
              </a:extLst>
            </p:cNvPr>
            <p:cNvGrpSpPr/>
            <p:nvPr/>
          </p:nvGrpSpPr>
          <p:grpSpPr>
            <a:xfrm>
              <a:off x="0" y="980728"/>
              <a:ext cx="9023350" cy="5688632"/>
              <a:chOff x="0" y="980728"/>
              <a:chExt cx="9023350" cy="568863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C575B60-B25B-F941-84F5-7B59DFC25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650" y="980728"/>
                <a:ext cx="8902700" cy="54102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04025C-64B8-3C48-9F9B-84AC5BF8FEA8}"/>
                  </a:ext>
                </a:extLst>
              </p:cNvPr>
              <p:cNvSpPr/>
              <p:nvPr/>
            </p:nvSpPr>
            <p:spPr>
              <a:xfrm>
                <a:off x="0" y="6021288"/>
                <a:ext cx="827584" cy="64807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5023" tIns="65023" rIns="65023" bIns="65023" numCol="1" spcCol="38100" rtlCol="0" anchor="ctr">
                <a:spAutoFit/>
              </a:bodyPr>
              <a:lstStyle/>
              <a:p>
                <a:pPr marL="0" marR="0" indent="0" algn="l" defTabSz="65024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223CC3-8A26-DB4E-9917-6EF29F328121}"/>
                </a:ext>
              </a:extLst>
            </p:cNvPr>
            <p:cNvSpPr txBox="1"/>
            <p:nvPr/>
          </p:nvSpPr>
          <p:spPr>
            <a:xfrm>
              <a:off x="4176219" y="2492896"/>
              <a:ext cx="945450" cy="500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65023" tIns="65023" rIns="65023" bIns="65023" numCol="1" spcCol="38100" rtlCol="0" anchor="t">
              <a:spAutoFit/>
            </a:bodyPr>
            <a:lstStyle/>
            <a:p>
              <a:pPr marL="0" marR="0" indent="0" algn="l" defTabSz="65024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Calibri"/>
                </a:rPr>
                <a:t> = r</a:t>
              </a:r>
              <a:r>
                <a:rPr kumimoji="0" lang="en-US" sz="2400" b="0" i="1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Calibri"/>
                </a:rPr>
                <a:t>q+2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C4DB12-1667-3F47-BBAF-BB2540261C64}"/>
                </a:ext>
              </a:extLst>
            </p:cNvPr>
            <p:cNvSpPr txBox="1"/>
            <p:nvPr/>
          </p:nvSpPr>
          <p:spPr>
            <a:xfrm>
              <a:off x="3194502" y="3360400"/>
              <a:ext cx="945450" cy="500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65023" tIns="65023" rIns="65023" bIns="65023" numCol="1" spcCol="38100" rtlCol="0" anchor="t">
              <a:spAutoFit/>
            </a:bodyPr>
            <a:lstStyle/>
            <a:p>
              <a:pPr marL="0" marR="0" indent="0" algn="l" defTabSz="65024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Calibri"/>
                </a:rPr>
                <a:t> = r</a:t>
              </a:r>
              <a:r>
                <a:rPr kumimoji="0" lang="en-US" sz="2400" b="0" i="1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Calibri"/>
                </a:rPr>
                <a:t>q+1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1C090D-7E8C-E745-968F-C515A21DB260}"/>
                </a:ext>
              </a:extLst>
            </p:cNvPr>
            <p:cNvSpPr txBox="1"/>
            <p:nvPr/>
          </p:nvSpPr>
          <p:spPr>
            <a:xfrm>
              <a:off x="2339752" y="4005064"/>
              <a:ext cx="704999" cy="500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65023" tIns="65023" rIns="65023" bIns="65023" numCol="1" spcCol="38100" rtlCol="0" anchor="t">
              <a:spAutoFit/>
            </a:bodyPr>
            <a:lstStyle/>
            <a:p>
              <a:pPr marL="0" marR="0" indent="0" algn="l" defTabSz="65024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Calibri"/>
                </a:rPr>
                <a:t> = </a:t>
              </a:r>
              <a:r>
                <a:rPr kumimoji="0" lang="en-US" sz="2400" b="0" i="1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Calibri"/>
                </a:rPr>
                <a:t>r</a:t>
              </a:r>
              <a:r>
                <a:rPr kumimoji="0" lang="en-US" sz="2400" b="0" i="1" u="none" strike="noStrike" cap="none" spc="0" normalizeH="0" baseline="-2500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Calibri"/>
                </a:rPr>
                <a:t>q</a:t>
              </a:r>
              <a:endParaRPr kumimoji="0" lang="en-US" sz="2400" b="0" i="1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B622B4-AF7F-A145-B105-8545A9171FC2}"/>
                  </a:ext>
                </a:extLst>
              </p14:cNvPr>
              <p14:cNvContentPartPr/>
              <p14:nvPr/>
            </p14:nvContentPartPr>
            <p14:xfrm>
              <a:off x="160920" y="1532520"/>
              <a:ext cx="8983080" cy="522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B622B4-AF7F-A145-B105-8545A9171F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720" y="1516320"/>
                <a:ext cx="9015480" cy="52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81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F7423C-70A3-DB45-9DCF-8457A988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Quantized Waveform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E1AA4-6D5A-704A-86BA-504D10494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20750"/>
            <a:ext cx="7561864" cy="54605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CBBAEC-60F3-4044-860A-7C910A3E28CA}"/>
                  </a:ext>
                </a:extLst>
              </p14:cNvPr>
              <p14:cNvContentPartPr/>
              <p14:nvPr/>
            </p14:nvContentPartPr>
            <p14:xfrm>
              <a:off x="1832400" y="1596600"/>
              <a:ext cx="1979280" cy="389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CBBAEC-60F3-4044-860A-7C910A3E2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0800" y="1575000"/>
                <a:ext cx="2017080" cy="39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1467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CBC59ED5-EAB5-1043-8AB4-1F3255813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150812"/>
            <a:ext cx="8229600" cy="1139825"/>
          </a:xfrm>
        </p:spPr>
        <p:txBody>
          <a:bodyPr/>
          <a:lstStyle/>
          <a:p>
            <a:r>
              <a:rPr lang="en-US" altLang="en-US" dirty="0"/>
              <a:t>Scalar Quantization</a:t>
            </a:r>
          </a:p>
        </p:txBody>
      </p:sp>
      <p:sp>
        <p:nvSpPr>
          <p:cNvPr id="345094" name="Rectangle 6">
            <a:extLst>
              <a:ext uri="{FF2B5EF4-FFF2-40B4-BE49-F238E27FC236}">
                <a16:creationId xmlns:a16="http://schemas.microsoft.com/office/drawing/2014/main" id="{BE051C88-ACCE-4E4D-8706-0B0C1F3D0C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15181" y="5718174"/>
            <a:ext cx="8153400" cy="1139826"/>
          </a:xfrm>
        </p:spPr>
        <p:txBody>
          <a:bodyPr/>
          <a:lstStyle/>
          <a:p>
            <a:r>
              <a:rPr lang="en-US" altLang="en-US" sz="2600" dirty="0"/>
              <a:t>Uniform quantization is not always the best</a:t>
            </a:r>
          </a:p>
        </p:txBody>
      </p:sp>
      <p:graphicFrame>
        <p:nvGraphicFramePr>
          <p:cNvPr id="345092" name="Object 4">
            <a:extLst>
              <a:ext uri="{FF2B5EF4-FFF2-40B4-BE49-F238E27FC236}">
                <a16:creationId xmlns:a16="http://schemas.microsoft.com/office/drawing/2014/main" id="{E5F84D79-2CBB-5148-B454-DBACD8B8839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71587854"/>
              </p:ext>
            </p:extLst>
          </p:nvPr>
        </p:nvGraphicFramePr>
        <p:xfrm>
          <a:off x="1988096" y="1206500"/>
          <a:ext cx="403860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1" name="SmartDraw" r:id="rId3" imgW="35928300" imgH="16967200" progId="SmartDraw.2">
                  <p:embed/>
                </p:oleObj>
              </mc:Choice>
              <mc:Fallback>
                <p:oleObj name="SmartDraw" r:id="rId3" imgW="35928300" imgH="16967200" progId="SmartDraw.2">
                  <p:embed/>
                  <p:pic>
                    <p:nvPicPr>
                      <p:cNvPr id="345092" name="Object 4">
                        <a:extLst>
                          <a:ext uri="{FF2B5EF4-FFF2-40B4-BE49-F238E27FC236}">
                            <a16:creationId xmlns:a16="http://schemas.microsoft.com/office/drawing/2014/main" id="{E5F84D79-2CBB-5148-B454-DBACD8B883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096" y="1206500"/>
                        <a:ext cx="4038600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3" name="Object 5">
            <a:extLst>
              <a:ext uri="{FF2B5EF4-FFF2-40B4-BE49-F238E27FC236}">
                <a16:creationId xmlns:a16="http://schemas.microsoft.com/office/drawing/2014/main" id="{283A0E2F-C29B-BF44-8197-5F2A2C894F1A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83865048"/>
              </p:ext>
            </p:extLst>
          </p:nvPr>
        </p:nvGraphicFramePr>
        <p:xfrm>
          <a:off x="1835696" y="3429000"/>
          <a:ext cx="403860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2" name="SmartDraw" r:id="rId5" imgW="35928300" imgH="16967200" progId="SmartDraw.2">
                  <p:embed/>
                </p:oleObj>
              </mc:Choice>
              <mc:Fallback>
                <p:oleObj name="SmartDraw" r:id="rId5" imgW="35928300" imgH="16967200" progId="SmartDraw.2">
                  <p:embed/>
                  <p:pic>
                    <p:nvPicPr>
                      <p:cNvPr id="345093" name="Object 5">
                        <a:extLst>
                          <a:ext uri="{FF2B5EF4-FFF2-40B4-BE49-F238E27FC236}">
                            <a16:creationId xmlns:a16="http://schemas.microsoft.com/office/drawing/2014/main" id="{283A0E2F-C29B-BF44-8197-5F2A2C894F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429000"/>
                        <a:ext cx="4038600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14DFF8-C2CF-3045-B647-D889C524FD43}"/>
                  </a:ext>
                </a:extLst>
              </p14:cNvPr>
              <p14:cNvContentPartPr/>
              <p14:nvPr/>
            </p14:nvContentPartPr>
            <p14:xfrm>
              <a:off x="983880" y="849960"/>
              <a:ext cx="7553520" cy="534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14DFF8-C2CF-3045-B647-D889C524FD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7680" y="833760"/>
                <a:ext cx="7585920" cy="53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54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CBC59ED5-EAB5-1043-8AB4-1F3255813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-152745"/>
            <a:ext cx="8229600" cy="1139825"/>
          </a:xfrm>
        </p:spPr>
        <p:txBody>
          <a:bodyPr/>
          <a:lstStyle/>
          <a:p>
            <a:r>
              <a:rPr lang="en-US" altLang="en-US" dirty="0"/>
              <a:t>Scalar Quantization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15B988-F11F-9B45-A686-2A00F8DBAE8F}"/>
              </a:ext>
            </a:extLst>
          </p:cNvPr>
          <p:cNvCxnSpPr>
            <a:cxnSpLocks/>
          </p:cNvCxnSpPr>
          <p:nvPr/>
        </p:nvCxnSpPr>
        <p:spPr>
          <a:xfrm>
            <a:off x="414550" y="3271826"/>
            <a:ext cx="424847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2FB65F-4A7E-FF4F-B2BC-3A057878381A}"/>
              </a:ext>
            </a:extLst>
          </p:cNvPr>
          <p:cNvCxnSpPr>
            <a:cxnSpLocks/>
          </p:cNvCxnSpPr>
          <p:nvPr/>
        </p:nvCxnSpPr>
        <p:spPr>
          <a:xfrm flipV="1">
            <a:off x="702582" y="1183594"/>
            <a:ext cx="0" cy="23042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2B7CB3-3B75-4E4C-B7B8-00D9EA407338}"/>
              </a:ext>
            </a:extLst>
          </p:cNvPr>
          <p:cNvCxnSpPr/>
          <p:nvPr/>
        </p:nvCxnSpPr>
        <p:spPr>
          <a:xfrm>
            <a:off x="702582" y="2767770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150CC-89F0-974D-827C-BC216233881B}"/>
              </a:ext>
            </a:extLst>
          </p:cNvPr>
          <p:cNvCxnSpPr/>
          <p:nvPr/>
        </p:nvCxnSpPr>
        <p:spPr>
          <a:xfrm>
            <a:off x="702582" y="2119698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38182E-8A22-5047-87AB-C3E677EA9DF4}"/>
              </a:ext>
            </a:extLst>
          </p:cNvPr>
          <p:cNvCxnSpPr/>
          <p:nvPr/>
        </p:nvCxnSpPr>
        <p:spPr>
          <a:xfrm>
            <a:off x="702582" y="1471626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1C2227-C8ED-D746-A0BB-0717FA897607}"/>
              </a:ext>
            </a:extLst>
          </p:cNvPr>
          <p:cNvSpPr txBox="1"/>
          <p:nvPr/>
        </p:nvSpPr>
        <p:spPr>
          <a:xfrm>
            <a:off x="403697" y="2463656"/>
            <a:ext cx="415723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ECA0A-C600-9245-901E-9CB3A49F0930}"/>
              </a:ext>
            </a:extLst>
          </p:cNvPr>
          <p:cNvSpPr txBox="1"/>
          <p:nvPr/>
        </p:nvSpPr>
        <p:spPr>
          <a:xfrm flipH="1">
            <a:off x="387486" y="823554"/>
            <a:ext cx="747144" cy="377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X(t)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92E36BA-93F5-BD48-812A-28BBBB6B1DE7}"/>
              </a:ext>
            </a:extLst>
          </p:cNvPr>
          <p:cNvSpPr/>
          <p:nvPr/>
        </p:nvSpPr>
        <p:spPr>
          <a:xfrm>
            <a:off x="611560" y="1150996"/>
            <a:ext cx="3367248" cy="2073890"/>
          </a:xfrm>
          <a:custGeom>
            <a:avLst/>
            <a:gdLst>
              <a:gd name="connsiteX0" fmla="*/ 9451 w 3367248"/>
              <a:gd name="connsiteY0" fmla="*/ 2031694 h 2073890"/>
              <a:gd name="connsiteX1" fmla="*/ 84402 w 3367248"/>
              <a:gd name="connsiteY1" fmla="*/ 2046684 h 2073890"/>
              <a:gd name="connsiteX2" fmla="*/ 624048 w 3367248"/>
              <a:gd name="connsiteY2" fmla="*/ 1716900 h 2073890"/>
              <a:gd name="connsiteX3" fmla="*/ 893871 w 3367248"/>
              <a:gd name="connsiteY3" fmla="*/ 817490 h 2073890"/>
              <a:gd name="connsiteX4" fmla="*/ 1103733 w 3367248"/>
              <a:gd name="connsiteY4" fmla="*/ 352795 h 2073890"/>
              <a:gd name="connsiteX5" fmla="*/ 1268625 w 3367248"/>
              <a:gd name="connsiteY5" fmla="*/ 1072323 h 2073890"/>
              <a:gd name="connsiteX6" fmla="*/ 1418527 w 3367248"/>
              <a:gd name="connsiteY6" fmla="*/ 877451 h 2073890"/>
              <a:gd name="connsiteX7" fmla="*/ 1553438 w 3367248"/>
              <a:gd name="connsiteY7" fmla="*/ 652599 h 2073890"/>
              <a:gd name="connsiteX8" fmla="*/ 1718330 w 3367248"/>
              <a:gd name="connsiteY8" fmla="*/ 1327156 h 2073890"/>
              <a:gd name="connsiteX9" fmla="*/ 1898212 w 3367248"/>
              <a:gd name="connsiteY9" fmla="*/ 1057333 h 2073890"/>
              <a:gd name="connsiteX10" fmla="*/ 2108074 w 3367248"/>
              <a:gd name="connsiteY10" fmla="*/ 1492048 h 2073890"/>
              <a:gd name="connsiteX11" fmla="*/ 2377897 w 3367248"/>
              <a:gd name="connsiteY11" fmla="*/ 8022 h 2073890"/>
              <a:gd name="connsiteX12" fmla="*/ 2542789 w 3367248"/>
              <a:gd name="connsiteY12" fmla="*/ 892441 h 2073890"/>
              <a:gd name="connsiteX13" fmla="*/ 2797622 w 3367248"/>
              <a:gd name="connsiteY13" fmla="*/ 727549 h 2073890"/>
              <a:gd name="connsiteX14" fmla="*/ 2977504 w 3367248"/>
              <a:gd name="connsiteY14" fmla="*/ 1447077 h 2073890"/>
              <a:gd name="connsiteX15" fmla="*/ 3232336 w 3367248"/>
              <a:gd name="connsiteY15" fmla="*/ 442736 h 2073890"/>
              <a:gd name="connsiteX16" fmla="*/ 3367248 w 3367248"/>
              <a:gd name="connsiteY16" fmla="*/ 2046684 h 207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67248" h="2073890">
                <a:moveTo>
                  <a:pt x="9451" y="2031694"/>
                </a:moveTo>
                <a:cubicBezTo>
                  <a:pt x="-4290" y="2065422"/>
                  <a:pt x="-18031" y="2099150"/>
                  <a:pt x="84402" y="2046684"/>
                </a:cubicBezTo>
                <a:cubicBezTo>
                  <a:pt x="186835" y="1994218"/>
                  <a:pt x="489137" y="1921766"/>
                  <a:pt x="624048" y="1716900"/>
                </a:cubicBezTo>
                <a:cubicBezTo>
                  <a:pt x="758959" y="1512034"/>
                  <a:pt x="813924" y="1044841"/>
                  <a:pt x="893871" y="817490"/>
                </a:cubicBezTo>
                <a:cubicBezTo>
                  <a:pt x="973818" y="590139"/>
                  <a:pt x="1041274" y="310323"/>
                  <a:pt x="1103733" y="352795"/>
                </a:cubicBezTo>
                <a:cubicBezTo>
                  <a:pt x="1166192" y="395267"/>
                  <a:pt x="1216159" y="984880"/>
                  <a:pt x="1268625" y="1072323"/>
                </a:cubicBezTo>
                <a:cubicBezTo>
                  <a:pt x="1321091" y="1159766"/>
                  <a:pt x="1371058" y="947405"/>
                  <a:pt x="1418527" y="877451"/>
                </a:cubicBezTo>
                <a:cubicBezTo>
                  <a:pt x="1465996" y="807497"/>
                  <a:pt x="1503471" y="577648"/>
                  <a:pt x="1553438" y="652599"/>
                </a:cubicBezTo>
                <a:cubicBezTo>
                  <a:pt x="1603405" y="727550"/>
                  <a:pt x="1660868" y="1259700"/>
                  <a:pt x="1718330" y="1327156"/>
                </a:cubicBezTo>
                <a:cubicBezTo>
                  <a:pt x="1775792" y="1394612"/>
                  <a:pt x="1833255" y="1029851"/>
                  <a:pt x="1898212" y="1057333"/>
                </a:cubicBezTo>
                <a:cubicBezTo>
                  <a:pt x="1963169" y="1084815"/>
                  <a:pt x="2028127" y="1666933"/>
                  <a:pt x="2108074" y="1492048"/>
                </a:cubicBezTo>
                <a:cubicBezTo>
                  <a:pt x="2188021" y="1317163"/>
                  <a:pt x="2305445" y="107956"/>
                  <a:pt x="2377897" y="8022"/>
                </a:cubicBezTo>
                <a:cubicBezTo>
                  <a:pt x="2450349" y="-91912"/>
                  <a:pt x="2472835" y="772520"/>
                  <a:pt x="2542789" y="892441"/>
                </a:cubicBezTo>
                <a:cubicBezTo>
                  <a:pt x="2612743" y="1012362"/>
                  <a:pt x="2725170" y="635110"/>
                  <a:pt x="2797622" y="727549"/>
                </a:cubicBezTo>
                <a:cubicBezTo>
                  <a:pt x="2870074" y="819988"/>
                  <a:pt x="2905052" y="1494546"/>
                  <a:pt x="2977504" y="1447077"/>
                </a:cubicBezTo>
                <a:cubicBezTo>
                  <a:pt x="3049956" y="1399608"/>
                  <a:pt x="3167379" y="342802"/>
                  <a:pt x="3232336" y="442736"/>
                </a:cubicBezTo>
                <a:cubicBezTo>
                  <a:pt x="3297293" y="542670"/>
                  <a:pt x="3332270" y="1294677"/>
                  <a:pt x="3367248" y="2046684"/>
                </a:cubicBezTo>
              </a:path>
            </a:pathLst>
          </a:custGeom>
          <a:noFill/>
          <a:ln w="254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341568-BA4D-FB47-A22E-1E80941762DF}"/>
              </a:ext>
            </a:extLst>
          </p:cNvPr>
          <p:cNvSpPr txBox="1"/>
          <p:nvPr/>
        </p:nvSpPr>
        <p:spPr>
          <a:xfrm>
            <a:off x="374111" y="1829837"/>
            <a:ext cx="466514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73AA4-9A12-EB4B-8D6B-A413B400473F}"/>
              </a:ext>
            </a:extLst>
          </p:cNvPr>
          <p:cNvSpPr txBox="1"/>
          <p:nvPr/>
        </p:nvSpPr>
        <p:spPr>
          <a:xfrm>
            <a:off x="423017" y="1209436"/>
            <a:ext cx="432491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447AB-3B8D-2145-82BC-C33A94D03F82}"/>
              </a:ext>
            </a:extLst>
          </p:cNvPr>
          <p:cNvSpPr txBox="1"/>
          <p:nvPr/>
        </p:nvSpPr>
        <p:spPr>
          <a:xfrm>
            <a:off x="4666563" y="3093510"/>
            <a:ext cx="233908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527A10-BF6B-964D-BF28-A324DD89E7C2}"/>
              </a:ext>
            </a:extLst>
          </p:cNvPr>
          <p:cNvCxnSpPr>
            <a:cxnSpLocks/>
          </p:cNvCxnSpPr>
          <p:nvPr/>
        </p:nvCxnSpPr>
        <p:spPr>
          <a:xfrm>
            <a:off x="5348928" y="3275828"/>
            <a:ext cx="318590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EB0F10A-7CA2-7449-85B7-3F0546029ACD}"/>
              </a:ext>
            </a:extLst>
          </p:cNvPr>
          <p:cNvSpPr txBox="1"/>
          <p:nvPr/>
        </p:nvSpPr>
        <p:spPr>
          <a:xfrm>
            <a:off x="8385533" y="3271826"/>
            <a:ext cx="499657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x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1968E05-5957-3A47-BB2A-B0832667E08A}"/>
              </a:ext>
            </a:extLst>
          </p:cNvPr>
          <p:cNvCxnSpPr>
            <a:cxnSpLocks/>
          </p:cNvCxnSpPr>
          <p:nvPr/>
        </p:nvCxnSpPr>
        <p:spPr>
          <a:xfrm flipV="1">
            <a:off x="5514304" y="1216492"/>
            <a:ext cx="0" cy="23042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17E72E5-E7A4-964F-952D-FE6F2D1E664C}"/>
              </a:ext>
            </a:extLst>
          </p:cNvPr>
          <p:cNvSpPr txBox="1"/>
          <p:nvPr/>
        </p:nvSpPr>
        <p:spPr>
          <a:xfrm flipH="1">
            <a:off x="5075556" y="856452"/>
            <a:ext cx="747144" cy="377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P(x)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A032410-469A-564F-A820-ABB6E7C72C87}"/>
              </a:ext>
            </a:extLst>
          </p:cNvPr>
          <p:cNvSpPr/>
          <p:nvPr/>
        </p:nvSpPr>
        <p:spPr>
          <a:xfrm>
            <a:off x="5576341" y="1185366"/>
            <a:ext cx="2458387" cy="2107963"/>
          </a:xfrm>
          <a:custGeom>
            <a:avLst/>
            <a:gdLst>
              <a:gd name="connsiteX0" fmla="*/ 0 w 2458387"/>
              <a:gd name="connsiteY0" fmla="*/ 2067500 h 2107963"/>
              <a:gd name="connsiteX1" fmla="*/ 584616 w 2458387"/>
              <a:gd name="connsiteY1" fmla="*/ 1707736 h 2107963"/>
              <a:gd name="connsiteX2" fmla="*/ 1094282 w 2458387"/>
              <a:gd name="connsiteY2" fmla="*/ 283670 h 2107963"/>
              <a:gd name="connsiteX3" fmla="*/ 1514007 w 2458387"/>
              <a:gd name="connsiteY3" fmla="*/ 133768 h 2107963"/>
              <a:gd name="connsiteX4" fmla="*/ 1933731 w 2458387"/>
              <a:gd name="connsiteY4" fmla="*/ 1812667 h 2107963"/>
              <a:gd name="connsiteX5" fmla="*/ 2458387 w 2458387"/>
              <a:gd name="connsiteY5" fmla="*/ 2097480 h 21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8387" h="2107963">
                <a:moveTo>
                  <a:pt x="0" y="2067500"/>
                </a:moveTo>
                <a:cubicBezTo>
                  <a:pt x="201118" y="2036270"/>
                  <a:pt x="402236" y="2005041"/>
                  <a:pt x="584616" y="1707736"/>
                </a:cubicBezTo>
                <a:cubicBezTo>
                  <a:pt x="766996" y="1410431"/>
                  <a:pt x="939384" y="545998"/>
                  <a:pt x="1094282" y="283670"/>
                </a:cubicBezTo>
                <a:cubicBezTo>
                  <a:pt x="1249180" y="21342"/>
                  <a:pt x="1374099" y="-121065"/>
                  <a:pt x="1514007" y="133768"/>
                </a:cubicBezTo>
                <a:cubicBezTo>
                  <a:pt x="1653915" y="388601"/>
                  <a:pt x="1776334" y="1485382"/>
                  <a:pt x="1933731" y="1812667"/>
                </a:cubicBezTo>
                <a:cubicBezTo>
                  <a:pt x="2091128" y="2139952"/>
                  <a:pt x="2274757" y="2118716"/>
                  <a:pt x="2458387" y="2097480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ACF01A-760A-9346-927B-EADD391BE102}"/>
              </a:ext>
            </a:extLst>
          </p:cNvPr>
          <p:cNvSpPr txBox="1"/>
          <p:nvPr/>
        </p:nvSpPr>
        <p:spPr>
          <a:xfrm>
            <a:off x="6093273" y="3212976"/>
            <a:ext cx="415723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AD4327F-67CB-134A-9996-228DE86AB14F}"/>
              </a:ext>
            </a:extLst>
          </p:cNvPr>
          <p:cNvSpPr txBox="1"/>
          <p:nvPr/>
        </p:nvSpPr>
        <p:spPr>
          <a:xfrm>
            <a:off x="6901789" y="3212976"/>
            <a:ext cx="466514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8586A8-66CB-794E-A776-874CFFDAD3E8}"/>
              </a:ext>
            </a:extLst>
          </p:cNvPr>
          <p:cNvSpPr txBox="1"/>
          <p:nvPr/>
        </p:nvSpPr>
        <p:spPr>
          <a:xfrm>
            <a:off x="7992740" y="3192104"/>
            <a:ext cx="432491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682D15-194E-7644-B661-8A97E8EEA925}"/>
              </a:ext>
            </a:extLst>
          </p:cNvPr>
          <p:cNvSpPr txBox="1"/>
          <p:nvPr/>
        </p:nvSpPr>
        <p:spPr>
          <a:xfrm>
            <a:off x="1828546" y="4362322"/>
            <a:ext cx="6494020" cy="1239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Most of the data ar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e focused around 1.5-2.5 values</a:t>
            </a:r>
          </a:p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Only few samples will be around 0- 0.5 range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1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CBC59ED5-EAB5-1043-8AB4-1F3255813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-152745"/>
            <a:ext cx="8229600" cy="1139825"/>
          </a:xfrm>
        </p:spPr>
        <p:txBody>
          <a:bodyPr/>
          <a:lstStyle/>
          <a:p>
            <a:r>
              <a:rPr lang="en-US" altLang="en-US" dirty="0"/>
              <a:t>Scalar Quantization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15B988-F11F-9B45-A686-2A00F8DBAE8F}"/>
              </a:ext>
            </a:extLst>
          </p:cNvPr>
          <p:cNvCxnSpPr>
            <a:cxnSpLocks/>
          </p:cNvCxnSpPr>
          <p:nvPr/>
        </p:nvCxnSpPr>
        <p:spPr>
          <a:xfrm>
            <a:off x="414550" y="3271826"/>
            <a:ext cx="424847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2FB65F-4A7E-FF4F-B2BC-3A057878381A}"/>
              </a:ext>
            </a:extLst>
          </p:cNvPr>
          <p:cNvCxnSpPr>
            <a:cxnSpLocks/>
          </p:cNvCxnSpPr>
          <p:nvPr/>
        </p:nvCxnSpPr>
        <p:spPr>
          <a:xfrm flipV="1">
            <a:off x="702582" y="1183594"/>
            <a:ext cx="0" cy="23042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2B7CB3-3B75-4E4C-B7B8-00D9EA407338}"/>
              </a:ext>
            </a:extLst>
          </p:cNvPr>
          <p:cNvCxnSpPr/>
          <p:nvPr/>
        </p:nvCxnSpPr>
        <p:spPr>
          <a:xfrm>
            <a:off x="702582" y="2767770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150CC-89F0-974D-827C-BC216233881B}"/>
              </a:ext>
            </a:extLst>
          </p:cNvPr>
          <p:cNvCxnSpPr/>
          <p:nvPr/>
        </p:nvCxnSpPr>
        <p:spPr>
          <a:xfrm>
            <a:off x="702582" y="2119698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38182E-8A22-5047-87AB-C3E677EA9DF4}"/>
              </a:ext>
            </a:extLst>
          </p:cNvPr>
          <p:cNvCxnSpPr/>
          <p:nvPr/>
        </p:nvCxnSpPr>
        <p:spPr>
          <a:xfrm>
            <a:off x="702582" y="1471626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1C2227-C8ED-D746-A0BB-0717FA897607}"/>
              </a:ext>
            </a:extLst>
          </p:cNvPr>
          <p:cNvSpPr txBox="1"/>
          <p:nvPr/>
        </p:nvSpPr>
        <p:spPr>
          <a:xfrm>
            <a:off x="403697" y="2463656"/>
            <a:ext cx="415723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ECA0A-C600-9245-901E-9CB3A49F0930}"/>
              </a:ext>
            </a:extLst>
          </p:cNvPr>
          <p:cNvSpPr txBox="1"/>
          <p:nvPr/>
        </p:nvSpPr>
        <p:spPr>
          <a:xfrm flipH="1">
            <a:off x="387486" y="823554"/>
            <a:ext cx="747144" cy="377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X(t)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92E36BA-93F5-BD48-812A-28BBBB6B1DE7}"/>
              </a:ext>
            </a:extLst>
          </p:cNvPr>
          <p:cNvSpPr/>
          <p:nvPr/>
        </p:nvSpPr>
        <p:spPr>
          <a:xfrm>
            <a:off x="611560" y="1150996"/>
            <a:ext cx="3367248" cy="2073890"/>
          </a:xfrm>
          <a:custGeom>
            <a:avLst/>
            <a:gdLst>
              <a:gd name="connsiteX0" fmla="*/ 9451 w 3367248"/>
              <a:gd name="connsiteY0" fmla="*/ 2031694 h 2073890"/>
              <a:gd name="connsiteX1" fmla="*/ 84402 w 3367248"/>
              <a:gd name="connsiteY1" fmla="*/ 2046684 h 2073890"/>
              <a:gd name="connsiteX2" fmla="*/ 624048 w 3367248"/>
              <a:gd name="connsiteY2" fmla="*/ 1716900 h 2073890"/>
              <a:gd name="connsiteX3" fmla="*/ 893871 w 3367248"/>
              <a:gd name="connsiteY3" fmla="*/ 817490 h 2073890"/>
              <a:gd name="connsiteX4" fmla="*/ 1103733 w 3367248"/>
              <a:gd name="connsiteY4" fmla="*/ 352795 h 2073890"/>
              <a:gd name="connsiteX5" fmla="*/ 1268625 w 3367248"/>
              <a:gd name="connsiteY5" fmla="*/ 1072323 h 2073890"/>
              <a:gd name="connsiteX6" fmla="*/ 1418527 w 3367248"/>
              <a:gd name="connsiteY6" fmla="*/ 877451 h 2073890"/>
              <a:gd name="connsiteX7" fmla="*/ 1553438 w 3367248"/>
              <a:gd name="connsiteY7" fmla="*/ 652599 h 2073890"/>
              <a:gd name="connsiteX8" fmla="*/ 1718330 w 3367248"/>
              <a:gd name="connsiteY8" fmla="*/ 1327156 h 2073890"/>
              <a:gd name="connsiteX9" fmla="*/ 1898212 w 3367248"/>
              <a:gd name="connsiteY9" fmla="*/ 1057333 h 2073890"/>
              <a:gd name="connsiteX10" fmla="*/ 2108074 w 3367248"/>
              <a:gd name="connsiteY10" fmla="*/ 1492048 h 2073890"/>
              <a:gd name="connsiteX11" fmla="*/ 2377897 w 3367248"/>
              <a:gd name="connsiteY11" fmla="*/ 8022 h 2073890"/>
              <a:gd name="connsiteX12" fmla="*/ 2542789 w 3367248"/>
              <a:gd name="connsiteY12" fmla="*/ 892441 h 2073890"/>
              <a:gd name="connsiteX13" fmla="*/ 2797622 w 3367248"/>
              <a:gd name="connsiteY13" fmla="*/ 727549 h 2073890"/>
              <a:gd name="connsiteX14" fmla="*/ 2977504 w 3367248"/>
              <a:gd name="connsiteY14" fmla="*/ 1447077 h 2073890"/>
              <a:gd name="connsiteX15" fmla="*/ 3232336 w 3367248"/>
              <a:gd name="connsiteY15" fmla="*/ 442736 h 2073890"/>
              <a:gd name="connsiteX16" fmla="*/ 3367248 w 3367248"/>
              <a:gd name="connsiteY16" fmla="*/ 2046684 h 207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67248" h="2073890">
                <a:moveTo>
                  <a:pt x="9451" y="2031694"/>
                </a:moveTo>
                <a:cubicBezTo>
                  <a:pt x="-4290" y="2065422"/>
                  <a:pt x="-18031" y="2099150"/>
                  <a:pt x="84402" y="2046684"/>
                </a:cubicBezTo>
                <a:cubicBezTo>
                  <a:pt x="186835" y="1994218"/>
                  <a:pt x="489137" y="1921766"/>
                  <a:pt x="624048" y="1716900"/>
                </a:cubicBezTo>
                <a:cubicBezTo>
                  <a:pt x="758959" y="1512034"/>
                  <a:pt x="813924" y="1044841"/>
                  <a:pt x="893871" y="817490"/>
                </a:cubicBezTo>
                <a:cubicBezTo>
                  <a:pt x="973818" y="590139"/>
                  <a:pt x="1041274" y="310323"/>
                  <a:pt x="1103733" y="352795"/>
                </a:cubicBezTo>
                <a:cubicBezTo>
                  <a:pt x="1166192" y="395267"/>
                  <a:pt x="1216159" y="984880"/>
                  <a:pt x="1268625" y="1072323"/>
                </a:cubicBezTo>
                <a:cubicBezTo>
                  <a:pt x="1321091" y="1159766"/>
                  <a:pt x="1371058" y="947405"/>
                  <a:pt x="1418527" y="877451"/>
                </a:cubicBezTo>
                <a:cubicBezTo>
                  <a:pt x="1465996" y="807497"/>
                  <a:pt x="1503471" y="577648"/>
                  <a:pt x="1553438" y="652599"/>
                </a:cubicBezTo>
                <a:cubicBezTo>
                  <a:pt x="1603405" y="727550"/>
                  <a:pt x="1660868" y="1259700"/>
                  <a:pt x="1718330" y="1327156"/>
                </a:cubicBezTo>
                <a:cubicBezTo>
                  <a:pt x="1775792" y="1394612"/>
                  <a:pt x="1833255" y="1029851"/>
                  <a:pt x="1898212" y="1057333"/>
                </a:cubicBezTo>
                <a:cubicBezTo>
                  <a:pt x="1963169" y="1084815"/>
                  <a:pt x="2028127" y="1666933"/>
                  <a:pt x="2108074" y="1492048"/>
                </a:cubicBezTo>
                <a:cubicBezTo>
                  <a:pt x="2188021" y="1317163"/>
                  <a:pt x="2305445" y="107956"/>
                  <a:pt x="2377897" y="8022"/>
                </a:cubicBezTo>
                <a:cubicBezTo>
                  <a:pt x="2450349" y="-91912"/>
                  <a:pt x="2472835" y="772520"/>
                  <a:pt x="2542789" y="892441"/>
                </a:cubicBezTo>
                <a:cubicBezTo>
                  <a:pt x="2612743" y="1012362"/>
                  <a:pt x="2725170" y="635110"/>
                  <a:pt x="2797622" y="727549"/>
                </a:cubicBezTo>
                <a:cubicBezTo>
                  <a:pt x="2870074" y="819988"/>
                  <a:pt x="2905052" y="1494546"/>
                  <a:pt x="2977504" y="1447077"/>
                </a:cubicBezTo>
                <a:cubicBezTo>
                  <a:pt x="3049956" y="1399608"/>
                  <a:pt x="3167379" y="342802"/>
                  <a:pt x="3232336" y="442736"/>
                </a:cubicBezTo>
                <a:cubicBezTo>
                  <a:pt x="3297293" y="542670"/>
                  <a:pt x="3332270" y="1294677"/>
                  <a:pt x="3367248" y="2046684"/>
                </a:cubicBezTo>
              </a:path>
            </a:pathLst>
          </a:custGeom>
          <a:noFill/>
          <a:ln w="254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341568-BA4D-FB47-A22E-1E80941762DF}"/>
              </a:ext>
            </a:extLst>
          </p:cNvPr>
          <p:cNvSpPr txBox="1"/>
          <p:nvPr/>
        </p:nvSpPr>
        <p:spPr>
          <a:xfrm>
            <a:off x="374111" y="1829837"/>
            <a:ext cx="466514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73AA4-9A12-EB4B-8D6B-A413B400473F}"/>
              </a:ext>
            </a:extLst>
          </p:cNvPr>
          <p:cNvSpPr txBox="1"/>
          <p:nvPr/>
        </p:nvSpPr>
        <p:spPr>
          <a:xfrm>
            <a:off x="423017" y="1209436"/>
            <a:ext cx="432491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447AB-3B8D-2145-82BC-C33A94D03F82}"/>
              </a:ext>
            </a:extLst>
          </p:cNvPr>
          <p:cNvSpPr txBox="1"/>
          <p:nvPr/>
        </p:nvSpPr>
        <p:spPr>
          <a:xfrm>
            <a:off x="4666563" y="3093510"/>
            <a:ext cx="233908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C3ABF-7C51-CF41-B304-5D61E0ACA23C}"/>
              </a:ext>
            </a:extLst>
          </p:cNvPr>
          <p:cNvCxnSpPr>
            <a:cxnSpLocks/>
          </p:cNvCxnSpPr>
          <p:nvPr/>
        </p:nvCxnSpPr>
        <p:spPr>
          <a:xfrm>
            <a:off x="316085" y="6224155"/>
            <a:ext cx="424847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4E9D34-F05C-6041-9EF4-5A2213C130D3}"/>
              </a:ext>
            </a:extLst>
          </p:cNvPr>
          <p:cNvCxnSpPr>
            <a:cxnSpLocks/>
          </p:cNvCxnSpPr>
          <p:nvPr/>
        </p:nvCxnSpPr>
        <p:spPr>
          <a:xfrm flipV="1">
            <a:off x="604117" y="4135923"/>
            <a:ext cx="0" cy="23042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8395B8-8326-0645-9B57-623BE0798C6E}"/>
              </a:ext>
            </a:extLst>
          </p:cNvPr>
          <p:cNvCxnSpPr/>
          <p:nvPr/>
        </p:nvCxnSpPr>
        <p:spPr>
          <a:xfrm>
            <a:off x="604117" y="5720099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801BFE-705F-D540-9302-D72F82A247D6}"/>
              </a:ext>
            </a:extLst>
          </p:cNvPr>
          <p:cNvCxnSpPr/>
          <p:nvPr/>
        </p:nvCxnSpPr>
        <p:spPr>
          <a:xfrm>
            <a:off x="604117" y="5072027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F57C6F-6F53-7746-83C5-52103B5D5951}"/>
              </a:ext>
            </a:extLst>
          </p:cNvPr>
          <p:cNvCxnSpPr/>
          <p:nvPr/>
        </p:nvCxnSpPr>
        <p:spPr>
          <a:xfrm>
            <a:off x="604117" y="4423955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8AACB3-30BF-D24D-8980-7C011B5B99DB}"/>
              </a:ext>
            </a:extLst>
          </p:cNvPr>
          <p:cNvSpPr txBox="1"/>
          <p:nvPr/>
        </p:nvSpPr>
        <p:spPr>
          <a:xfrm>
            <a:off x="305232" y="5415985"/>
            <a:ext cx="415723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45B26C-56F1-FB44-95CB-989CF973D5F9}"/>
              </a:ext>
            </a:extLst>
          </p:cNvPr>
          <p:cNvSpPr txBox="1"/>
          <p:nvPr/>
        </p:nvSpPr>
        <p:spPr>
          <a:xfrm flipH="1">
            <a:off x="289021" y="3775883"/>
            <a:ext cx="747144" cy="377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X(t)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7816618-008C-104D-9863-F1BEECB79D5E}"/>
              </a:ext>
            </a:extLst>
          </p:cNvPr>
          <p:cNvSpPr/>
          <p:nvPr/>
        </p:nvSpPr>
        <p:spPr>
          <a:xfrm>
            <a:off x="513095" y="4103325"/>
            <a:ext cx="3367248" cy="2073890"/>
          </a:xfrm>
          <a:custGeom>
            <a:avLst/>
            <a:gdLst>
              <a:gd name="connsiteX0" fmla="*/ 9451 w 3367248"/>
              <a:gd name="connsiteY0" fmla="*/ 2031694 h 2073890"/>
              <a:gd name="connsiteX1" fmla="*/ 84402 w 3367248"/>
              <a:gd name="connsiteY1" fmla="*/ 2046684 h 2073890"/>
              <a:gd name="connsiteX2" fmla="*/ 624048 w 3367248"/>
              <a:gd name="connsiteY2" fmla="*/ 1716900 h 2073890"/>
              <a:gd name="connsiteX3" fmla="*/ 893871 w 3367248"/>
              <a:gd name="connsiteY3" fmla="*/ 817490 h 2073890"/>
              <a:gd name="connsiteX4" fmla="*/ 1103733 w 3367248"/>
              <a:gd name="connsiteY4" fmla="*/ 352795 h 2073890"/>
              <a:gd name="connsiteX5" fmla="*/ 1268625 w 3367248"/>
              <a:gd name="connsiteY5" fmla="*/ 1072323 h 2073890"/>
              <a:gd name="connsiteX6" fmla="*/ 1418527 w 3367248"/>
              <a:gd name="connsiteY6" fmla="*/ 877451 h 2073890"/>
              <a:gd name="connsiteX7" fmla="*/ 1553438 w 3367248"/>
              <a:gd name="connsiteY7" fmla="*/ 652599 h 2073890"/>
              <a:gd name="connsiteX8" fmla="*/ 1718330 w 3367248"/>
              <a:gd name="connsiteY8" fmla="*/ 1327156 h 2073890"/>
              <a:gd name="connsiteX9" fmla="*/ 1898212 w 3367248"/>
              <a:gd name="connsiteY9" fmla="*/ 1057333 h 2073890"/>
              <a:gd name="connsiteX10" fmla="*/ 2108074 w 3367248"/>
              <a:gd name="connsiteY10" fmla="*/ 1492048 h 2073890"/>
              <a:gd name="connsiteX11" fmla="*/ 2377897 w 3367248"/>
              <a:gd name="connsiteY11" fmla="*/ 8022 h 2073890"/>
              <a:gd name="connsiteX12" fmla="*/ 2542789 w 3367248"/>
              <a:gd name="connsiteY12" fmla="*/ 892441 h 2073890"/>
              <a:gd name="connsiteX13" fmla="*/ 2797622 w 3367248"/>
              <a:gd name="connsiteY13" fmla="*/ 727549 h 2073890"/>
              <a:gd name="connsiteX14" fmla="*/ 2977504 w 3367248"/>
              <a:gd name="connsiteY14" fmla="*/ 1447077 h 2073890"/>
              <a:gd name="connsiteX15" fmla="*/ 3232336 w 3367248"/>
              <a:gd name="connsiteY15" fmla="*/ 442736 h 2073890"/>
              <a:gd name="connsiteX16" fmla="*/ 3367248 w 3367248"/>
              <a:gd name="connsiteY16" fmla="*/ 2046684 h 207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67248" h="2073890">
                <a:moveTo>
                  <a:pt x="9451" y="2031694"/>
                </a:moveTo>
                <a:cubicBezTo>
                  <a:pt x="-4290" y="2065422"/>
                  <a:pt x="-18031" y="2099150"/>
                  <a:pt x="84402" y="2046684"/>
                </a:cubicBezTo>
                <a:cubicBezTo>
                  <a:pt x="186835" y="1994218"/>
                  <a:pt x="489137" y="1921766"/>
                  <a:pt x="624048" y="1716900"/>
                </a:cubicBezTo>
                <a:cubicBezTo>
                  <a:pt x="758959" y="1512034"/>
                  <a:pt x="813924" y="1044841"/>
                  <a:pt x="893871" y="817490"/>
                </a:cubicBezTo>
                <a:cubicBezTo>
                  <a:pt x="973818" y="590139"/>
                  <a:pt x="1041274" y="310323"/>
                  <a:pt x="1103733" y="352795"/>
                </a:cubicBezTo>
                <a:cubicBezTo>
                  <a:pt x="1166192" y="395267"/>
                  <a:pt x="1216159" y="984880"/>
                  <a:pt x="1268625" y="1072323"/>
                </a:cubicBezTo>
                <a:cubicBezTo>
                  <a:pt x="1321091" y="1159766"/>
                  <a:pt x="1371058" y="947405"/>
                  <a:pt x="1418527" y="877451"/>
                </a:cubicBezTo>
                <a:cubicBezTo>
                  <a:pt x="1465996" y="807497"/>
                  <a:pt x="1503471" y="577648"/>
                  <a:pt x="1553438" y="652599"/>
                </a:cubicBezTo>
                <a:cubicBezTo>
                  <a:pt x="1603405" y="727550"/>
                  <a:pt x="1660868" y="1259700"/>
                  <a:pt x="1718330" y="1327156"/>
                </a:cubicBezTo>
                <a:cubicBezTo>
                  <a:pt x="1775792" y="1394612"/>
                  <a:pt x="1833255" y="1029851"/>
                  <a:pt x="1898212" y="1057333"/>
                </a:cubicBezTo>
                <a:cubicBezTo>
                  <a:pt x="1963169" y="1084815"/>
                  <a:pt x="2028127" y="1666933"/>
                  <a:pt x="2108074" y="1492048"/>
                </a:cubicBezTo>
                <a:cubicBezTo>
                  <a:pt x="2188021" y="1317163"/>
                  <a:pt x="2305445" y="107956"/>
                  <a:pt x="2377897" y="8022"/>
                </a:cubicBezTo>
                <a:cubicBezTo>
                  <a:pt x="2450349" y="-91912"/>
                  <a:pt x="2472835" y="772520"/>
                  <a:pt x="2542789" y="892441"/>
                </a:cubicBezTo>
                <a:cubicBezTo>
                  <a:pt x="2612743" y="1012362"/>
                  <a:pt x="2725170" y="635110"/>
                  <a:pt x="2797622" y="727549"/>
                </a:cubicBezTo>
                <a:cubicBezTo>
                  <a:pt x="2870074" y="819988"/>
                  <a:pt x="2905052" y="1494546"/>
                  <a:pt x="2977504" y="1447077"/>
                </a:cubicBezTo>
                <a:cubicBezTo>
                  <a:pt x="3049956" y="1399608"/>
                  <a:pt x="3167379" y="342802"/>
                  <a:pt x="3232336" y="442736"/>
                </a:cubicBezTo>
                <a:cubicBezTo>
                  <a:pt x="3297293" y="542670"/>
                  <a:pt x="3332270" y="1294677"/>
                  <a:pt x="3367248" y="2046684"/>
                </a:cubicBezTo>
              </a:path>
            </a:pathLst>
          </a:custGeom>
          <a:noFill/>
          <a:ln w="254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8EAFE1-7C0B-FC4D-B2A7-1FF644846916}"/>
              </a:ext>
            </a:extLst>
          </p:cNvPr>
          <p:cNvSpPr txBox="1"/>
          <p:nvPr/>
        </p:nvSpPr>
        <p:spPr>
          <a:xfrm>
            <a:off x="275646" y="4782166"/>
            <a:ext cx="466514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C608E8-E2BD-674D-A68D-7B894224837C}"/>
              </a:ext>
            </a:extLst>
          </p:cNvPr>
          <p:cNvSpPr txBox="1"/>
          <p:nvPr/>
        </p:nvSpPr>
        <p:spPr>
          <a:xfrm>
            <a:off x="324552" y="4161765"/>
            <a:ext cx="432491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B27340-217D-7445-8574-48C21536D3AE}"/>
              </a:ext>
            </a:extLst>
          </p:cNvPr>
          <p:cNvSpPr txBox="1"/>
          <p:nvPr/>
        </p:nvSpPr>
        <p:spPr>
          <a:xfrm>
            <a:off x="4568098" y="6045839"/>
            <a:ext cx="233908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A337EE-01DF-9645-AE37-A25AC595A833}"/>
              </a:ext>
            </a:extLst>
          </p:cNvPr>
          <p:cNvCxnSpPr>
            <a:cxnSpLocks/>
          </p:cNvCxnSpPr>
          <p:nvPr/>
        </p:nvCxnSpPr>
        <p:spPr>
          <a:xfrm>
            <a:off x="4913749" y="6179327"/>
            <a:ext cx="424847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5155CD-43E1-3C4F-BFAF-970E15085EBA}"/>
              </a:ext>
            </a:extLst>
          </p:cNvPr>
          <p:cNvCxnSpPr>
            <a:cxnSpLocks/>
          </p:cNvCxnSpPr>
          <p:nvPr/>
        </p:nvCxnSpPr>
        <p:spPr>
          <a:xfrm flipV="1">
            <a:off x="5201781" y="4091095"/>
            <a:ext cx="0" cy="23042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5EC05A-3DB8-AA4D-9290-3335405E884A}"/>
              </a:ext>
            </a:extLst>
          </p:cNvPr>
          <p:cNvCxnSpPr/>
          <p:nvPr/>
        </p:nvCxnSpPr>
        <p:spPr>
          <a:xfrm>
            <a:off x="5201781" y="5675271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10AE8E-EFBC-364D-9F0B-7EF0007A5875}"/>
              </a:ext>
            </a:extLst>
          </p:cNvPr>
          <p:cNvCxnSpPr/>
          <p:nvPr/>
        </p:nvCxnSpPr>
        <p:spPr>
          <a:xfrm>
            <a:off x="5201781" y="5027199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C0B3E4-7258-A94F-8543-CB8FFC87BB29}"/>
              </a:ext>
            </a:extLst>
          </p:cNvPr>
          <p:cNvCxnSpPr/>
          <p:nvPr/>
        </p:nvCxnSpPr>
        <p:spPr>
          <a:xfrm>
            <a:off x="5201781" y="4379127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335F0F-5328-7D4C-A0FB-B0111BD63C10}"/>
              </a:ext>
            </a:extLst>
          </p:cNvPr>
          <p:cNvSpPr txBox="1"/>
          <p:nvPr/>
        </p:nvSpPr>
        <p:spPr>
          <a:xfrm>
            <a:off x="4902896" y="5371157"/>
            <a:ext cx="415723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C327AF-4C25-5D49-84F8-4BF0F0370AA1}"/>
              </a:ext>
            </a:extLst>
          </p:cNvPr>
          <p:cNvSpPr txBox="1"/>
          <p:nvPr/>
        </p:nvSpPr>
        <p:spPr>
          <a:xfrm flipH="1">
            <a:off x="4601784" y="3830847"/>
            <a:ext cx="747144" cy="377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X(t)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42094FE-22EB-ED48-9439-1CF59B485693}"/>
              </a:ext>
            </a:extLst>
          </p:cNvPr>
          <p:cNvSpPr/>
          <p:nvPr/>
        </p:nvSpPr>
        <p:spPr>
          <a:xfrm>
            <a:off x="5110759" y="4163422"/>
            <a:ext cx="3367248" cy="2073890"/>
          </a:xfrm>
          <a:custGeom>
            <a:avLst/>
            <a:gdLst>
              <a:gd name="connsiteX0" fmla="*/ 9451 w 3367248"/>
              <a:gd name="connsiteY0" fmla="*/ 2031694 h 2073890"/>
              <a:gd name="connsiteX1" fmla="*/ 84402 w 3367248"/>
              <a:gd name="connsiteY1" fmla="*/ 2046684 h 2073890"/>
              <a:gd name="connsiteX2" fmla="*/ 624048 w 3367248"/>
              <a:gd name="connsiteY2" fmla="*/ 1716900 h 2073890"/>
              <a:gd name="connsiteX3" fmla="*/ 893871 w 3367248"/>
              <a:gd name="connsiteY3" fmla="*/ 817490 h 2073890"/>
              <a:gd name="connsiteX4" fmla="*/ 1103733 w 3367248"/>
              <a:gd name="connsiteY4" fmla="*/ 352795 h 2073890"/>
              <a:gd name="connsiteX5" fmla="*/ 1268625 w 3367248"/>
              <a:gd name="connsiteY5" fmla="*/ 1072323 h 2073890"/>
              <a:gd name="connsiteX6" fmla="*/ 1418527 w 3367248"/>
              <a:gd name="connsiteY6" fmla="*/ 877451 h 2073890"/>
              <a:gd name="connsiteX7" fmla="*/ 1553438 w 3367248"/>
              <a:gd name="connsiteY7" fmla="*/ 652599 h 2073890"/>
              <a:gd name="connsiteX8" fmla="*/ 1718330 w 3367248"/>
              <a:gd name="connsiteY8" fmla="*/ 1327156 h 2073890"/>
              <a:gd name="connsiteX9" fmla="*/ 1898212 w 3367248"/>
              <a:gd name="connsiteY9" fmla="*/ 1057333 h 2073890"/>
              <a:gd name="connsiteX10" fmla="*/ 2108074 w 3367248"/>
              <a:gd name="connsiteY10" fmla="*/ 1492048 h 2073890"/>
              <a:gd name="connsiteX11" fmla="*/ 2377897 w 3367248"/>
              <a:gd name="connsiteY11" fmla="*/ 8022 h 2073890"/>
              <a:gd name="connsiteX12" fmla="*/ 2542789 w 3367248"/>
              <a:gd name="connsiteY12" fmla="*/ 892441 h 2073890"/>
              <a:gd name="connsiteX13" fmla="*/ 2797622 w 3367248"/>
              <a:gd name="connsiteY13" fmla="*/ 727549 h 2073890"/>
              <a:gd name="connsiteX14" fmla="*/ 2977504 w 3367248"/>
              <a:gd name="connsiteY14" fmla="*/ 1447077 h 2073890"/>
              <a:gd name="connsiteX15" fmla="*/ 3232336 w 3367248"/>
              <a:gd name="connsiteY15" fmla="*/ 442736 h 2073890"/>
              <a:gd name="connsiteX16" fmla="*/ 3367248 w 3367248"/>
              <a:gd name="connsiteY16" fmla="*/ 2046684 h 207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67248" h="2073890">
                <a:moveTo>
                  <a:pt x="9451" y="2031694"/>
                </a:moveTo>
                <a:cubicBezTo>
                  <a:pt x="-4290" y="2065422"/>
                  <a:pt x="-18031" y="2099150"/>
                  <a:pt x="84402" y="2046684"/>
                </a:cubicBezTo>
                <a:cubicBezTo>
                  <a:pt x="186835" y="1994218"/>
                  <a:pt x="489137" y="1921766"/>
                  <a:pt x="624048" y="1716900"/>
                </a:cubicBezTo>
                <a:cubicBezTo>
                  <a:pt x="758959" y="1512034"/>
                  <a:pt x="813924" y="1044841"/>
                  <a:pt x="893871" y="817490"/>
                </a:cubicBezTo>
                <a:cubicBezTo>
                  <a:pt x="973818" y="590139"/>
                  <a:pt x="1041274" y="310323"/>
                  <a:pt x="1103733" y="352795"/>
                </a:cubicBezTo>
                <a:cubicBezTo>
                  <a:pt x="1166192" y="395267"/>
                  <a:pt x="1216159" y="984880"/>
                  <a:pt x="1268625" y="1072323"/>
                </a:cubicBezTo>
                <a:cubicBezTo>
                  <a:pt x="1321091" y="1159766"/>
                  <a:pt x="1371058" y="947405"/>
                  <a:pt x="1418527" y="877451"/>
                </a:cubicBezTo>
                <a:cubicBezTo>
                  <a:pt x="1465996" y="807497"/>
                  <a:pt x="1503471" y="577648"/>
                  <a:pt x="1553438" y="652599"/>
                </a:cubicBezTo>
                <a:cubicBezTo>
                  <a:pt x="1603405" y="727550"/>
                  <a:pt x="1660868" y="1259700"/>
                  <a:pt x="1718330" y="1327156"/>
                </a:cubicBezTo>
                <a:cubicBezTo>
                  <a:pt x="1775792" y="1394612"/>
                  <a:pt x="1833255" y="1029851"/>
                  <a:pt x="1898212" y="1057333"/>
                </a:cubicBezTo>
                <a:cubicBezTo>
                  <a:pt x="1963169" y="1084815"/>
                  <a:pt x="2028127" y="1666933"/>
                  <a:pt x="2108074" y="1492048"/>
                </a:cubicBezTo>
                <a:cubicBezTo>
                  <a:pt x="2188021" y="1317163"/>
                  <a:pt x="2305445" y="107956"/>
                  <a:pt x="2377897" y="8022"/>
                </a:cubicBezTo>
                <a:cubicBezTo>
                  <a:pt x="2450349" y="-91912"/>
                  <a:pt x="2472835" y="772520"/>
                  <a:pt x="2542789" y="892441"/>
                </a:cubicBezTo>
                <a:cubicBezTo>
                  <a:pt x="2612743" y="1012362"/>
                  <a:pt x="2725170" y="635110"/>
                  <a:pt x="2797622" y="727549"/>
                </a:cubicBezTo>
                <a:cubicBezTo>
                  <a:pt x="2870074" y="819988"/>
                  <a:pt x="2905052" y="1494546"/>
                  <a:pt x="2977504" y="1447077"/>
                </a:cubicBezTo>
                <a:cubicBezTo>
                  <a:pt x="3049956" y="1399608"/>
                  <a:pt x="3167379" y="342802"/>
                  <a:pt x="3232336" y="442736"/>
                </a:cubicBezTo>
                <a:cubicBezTo>
                  <a:pt x="3297293" y="542670"/>
                  <a:pt x="3332270" y="1294677"/>
                  <a:pt x="3367248" y="2046684"/>
                </a:cubicBezTo>
              </a:path>
            </a:pathLst>
          </a:custGeom>
          <a:noFill/>
          <a:ln w="254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1BCF6B-944A-8645-9271-2289D771839D}"/>
              </a:ext>
            </a:extLst>
          </p:cNvPr>
          <p:cNvSpPr txBox="1"/>
          <p:nvPr/>
        </p:nvSpPr>
        <p:spPr>
          <a:xfrm>
            <a:off x="4873310" y="4737338"/>
            <a:ext cx="466514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7D0729-E3E0-DF45-98E2-6C1FFA02561B}"/>
              </a:ext>
            </a:extLst>
          </p:cNvPr>
          <p:cNvSpPr txBox="1"/>
          <p:nvPr/>
        </p:nvSpPr>
        <p:spPr>
          <a:xfrm>
            <a:off x="4922216" y="4116937"/>
            <a:ext cx="432491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511D38-0077-B74A-A318-7BE7038538C0}"/>
              </a:ext>
            </a:extLst>
          </p:cNvPr>
          <p:cNvSpPr txBox="1"/>
          <p:nvPr/>
        </p:nvSpPr>
        <p:spPr>
          <a:xfrm>
            <a:off x="9165762" y="6001011"/>
            <a:ext cx="233908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B9F72-97A2-7747-90C9-27ECEE12F206}"/>
              </a:ext>
            </a:extLst>
          </p:cNvPr>
          <p:cNvCxnSpPr/>
          <p:nvPr/>
        </p:nvCxnSpPr>
        <p:spPr>
          <a:xfrm>
            <a:off x="611560" y="4736536"/>
            <a:ext cx="3672408" cy="0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1FDB72-1402-9F49-A44A-3857135726D2}"/>
              </a:ext>
            </a:extLst>
          </p:cNvPr>
          <p:cNvCxnSpPr/>
          <p:nvPr/>
        </p:nvCxnSpPr>
        <p:spPr>
          <a:xfrm>
            <a:off x="604117" y="5415985"/>
            <a:ext cx="3672408" cy="0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E072A4-D55B-2D41-BB5D-971FEFFF0F89}"/>
              </a:ext>
            </a:extLst>
          </p:cNvPr>
          <p:cNvCxnSpPr/>
          <p:nvPr/>
        </p:nvCxnSpPr>
        <p:spPr>
          <a:xfrm>
            <a:off x="604117" y="5988586"/>
            <a:ext cx="3672408" cy="0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DEB254-8D51-A44A-8094-97136DF5FD42}"/>
              </a:ext>
            </a:extLst>
          </p:cNvPr>
          <p:cNvCxnSpPr/>
          <p:nvPr/>
        </p:nvCxnSpPr>
        <p:spPr>
          <a:xfrm>
            <a:off x="604117" y="5720099"/>
            <a:ext cx="3672408" cy="0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7D52EE3-48E5-B442-A55E-844CF1687210}"/>
              </a:ext>
            </a:extLst>
          </p:cNvPr>
          <p:cNvCxnSpPr/>
          <p:nvPr/>
        </p:nvCxnSpPr>
        <p:spPr>
          <a:xfrm>
            <a:off x="572109" y="5074170"/>
            <a:ext cx="3672408" cy="0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4EE6D8-5C79-B848-8275-FC6C4B5AE2DA}"/>
              </a:ext>
            </a:extLst>
          </p:cNvPr>
          <p:cNvCxnSpPr/>
          <p:nvPr/>
        </p:nvCxnSpPr>
        <p:spPr>
          <a:xfrm>
            <a:off x="592491" y="4423955"/>
            <a:ext cx="3672408" cy="0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F3D53E7-B4D4-A144-9520-62F320D72CA5}"/>
              </a:ext>
            </a:extLst>
          </p:cNvPr>
          <p:cNvCxnSpPr/>
          <p:nvPr/>
        </p:nvCxnSpPr>
        <p:spPr>
          <a:xfrm>
            <a:off x="5209224" y="4869160"/>
            <a:ext cx="3672408" cy="0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59DDA2-BE9A-C949-860B-F20D4DDC5DA2}"/>
              </a:ext>
            </a:extLst>
          </p:cNvPr>
          <p:cNvCxnSpPr/>
          <p:nvPr/>
        </p:nvCxnSpPr>
        <p:spPr>
          <a:xfrm>
            <a:off x="5209224" y="5373216"/>
            <a:ext cx="3672408" cy="0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DD01D3-138C-7F47-BA4F-9C34CB5CCA5C}"/>
              </a:ext>
            </a:extLst>
          </p:cNvPr>
          <p:cNvCxnSpPr/>
          <p:nvPr/>
        </p:nvCxnSpPr>
        <p:spPr>
          <a:xfrm>
            <a:off x="5209224" y="5237986"/>
            <a:ext cx="3672408" cy="0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75A3408-442B-9647-88E0-58E90EF8C9DF}"/>
              </a:ext>
            </a:extLst>
          </p:cNvPr>
          <p:cNvCxnSpPr/>
          <p:nvPr/>
        </p:nvCxnSpPr>
        <p:spPr>
          <a:xfrm>
            <a:off x="5201781" y="5687088"/>
            <a:ext cx="3672408" cy="0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1CEAE4-33B6-3A4D-BE49-AA0985D2A47C}"/>
              </a:ext>
            </a:extLst>
          </p:cNvPr>
          <p:cNvCxnSpPr/>
          <p:nvPr/>
        </p:nvCxnSpPr>
        <p:spPr>
          <a:xfrm>
            <a:off x="5169773" y="5041159"/>
            <a:ext cx="3672408" cy="0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EBC5AE7-37AE-BD4B-B4BA-FAAF0EBA280B}"/>
              </a:ext>
            </a:extLst>
          </p:cNvPr>
          <p:cNvCxnSpPr/>
          <p:nvPr/>
        </p:nvCxnSpPr>
        <p:spPr>
          <a:xfrm>
            <a:off x="5190155" y="4390944"/>
            <a:ext cx="3672408" cy="0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527A10-BF6B-964D-BF28-A324DD89E7C2}"/>
              </a:ext>
            </a:extLst>
          </p:cNvPr>
          <p:cNvCxnSpPr>
            <a:cxnSpLocks/>
          </p:cNvCxnSpPr>
          <p:nvPr/>
        </p:nvCxnSpPr>
        <p:spPr>
          <a:xfrm>
            <a:off x="5348928" y="3275828"/>
            <a:ext cx="318590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EB0F10A-7CA2-7449-85B7-3F0546029ACD}"/>
              </a:ext>
            </a:extLst>
          </p:cNvPr>
          <p:cNvSpPr txBox="1"/>
          <p:nvPr/>
        </p:nvSpPr>
        <p:spPr>
          <a:xfrm>
            <a:off x="8385533" y="3271826"/>
            <a:ext cx="499657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x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1968E05-5957-3A47-BB2A-B0832667E08A}"/>
              </a:ext>
            </a:extLst>
          </p:cNvPr>
          <p:cNvCxnSpPr>
            <a:cxnSpLocks/>
          </p:cNvCxnSpPr>
          <p:nvPr/>
        </p:nvCxnSpPr>
        <p:spPr>
          <a:xfrm flipV="1">
            <a:off x="5514304" y="1216492"/>
            <a:ext cx="0" cy="23042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17E72E5-E7A4-964F-952D-FE6F2D1E664C}"/>
              </a:ext>
            </a:extLst>
          </p:cNvPr>
          <p:cNvSpPr txBox="1"/>
          <p:nvPr/>
        </p:nvSpPr>
        <p:spPr>
          <a:xfrm flipH="1">
            <a:off x="5075556" y="856452"/>
            <a:ext cx="747144" cy="377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P(x)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A032410-469A-564F-A820-ABB6E7C72C87}"/>
              </a:ext>
            </a:extLst>
          </p:cNvPr>
          <p:cNvSpPr/>
          <p:nvPr/>
        </p:nvSpPr>
        <p:spPr>
          <a:xfrm>
            <a:off x="5576341" y="1185366"/>
            <a:ext cx="2458387" cy="2107963"/>
          </a:xfrm>
          <a:custGeom>
            <a:avLst/>
            <a:gdLst>
              <a:gd name="connsiteX0" fmla="*/ 0 w 2458387"/>
              <a:gd name="connsiteY0" fmla="*/ 2067500 h 2107963"/>
              <a:gd name="connsiteX1" fmla="*/ 584616 w 2458387"/>
              <a:gd name="connsiteY1" fmla="*/ 1707736 h 2107963"/>
              <a:gd name="connsiteX2" fmla="*/ 1094282 w 2458387"/>
              <a:gd name="connsiteY2" fmla="*/ 283670 h 2107963"/>
              <a:gd name="connsiteX3" fmla="*/ 1514007 w 2458387"/>
              <a:gd name="connsiteY3" fmla="*/ 133768 h 2107963"/>
              <a:gd name="connsiteX4" fmla="*/ 1933731 w 2458387"/>
              <a:gd name="connsiteY4" fmla="*/ 1812667 h 2107963"/>
              <a:gd name="connsiteX5" fmla="*/ 2458387 w 2458387"/>
              <a:gd name="connsiteY5" fmla="*/ 2097480 h 21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8387" h="2107963">
                <a:moveTo>
                  <a:pt x="0" y="2067500"/>
                </a:moveTo>
                <a:cubicBezTo>
                  <a:pt x="201118" y="2036270"/>
                  <a:pt x="402236" y="2005041"/>
                  <a:pt x="584616" y="1707736"/>
                </a:cubicBezTo>
                <a:cubicBezTo>
                  <a:pt x="766996" y="1410431"/>
                  <a:pt x="939384" y="545998"/>
                  <a:pt x="1094282" y="283670"/>
                </a:cubicBezTo>
                <a:cubicBezTo>
                  <a:pt x="1249180" y="21342"/>
                  <a:pt x="1374099" y="-121065"/>
                  <a:pt x="1514007" y="133768"/>
                </a:cubicBezTo>
                <a:cubicBezTo>
                  <a:pt x="1653915" y="388601"/>
                  <a:pt x="1776334" y="1485382"/>
                  <a:pt x="1933731" y="1812667"/>
                </a:cubicBezTo>
                <a:cubicBezTo>
                  <a:pt x="2091128" y="2139952"/>
                  <a:pt x="2274757" y="2118716"/>
                  <a:pt x="2458387" y="2097480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ACF01A-760A-9346-927B-EADD391BE102}"/>
              </a:ext>
            </a:extLst>
          </p:cNvPr>
          <p:cNvSpPr txBox="1"/>
          <p:nvPr/>
        </p:nvSpPr>
        <p:spPr>
          <a:xfrm>
            <a:off x="6093273" y="3212976"/>
            <a:ext cx="415723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AD4327F-67CB-134A-9996-228DE86AB14F}"/>
              </a:ext>
            </a:extLst>
          </p:cNvPr>
          <p:cNvSpPr txBox="1"/>
          <p:nvPr/>
        </p:nvSpPr>
        <p:spPr>
          <a:xfrm>
            <a:off x="6901789" y="3212976"/>
            <a:ext cx="466514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8586A8-66CB-794E-A776-874CFFDAD3E8}"/>
              </a:ext>
            </a:extLst>
          </p:cNvPr>
          <p:cNvSpPr txBox="1"/>
          <p:nvPr/>
        </p:nvSpPr>
        <p:spPr>
          <a:xfrm>
            <a:off x="7992740" y="3192104"/>
            <a:ext cx="432491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B54A04-5085-E746-B91B-D56CC2CF87D1}"/>
              </a:ext>
            </a:extLst>
          </p:cNvPr>
          <p:cNvSpPr txBox="1"/>
          <p:nvPr/>
        </p:nvSpPr>
        <p:spPr>
          <a:xfrm>
            <a:off x="1036165" y="6302591"/>
            <a:ext cx="2863089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Uniform quantization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15E969-046D-124D-9023-7C8EF7A3B773}"/>
              </a:ext>
            </a:extLst>
          </p:cNvPr>
          <p:cNvSpPr txBox="1"/>
          <p:nvPr/>
        </p:nvSpPr>
        <p:spPr>
          <a:xfrm>
            <a:off x="5373020" y="6302885"/>
            <a:ext cx="3419332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Non uniform quantization </a:t>
            </a:r>
          </a:p>
        </p:txBody>
      </p:sp>
    </p:spTree>
    <p:extLst>
      <p:ext uri="{BB962C8B-B14F-4D97-AF65-F5344CB8AC3E}">
        <p14:creationId xmlns:p14="http://schemas.microsoft.com/office/powerpoint/2010/main" val="2294645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CBC59ED5-EAB5-1043-8AB4-1F3255813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-152745"/>
            <a:ext cx="8229600" cy="1139825"/>
          </a:xfrm>
        </p:spPr>
        <p:txBody>
          <a:bodyPr/>
          <a:lstStyle/>
          <a:p>
            <a:r>
              <a:rPr lang="en-US" altLang="en-US" dirty="0"/>
              <a:t>Signal and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15B988-F11F-9B45-A686-2A00F8DBAE8F}"/>
              </a:ext>
            </a:extLst>
          </p:cNvPr>
          <p:cNvCxnSpPr>
            <a:cxnSpLocks/>
          </p:cNvCxnSpPr>
          <p:nvPr/>
        </p:nvCxnSpPr>
        <p:spPr>
          <a:xfrm>
            <a:off x="414550" y="3271826"/>
            <a:ext cx="424847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2FB65F-4A7E-FF4F-B2BC-3A057878381A}"/>
              </a:ext>
            </a:extLst>
          </p:cNvPr>
          <p:cNvCxnSpPr>
            <a:cxnSpLocks/>
          </p:cNvCxnSpPr>
          <p:nvPr/>
        </p:nvCxnSpPr>
        <p:spPr>
          <a:xfrm flipV="1">
            <a:off x="702582" y="1183594"/>
            <a:ext cx="0" cy="23042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2B7CB3-3B75-4E4C-B7B8-00D9EA407338}"/>
              </a:ext>
            </a:extLst>
          </p:cNvPr>
          <p:cNvCxnSpPr/>
          <p:nvPr/>
        </p:nvCxnSpPr>
        <p:spPr>
          <a:xfrm>
            <a:off x="702582" y="2767770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150CC-89F0-974D-827C-BC216233881B}"/>
              </a:ext>
            </a:extLst>
          </p:cNvPr>
          <p:cNvCxnSpPr/>
          <p:nvPr/>
        </p:nvCxnSpPr>
        <p:spPr>
          <a:xfrm>
            <a:off x="702582" y="2119698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38182E-8A22-5047-87AB-C3E677EA9DF4}"/>
              </a:ext>
            </a:extLst>
          </p:cNvPr>
          <p:cNvCxnSpPr/>
          <p:nvPr/>
        </p:nvCxnSpPr>
        <p:spPr>
          <a:xfrm>
            <a:off x="702582" y="1471626"/>
            <a:ext cx="3672408" cy="0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1C2227-C8ED-D746-A0BB-0717FA897607}"/>
              </a:ext>
            </a:extLst>
          </p:cNvPr>
          <p:cNvSpPr txBox="1"/>
          <p:nvPr/>
        </p:nvSpPr>
        <p:spPr>
          <a:xfrm>
            <a:off x="403697" y="2463656"/>
            <a:ext cx="415723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ECA0A-C600-9245-901E-9CB3A49F0930}"/>
              </a:ext>
            </a:extLst>
          </p:cNvPr>
          <p:cNvSpPr txBox="1"/>
          <p:nvPr/>
        </p:nvSpPr>
        <p:spPr>
          <a:xfrm flipH="1">
            <a:off x="387486" y="823554"/>
            <a:ext cx="747144" cy="377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X(t)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92E36BA-93F5-BD48-812A-28BBBB6B1DE7}"/>
              </a:ext>
            </a:extLst>
          </p:cNvPr>
          <p:cNvSpPr/>
          <p:nvPr/>
        </p:nvSpPr>
        <p:spPr>
          <a:xfrm>
            <a:off x="611560" y="1150996"/>
            <a:ext cx="3367248" cy="2073890"/>
          </a:xfrm>
          <a:custGeom>
            <a:avLst/>
            <a:gdLst>
              <a:gd name="connsiteX0" fmla="*/ 9451 w 3367248"/>
              <a:gd name="connsiteY0" fmla="*/ 2031694 h 2073890"/>
              <a:gd name="connsiteX1" fmla="*/ 84402 w 3367248"/>
              <a:gd name="connsiteY1" fmla="*/ 2046684 h 2073890"/>
              <a:gd name="connsiteX2" fmla="*/ 624048 w 3367248"/>
              <a:gd name="connsiteY2" fmla="*/ 1716900 h 2073890"/>
              <a:gd name="connsiteX3" fmla="*/ 893871 w 3367248"/>
              <a:gd name="connsiteY3" fmla="*/ 817490 h 2073890"/>
              <a:gd name="connsiteX4" fmla="*/ 1103733 w 3367248"/>
              <a:gd name="connsiteY4" fmla="*/ 352795 h 2073890"/>
              <a:gd name="connsiteX5" fmla="*/ 1268625 w 3367248"/>
              <a:gd name="connsiteY5" fmla="*/ 1072323 h 2073890"/>
              <a:gd name="connsiteX6" fmla="*/ 1418527 w 3367248"/>
              <a:gd name="connsiteY6" fmla="*/ 877451 h 2073890"/>
              <a:gd name="connsiteX7" fmla="*/ 1553438 w 3367248"/>
              <a:gd name="connsiteY7" fmla="*/ 652599 h 2073890"/>
              <a:gd name="connsiteX8" fmla="*/ 1718330 w 3367248"/>
              <a:gd name="connsiteY8" fmla="*/ 1327156 h 2073890"/>
              <a:gd name="connsiteX9" fmla="*/ 1898212 w 3367248"/>
              <a:gd name="connsiteY9" fmla="*/ 1057333 h 2073890"/>
              <a:gd name="connsiteX10" fmla="*/ 2108074 w 3367248"/>
              <a:gd name="connsiteY10" fmla="*/ 1492048 h 2073890"/>
              <a:gd name="connsiteX11" fmla="*/ 2377897 w 3367248"/>
              <a:gd name="connsiteY11" fmla="*/ 8022 h 2073890"/>
              <a:gd name="connsiteX12" fmla="*/ 2542789 w 3367248"/>
              <a:gd name="connsiteY12" fmla="*/ 892441 h 2073890"/>
              <a:gd name="connsiteX13" fmla="*/ 2797622 w 3367248"/>
              <a:gd name="connsiteY13" fmla="*/ 727549 h 2073890"/>
              <a:gd name="connsiteX14" fmla="*/ 2977504 w 3367248"/>
              <a:gd name="connsiteY14" fmla="*/ 1447077 h 2073890"/>
              <a:gd name="connsiteX15" fmla="*/ 3232336 w 3367248"/>
              <a:gd name="connsiteY15" fmla="*/ 442736 h 2073890"/>
              <a:gd name="connsiteX16" fmla="*/ 3367248 w 3367248"/>
              <a:gd name="connsiteY16" fmla="*/ 2046684 h 207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67248" h="2073890">
                <a:moveTo>
                  <a:pt x="9451" y="2031694"/>
                </a:moveTo>
                <a:cubicBezTo>
                  <a:pt x="-4290" y="2065422"/>
                  <a:pt x="-18031" y="2099150"/>
                  <a:pt x="84402" y="2046684"/>
                </a:cubicBezTo>
                <a:cubicBezTo>
                  <a:pt x="186835" y="1994218"/>
                  <a:pt x="489137" y="1921766"/>
                  <a:pt x="624048" y="1716900"/>
                </a:cubicBezTo>
                <a:cubicBezTo>
                  <a:pt x="758959" y="1512034"/>
                  <a:pt x="813924" y="1044841"/>
                  <a:pt x="893871" y="817490"/>
                </a:cubicBezTo>
                <a:cubicBezTo>
                  <a:pt x="973818" y="590139"/>
                  <a:pt x="1041274" y="310323"/>
                  <a:pt x="1103733" y="352795"/>
                </a:cubicBezTo>
                <a:cubicBezTo>
                  <a:pt x="1166192" y="395267"/>
                  <a:pt x="1216159" y="984880"/>
                  <a:pt x="1268625" y="1072323"/>
                </a:cubicBezTo>
                <a:cubicBezTo>
                  <a:pt x="1321091" y="1159766"/>
                  <a:pt x="1371058" y="947405"/>
                  <a:pt x="1418527" y="877451"/>
                </a:cubicBezTo>
                <a:cubicBezTo>
                  <a:pt x="1465996" y="807497"/>
                  <a:pt x="1503471" y="577648"/>
                  <a:pt x="1553438" y="652599"/>
                </a:cubicBezTo>
                <a:cubicBezTo>
                  <a:pt x="1603405" y="727550"/>
                  <a:pt x="1660868" y="1259700"/>
                  <a:pt x="1718330" y="1327156"/>
                </a:cubicBezTo>
                <a:cubicBezTo>
                  <a:pt x="1775792" y="1394612"/>
                  <a:pt x="1833255" y="1029851"/>
                  <a:pt x="1898212" y="1057333"/>
                </a:cubicBezTo>
                <a:cubicBezTo>
                  <a:pt x="1963169" y="1084815"/>
                  <a:pt x="2028127" y="1666933"/>
                  <a:pt x="2108074" y="1492048"/>
                </a:cubicBezTo>
                <a:cubicBezTo>
                  <a:pt x="2188021" y="1317163"/>
                  <a:pt x="2305445" y="107956"/>
                  <a:pt x="2377897" y="8022"/>
                </a:cubicBezTo>
                <a:cubicBezTo>
                  <a:pt x="2450349" y="-91912"/>
                  <a:pt x="2472835" y="772520"/>
                  <a:pt x="2542789" y="892441"/>
                </a:cubicBezTo>
                <a:cubicBezTo>
                  <a:pt x="2612743" y="1012362"/>
                  <a:pt x="2725170" y="635110"/>
                  <a:pt x="2797622" y="727549"/>
                </a:cubicBezTo>
                <a:cubicBezTo>
                  <a:pt x="2870074" y="819988"/>
                  <a:pt x="2905052" y="1494546"/>
                  <a:pt x="2977504" y="1447077"/>
                </a:cubicBezTo>
                <a:cubicBezTo>
                  <a:pt x="3049956" y="1399608"/>
                  <a:pt x="3167379" y="342802"/>
                  <a:pt x="3232336" y="442736"/>
                </a:cubicBezTo>
                <a:cubicBezTo>
                  <a:pt x="3297293" y="542670"/>
                  <a:pt x="3332270" y="1294677"/>
                  <a:pt x="3367248" y="2046684"/>
                </a:cubicBezTo>
              </a:path>
            </a:pathLst>
          </a:custGeom>
          <a:noFill/>
          <a:ln w="254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341568-BA4D-FB47-A22E-1E80941762DF}"/>
              </a:ext>
            </a:extLst>
          </p:cNvPr>
          <p:cNvSpPr txBox="1"/>
          <p:nvPr/>
        </p:nvSpPr>
        <p:spPr>
          <a:xfrm>
            <a:off x="374111" y="1829837"/>
            <a:ext cx="466514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73AA4-9A12-EB4B-8D6B-A413B400473F}"/>
              </a:ext>
            </a:extLst>
          </p:cNvPr>
          <p:cNvSpPr txBox="1"/>
          <p:nvPr/>
        </p:nvSpPr>
        <p:spPr>
          <a:xfrm>
            <a:off x="423017" y="1209436"/>
            <a:ext cx="432491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447AB-3B8D-2145-82BC-C33A94D03F82}"/>
              </a:ext>
            </a:extLst>
          </p:cNvPr>
          <p:cNvSpPr txBox="1"/>
          <p:nvPr/>
        </p:nvSpPr>
        <p:spPr>
          <a:xfrm>
            <a:off x="4666563" y="3093510"/>
            <a:ext cx="233908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C3ABF-7C51-CF41-B304-5D61E0ACA23C}"/>
              </a:ext>
            </a:extLst>
          </p:cNvPr>
          <p:cNvCxnSpPr>
            <a:cxnSpLocks/>
          </p:cNvCxnSpPr>
          <p:nvPr/>
        </p:nvCxnSpPr>
        <p:spPr>
          <a:xfrm>
            <a:off x="2239255" y="6382593"/>
            <a:ext cx="424847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4E9D34-F05C-6041-9EF4-5A2213C130D3}"/>
              </a:ext>
            </a:extLst>
          </p:cNvPr>
          <p:cNvCxnSpPr>
            <a:cxnSpLocks/>
          </p:cNvCxnSpPr>
          <p:nvPr/>
        </p:nvCxnSpPr>
        <p:spPr>
          <a:xfrm flipV="1">
            <a:off x="2527287" y="4294361"/>
            <a:ext cx="0" cy="23042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801BFE-705F-D540-9302-D72F82A247D6}"/>
              </a:ext>
            </a:extLst>
          </p:cNvPr>
          <p:cNvCxnSpPr>
            <a:cxnSpLocks/>
          </p:cNvCxnSpPr>
          <p:nvPr/>
        </p:nvCxnSpPr>
        <p:spPr>
          <a:xfrm>
            <a:off x="2527287" y="5878537"/>
            <a:ext cx="824324" cy="0"/>
          </a:xfrm>
          <a:prstGeom prst="straightConnector1">
            <a:avLst/>
          </a:prstGeom>
          <a:noFill/>
          <a:ln w="4127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F57C6F-6F53-7746-83C5-52103B5D5951}"/>
              </a:ext>
            </a:extLst>
          </p:cNvPr>
          <p:cNvCxnSpPr>
            <a:cxnSpLocks/>
          </p:cNvCxnSpPr>
          <p:nvPr/>
        </p:nvCxnSpPr>
        <p:spPr>
          <a:xfrm flipV="1">
            <a:off x="3344168" y="4437112"/>
            <a:ext cx="7443" cy="1902713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8AACB3-30BF-D24D-8980-7C011B5B99DB}"/>
              </a:ext>
            </a:extLst>
          </p:cNvPr>
          <p:cNvSpPr txBox="1"/>
          <p:nvPr/>
        </p:nvSpPr>
        <p:spPr>
          <a:xfrm>
            <a:off x="3212010" y="6375190"/>
            <a:ext cx="415723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45B26C-56F1-FB44-95CB-989CF973D5F9}"/>
              </a:ext>
            </a:extLst>
          </p:cNvPr>
          <p:cNvSpPr txBox="1"/>
          <p:nvPr/>
        </p:nvSpPr>
        <p:spPr>
          <a:xfrm flipH="1">
            <a:off x="6568309" y="6461029"/>
            <a:ext cx="747144" cy="377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8EAFE1-7C0B-FC4D-B2A7-1FF644846916}"/>
              </a:ext>
            </a:extLst>
          </p:cNvPr>
          <p:cNvSpPr txBox="1"/>
          <p:nvPr/>
        </p:nvSpPr>
        <p:spPr>
          <a:xfrm flipH="1">
            <a:off x="4069938" y="6384736"/>
            <a:ext cx="718086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C608E8-E2BD-674D-A68D-7B894224837C}"/>
              </a:ext>
            </a:extLst>
          </p:cNvPr>
          <p:cNvSpPr txBox="1"/>
          <p:nvPr/>
        </p:nvSpPr>
        <p:spPr>
          <a:xfrm>
            <a:off x="4860032" y="6375190"/>
            <a:ext cx="432491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7D52EE3-48E5-B442-A55E-844CF1687210}"/>
              </a:ext>
            </a:extLst>
          </p:cNvPr>
          <p:cNvCxnSpPr>
            <a:cxnSpLocks/>
          </p:cNvCxnSpPr>
          <p:nvPr/>
        </p:nvCxnSpPr>
        <p:spPr>
          <a:xfrm flipV="1">
            <a:off x="2895901" y="4472477"/>
            <a:ext cx="0" cy="1897592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527A10-BF6B-964D-BF28-A324DD89E7C2}"/>
              </a:ext>
            </a:extLst>
          </p:cNvPr>
          <p:cNvCxnSpPr>
            <a:cxnSpLocks/>
          </p:cNvCxnSpPr>
          <p:nvPr/>
        </p:nvCxnSpPr>
        <p:spPr>
          <a:xfrm>
            <a:off x="5348928" y="3275828"/>
            <a:ext cx="318590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EB0F10A-7CA2-7449-85B7-3F0546029ACD}"/>
              </a:ext>
            </a:extLst>
          </p:cNvPr>
          <p:cNvSpPr txBox="1"/>
          <p:nvPr/>
        </p:nvSpPr>
        <p:spPr>
          <a:xfrm>
            <a:off x="8385533" y="3271826"/>
            <a:ext cx="499657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x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1968E05-5957-3A47-BB2A-B0832667E08A}"/>
              </a:ext>
            </a:extLst>
          </p:cNvPr>
          <p:cNvCxnSpPr>
            <a:cxnSpLocks/>
          </p:cNvCxnSpPr>
          <p:nvPr/>
        </p:nvCxnSpPr>
        <p:spPr>
          <a:xfrm flipV="1">
            <a:off x="5514304" y="1216492"/>
            <a:ext cx="0" cy="23042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17E72E5-E7A4-964F-952D-FE6F2D1E664C}"/>
              </a:ext>
            </a:extLst>
          </p:cNvPr>
          <p:cNvSpPr txBox="1"/>
          <p:nvPr/>
        </p:nvSpPr>
        <p:spPr>
          <a:xfrm flipH="1">
            <a:off x="5075556" y="856452"/>
            <a:ext cx="747144" cy="377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P(x)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A032410-469A-564F-A820-ABB6E7C72C87}"/>
              </a:ext>
            </a:extLst>
          </p:cNvPr>
          <p:cNvSpPr/>
          <p:nvPr/>
        </p:nvSpPr>
        <p:spPr>
          <a:xfrm>
            <a:off x="5576341" y="1185366"/>
            <a:ext cx="2458387" cy="2107963"/>
          </a:xfrm>
          <a:custGeom>
            <a:avLst/>
            <a:gdLst>
              <a:gd name="connsiteX0" fmla="*/ 0 w 2458387"/>
              <a:gd name="connsiteY0" fmla="*/ 2067500 h 2107963"/>
              <a:gd name="connsiteX1" fmla="*/ 584616 w 2458387"/>
              <a:gd name="connsiteY1" fmla="*/ 1707736 h 2107963"/>
              <a:gd name="connsiteX2" fmla="*/ 1094282 w 2458387"/>
              <a:gd name="connsiteY2" fmla="*/ 283670 h 2107963"/>
              <a:gd name="connsiteX3" fmla="*/ 1514007 w 2458387"/>
              <a:gd name="connsiteY3" fmla="*/ 133768 h 2107963"/>
              <a:gd name="connsiteX4" fmla="*/ 1933731 w 2458387"/>
              <a:gd name="connsiteY4" fmla="*/ 1812667 h 2107963"/>
              <a:gd name="connsiteX5" fmla="*/ 2458387 w 2458387"/>
              <a:gd name="connsiteY5" fmla="*/ 2097480 h 21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8387" h="2107963">
                <a:moveTo>
                  <a:pt x="0" y="2067500"/>
                </a:moveTo>
                <a:cubicBezTo>
                  <a:pt x="201118" y="2036270"/>
                  <a:pt x="402236" y="2005041"/>
                  <a:pt x="584616" y="1707736"/>
                </a:cubicBezTo>
                <a:cubicBezTo>
                  <a:pt x="766996" y="1410431"/>
                  <a:pt x="939384" y="545998"/>
                  <a:pt x="1094282" y="283670"/>
                </a:cubicBezTo>
                <a:cubicBezTo>
                  <a:pt x="1249180" y="21342"/>
                  <a:pt x="1374099" y="-121065"/>
                  <a:pt x="1514007" y="133768"/>
                </a:cubicBezTo>
                <a:cubicBezTo>
                  <a:pt x="1653915" y="388601"/>
                  <a:pt x="1776334" y="1485382"/>
                  <a:pt x="1933731" y="1812667"/>
                </a:cubicBezTo>
                <a:cubicBezTo>
                  <a:pt x="2091128" y="2139952"/>
                  <a:pt x="2274757" y="2118716"/>
                  <a:pt x="2458387" y="2097480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ACF01A-760A-9346-927B-EADD391BE102}"/>
              </a:ext>
            </a:extLst>
          </p:cNvPr>
          <p:cNvSpPr txBox="1"/>
          <p:nvPr/>
        </p:nvSpPr>
        <p:spPr>
          <a:xfrm>
            <a:off x="6093273" y="3212976"/>
            <a:ext cx="415723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AD4327F-67CB-134A-9996-228DE86AB14F}"/>
              </a:ext>
            </a:extLst>
          </p:cNvPr>
          <p:cNvSpPr txBox="1"/>
          <p:nvPr/>
        </p:nvSpPr>
        <p:spPr>
          <a:xfrm>
            <a:off x="6901789" y="3212976"/>
            <a:ext cx="466514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8586A8-66CB-794E-A776-874CFFDAD3E8}"/>
              </a:ext>
            </a:extLst>
          </p:cNvPr>
          <p:cNvSpPr txBox="1"/>
          <p:nvPr/>
        </p:nvSpPr>
        <p:spPr>
          <a:xfrm>
            <a:off x="7992740" y="3192104"/>
            <a:ext cx="432491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C67F27-A207-5246-85D5-3296676939A7}"/>
              </a:ext>
            </a:extLst>
          </p:cNvPr>
          <p:cNvCxnSpPr>
            <a:cxnSpLocks/>
          </p:cNvCxnSpPr>
          <p:nvPr/>
        </p:nvCxnSpPr>
        <p:spPr>
          <a:xfrm flipV="1">
            <a:off x="4204517" y="4478615"/>
            <a:ext cx="7443" cy="1902713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6BB59EC-A422-034C-9A12-CF642F1B177C}"/>
              </a:ext>
            </a:extLst>
          </p:cNvPr>
          <p:cNvCxnSpPr>
            <a:cxnSpLocks/>
          </p:cNvCxnSpPr>
          <p:nvPr/>
        </p:nvCxnSpPr>
        <p:spPr>
          <a:xfrm flipV="1">
            <a:off x="5004048" y="4472477"/>
            <a:ext cx="7443" cy="1902713"/>
          </a:xfrm>
          <a:prstGeom prst="straightConnector1">
            <a:avLst/>
          </a:prstGeom>
          <a:noFill/>
          <a:ln w="2222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2CD2AB-7BF9-6949-9D81-43166257F794}"/>
              </a:ext>
            </a:extLst>
          </p:cNvPr>
          <p:cNvCxnSpPr>
            <a:cxnSpLocks/>
          </p:cNvCxnSpPr>
          <p:nvPr/>
        </p:nvCxnSpPr>
        <p:spPr>
          <a:xfrm flipV="1">
            <a:off x="3779912" y="4472477"/>
            <a:ext cx="0" cy="1897592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3366F5-35DB-F243-97A1-7E2F05451F1B}"/>
              </a:ext>
            </a:extLst>
          </p:cNvPr>
          <p:cNvCxnSpPr>
            <a:cxnSpLocks/>
          </p:cNvCxnSpPr>
          <p:nvPr/>
        </p:nvCxnSpPr>
        <p:spPr>
          <a:xfrm flipV="1">
            <a:off x="4644008" y="4472477"/>
            <a:ext cx="0" cy="1897592"/>
          </a:xfrm>
          <a:prstGeom prst="straightConnector1">
            <a:avLst/>
          </a:prstGeom>
          <a:noFill/>
          <a:ln w="31750" cap="flat">
            <a:solidFill>
              <a:srgbClr val="C00000"/>
            </a:solidFill>
            <a:prstDash val="dash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F89A0E4-DEC8-4A4C-8A64-107BDE4F7D34}"/>
              </a:ext>
            </a:extLst>
          </p:cNvPr>
          <p:cNvSpPr txBox="1"/>
          <p:nvPr/>
        </p:nvSpPr>
        <p:spPr>
          <a:xfrm>
            <a:off x="1926144" y="5664656"/>
            <a:ext cx="773648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0.5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0C541E-4FFD-424E-837F-44224C36A259}"/>
              </a:ext>
            </a:extLst>
          </p:cNvPr>
          <p:cNvSpPr txBox="1"/>
          <p:nvPr/>
        </p:nvSpPr>
        <p:spPr>
          <a:xfrm flipH="1">
            <a:off x="1904244" y="5037726"/>
            <a:ext cx="962395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1.5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B717DC-1815-744C-A47F-ACC229745DF9}"/>
              </a:ext>
            </a:extLst>
          </p:cNvPr>
          <p:cNvSpPr txBox="1"/>
          <p:nvPr/>
        </p:nvSpPr>
        <p:spPr>
          <a:xfrm>
            <a:off x="1950131" y="4509357"/>
            <a:ext cx="657065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2.5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C409EC-1451-F147-B918-36AA63B04E1D}"/>
              </a:ext>
            </a:extLst>
          </p:cNvPr>
          <p:cNvCxnSpPr>
            <a:cxnSpLocks/>
          </p:cNvCxnSpPr>
          <p:nvPr/>
        </p:nvCxnSpPr>
        <p:spPr>
          <a:xfrm>
            <a:off x="3351611" y="5301208"/>
            <a:ext cx="824324" cy="0"/>
          </a:xfrm>
          <a:prstGeom prst="straightConnector1">
            <a:avLst/>
          </a:prstGeom>
          <a:noFill/>
          <a:ln w="4127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027320-ECB7-1441-8738-5F80E2D8CC18}"/>
              </a:ext>
            </a:extLst>
          </p:cNvPr>
          <p:cNvCxnSpPr>
            <a:cxnSpLocks/>
          </p:cNvCxnSpPr>
          <p:nvPr/>
        </p:nvCxnSpPr>
        <p:spPr>
          <a:xfrm>
            <a:off x="4204517" y="4797152"/>
            <a:ext cx="824324" cy="0"/>
          </a:xfrm>
          <a:prstGeom prst="straightConnector1">
            <a:avLst/>
          </a:prstGeom>
          <a:noFill/>
          <a:ln w="41275" cap="flat">
            <a:solidFill>
              <a:srgbClr val="002060"/>
            </a:solidFill>
            <a:prstDash val="solid"/>
            <a:round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B98346-DC4C-9F46-8B13-4EAF5D6D28AA}"/>
                  </a:ext>
                </a:extLst>
              </p:cNvPr>
              <p:cNvSpPr/>
              <p:nvPr/>
            </p:nvSpPr>
            <p:spPr>
              <a:xfrm>
                <a:off x="1922491" y="3924601"/>
                <a:ext cx="5289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libri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B98346-DC4C-9F46-8B13-4EAF5D6D2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91" y="3924601"/>
                <a:ext cx="528927" cy="584775"/>
              </a:xfrm>
              <a:prstGeom prst="rect">
                <a:avLst/>
              </a:prstGeom>
              <a:blipFill>
                <a:blip r:embed="rId2"/>
                <a:stretch>
                  <a:fillRect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FCC313A-ED7D-2C4C-BE31-0C4DE89C9468}"/>
              </a:ext>
            </a:extLst>
          </p:cNvPr>
          <p:cNvSpPr txBox="1"/>
          <p:nvPr/>
        </p:nvSpPr>
        <p:spPr>
          <a:xfrm>
            <a:off x="1085882" y="3348946"/>
            <a:ext cx="2135519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Signal over time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DF6860-3AC4-334C-B590-E1B125AE0DEB}"/>
              </a:ext>
            </a:extLst>
          </p:cNvPr>
          <p:cNvSpPr txBox="1"/>
          <p:nvPr/>
        </p:nvSpPr>
        <p:spPr>
          <a:xfrm>
            <a:off x="6106139" y="3713067"/>
            <a:ext cx="1634933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PDF of the 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0430E4-C1DE-8E4C-8EF1-689FE034A34B}"/>
              </a:ext>
            </a:extLst>
          </p:cNvPr>
          <p:cNvSpPr txBox="1"/>
          <p:nvPr/>
        </p:nvSpPr>
        <p:spPr>
          <a:xfrm>
            <a:off x="5889189" y="5347716"/>
            <a:ext cx="2582788" cy="685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Input and output mapping of a quantizer</a:t>
            </a:r>
          </a:p>
        </p:txBody>
      </p:sp>
    </p:spTree>
    <p:extLst>
      <p:ext uri="{BB962C8B-B14F-4D97-AF65-F5344CB8AC3E}">
        <p14:creationId xmlns:p14="http://schemas.microsoft.com/office/powerpoint/2010/main" val="4294095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7704" y="2276872"/>
            <a:ext cx="6624736" cy="2088232"/>
          </a:xfrm>
        </p:spPr>
        <p:txBody>
          <a:bodyPr>
            <a:noAutofit/>
          </a:bodyPr>
          <a:lstStyle/>
          <a:p>
            <a:pPr eaLnBrk="1" hangingPunct="1"/>
            <a:r>
              <a:rPr lang="en-GB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97136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BF1729FA-7AD4-334E-A2B0-85FCB9E6E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850" y="-171400"/>
            <a:ext cx="8489950" cy="1296988"/>
          </a:xfrm>
        </p:spPr>
        <p:txBody>
          <a:bodyPr/>
          <a:lstStyle/>
          <a:p>
            <a:r>
              <a:rPr lang="en-US" altLang="en-US" dirty="0"/>
              <a:t>Examples of Codes</a:t>
            </a:r>
          </a:p>
        </p:txBody>
      </p:sp>
      <p:graphicFrame>
        <p:nvGraphicFramePr>
          <p:cNvPr id="132161" name="Group 65">
            <a:extLst>
              <a:ext uri="{FF2B5EF4-FFF2-40B4-BE49-F238E27FC236}">
                <a16:creationId xmlns:a16="http://schemas.microsoft.com/office/drawing/2014/main" id="{575234B6-356B-3643-B9ED-B0A39602D0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96752"/>
          <a:ext cx="8229600" cy="465899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4175414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5669647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0367319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457460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79632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75661264"/>
                    </a:ext>
                  </a:extLst>
                </a:gridCol>
              </a:tblGrid>
              <a:tr h="755650"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Input letter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Prob.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Code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Code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Code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Code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561006"/>
                  </a:ext>
                </a:extLst>
              </a:tr>
              <a:tr h="754063"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198866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994166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33593"/>
                  </a:ext>
                </a:extLst>
              </a:tr>
              <a:tr h="754063"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81528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L(C)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2581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63BAA4-E858-BD41-9D06-DAF7E180A62A}"/>
                  </a:ext>
                </a:extLst>
              </p14:cNvPr>
              <p14:cNvContentPartPr/>
              <p14:nvPr/>
            </p14:nvContentPartPr>
            <p14:xfrm>
              <a:off x="57240" y="807120"/>
              <a:ext cx="8401320" cy="581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63BAA4-E858-BD41-9D06-DAF7E180A6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" y="785520"/>
                <a:ext cx="8444520" cy="58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531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2BC223CF-6A40-A04D-AFD7-E3A16C9D4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these codes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19B42F89-BE8E-8B40-A868-34BA3F4F3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340768"/>
            <a:ext cx="8229601" cy="4525964"/>
          </a:xfrm>
        </p:spPr>
        <p:txBody>
          <a:bodyPr/>
          <a:lstStyle/>
          <a:p>
            <a:r>
              <a:rPr lang="en-US" altLang="en-US" dirty="0"/>
              <a:t>Code 1: Two input symbols have the same codeword</a:t>
            </a:r>
          </a:p>
          <a:p>
            <a:endParaRPr lang="en-US" altLang="en-US" dirty="0"/>
          </a:p>
          <a:p>
            <a:r>
              <a:rPr lang="en-US" altLang="en-US" dirty="0"/>
              <a:t>Code 2: This problem is fixed.  But suppose the decoder receives 00.  What was the input?  C or AA?</a:t>
            </a:r>
          </a:p>
          <a:p>
            <a:endParaRPr lang="en-US" altLang="en-US" dirty="0"/>
          </a:p>
          <a:p>
            <a:r>
              <a:rPr lang="en-US" altLang="en-US" dirty="0"/>
              <a:t>Codes 3 and 4 look OK.  Code 3 is shorter.</a:t>
            </a:r>
          </a:p>
          <a:p>
            <a:endParaRPr lang="en-US" altLang="en-US" dirty="0"/>
          </a:p>
          <a:p>
            <a:r>
              <a:rPr lang="en-US" altLang="en-US" dirty="0"/>
              <a:t>Is that the best we can do?</a:t>
            </a:r>
          </a:p>
        </p:txBody>
      </p:sp>
    </p:spTree>
    <p:extLst>
      <p:ext uri="{BB962C8B-B14F-4D97-AF65-F5344CB8AC3E}">
        <p14:creationId xmlns:p14="http://schemas.microsoft.com/office/powerpoint/2010/main" val="37511350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D3490EAC-51DB-7D44-8397-60C2BCC07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-171400"/>
            <a:ext cx="8489950" cy="1296988"/>
          </a:xfrm>
        </p:spPr>
        <p:txBody>
          <a:bodyPr/>
          <a:lstStyle/>
          <a:p>
            <a:r>
              <a:rPr lang="en-US" altLang="en-US" dirty="0"/>
              <a:t>More Examples of Codes</a:t>
            </a:r>
          </a:p>
        </p:txBody>
      </p:sp>
      <p:graphicFrame>
        <p:nvGraphicFramePr>
          <p:cNvPr id="143404" name="Group 44">
            <a:extLst>
              <a:ext uri="{FF2B5EF4-FFF2-40B4-BE49-F238E27FC236}">
                <a16:creationId xmlns:a16="http://schemas.microsoft.com/office/drawing/2014/main" id="{1AD1A19E-72D3-FF4D-9AD6-3D977FA941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87432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336302912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3240036590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1059856211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1454374019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1449364079"/>
                    </a:ext>
                  </a:extLst>
                </a:gridCol>
              </a:tblGrid>
              <a:tr h="906463"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Input Letter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Singular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Non-sing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U.D.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U.D.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prefix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Prefix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(Instant.)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841772"/>
                  </a:ext>
                </a:extLst>
              </a:tr>
              <a:tr h="906463"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858595"/>
                  </a:ext>
                </a:extLst>
              </a:tr>
              <a:tr h="904875"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707174"/>
                  </a:ext>
                </a:extLst>
              </a:tr>
              <a:tr h="906463"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81500"/>
                  </a:ext>
                </a:extLst>
              </a:tr>
              <a:tr h="906463"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8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10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06F04047-94E4-8F47-9FF4-444DA3609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Optimal Code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430583-FE8C-684F-8B76-23C4C8609BA8}"/>
                  </a:ext>
                </a:extLst>
              </p14:cNvPr>
              <p14:cNvContentPartPr/>
              <p14:nvPr/>
            </p14:nvContentPartPr>
            <p14:xfrm>
              <a:off x="332280" y="1010880"/>
              <a:ext cx="8601840" cy="558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430583-FE8C-684F-8B76-23C4C8609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080" y="994680"/>
                <a:ext cx="8634240" cy="56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4262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06F04047-94E4-8F47-9FF4-444DA3609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Optimal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CBB12-AAD4-8F47-9780-851C18E6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429000"/>
            <a:ext cx="2896739" cy="798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67E41-B5D3-8A4F-85B0-85DF80BF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32939"/>
            <a:ext cx="7271190" cy="2038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F2647-7C02-C949-8CB9-52722FB35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81" y="4797152"/>
            <a:ext cx="7236576" cy="17015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69552F-E684-2148-AA90-19CA50FE3F69}"/>
                  </a:ext>
                </a:extLst>
              </p14:cNvPr>
              <p14:cNvContentPartPr/>
              <p14:nvPr/>
            </p14:nvContentPartPr>
            <p14:xfrm>
              <a:off x="3064680" y="6321960"/>
              <a:ext cx="2925720" cy="10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69552F-E684-2148-AA90-19CA50FE3F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3080" y="6300360"/>
                <a:ext cx="296892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5041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EAB2C660-F630-8B47-A583-98F459B36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Coding Example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8A8BE8C4-92A8-4C47-9BF6-353353DD9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Example: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entropy of the source is H = 1.012 bps</a:t>
            </a:r>
          </a:p>
          <a:p>
            <a:r>
              <a:rPr lang="en-US" altLang="en-US" dirty="0"/>
              <a:t>Average length of this code is L = 1.25 bps</a:t>
            </a:r>
          </a:p>
          <a:p>
            <a:r>
              <a:rPr lang="en-US" altLang="en-US" dirty="0"/>
              <a:t>The efficiency of the code is:</a:t>
            </a:r>
          </a:p>
          <a:p>
            <a:endParaRPr lang="en-US" altLang="en-US" dirty="0"/>
          </a:p>
        </p:txBody>
      </p:sp>
      <p:pic>
        <p:nvPicPr>
          <p:cNvPr id="271364" name="Picture 4">
            <a:extLst>
              <a:ext uri="{FF2B5EF4-FFF2-40B4-BE49-F238E27FC236}">
                <a16:creationId xmlns:a16="http://schemas.microsoft.com/office/drawing/2014/main" id="{76AFD270-F863-924C-B83C-BFF7D9B2B00D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19" r="26958"/>
          <a:stretch>
            <a:fillRect/>
          </a:stretch>
        </p:blipFill>
        <p:spPr>
          <a:xfrm>
            <a:off x="3657600" y="1219200"/>
            <a:ext cx="5486400" cy="1981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1366" name="Object 6">
            <a:extLst>
              <a:ext uri="{FF2B5EF4-FFF2-40B4-BE49-F238E27FC236}">
                <a16:creationId xmlns:a16="http://schemas.microsoft.com/office/drawing/2014/main" id="{88E17C24-3689-C64A-9295-8827E08985BC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38058035"/>
              </p:ext>
            </p:extLst>
          </p:nvPr>
        </p:nvGraphicFramePr>
        <p:xfrm>
          <a:off x="2237031" y="5517232"/>
          <a:ext cx="4038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Equation" r:id="rId4" imgW="42710100" imgH="9067800" progId="Equation.3">
                  <p:embed/>
                </p:oleObj>
              </mc:Choice>
              <mc:Fallback>
                <p:oleObj name="Equation" r:id="rId4" imgW="42710100" imgH="9067800" progId="Equation.3">
                  <p:embed/>
                  <p:pic>
                    <p:nvPicPr>
                      <p:cNvPr id="271366" name="Object 6">
                        <a:extLst>
                          <a:ext uri="{FF2B5EF4-FFF2-40B4-BE49-F238E27FC236}">
                            <a16:creationId xmlns:a16="http://schemas.microsoft.com/office/drawing/2014/main" id="{88E17C24-3689-C64A-9295-8827E0898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031" y="5517232"/>
                        <a:ext cx="40386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8C1DE0-FACC-2F4E-B925-F79284CF0D78}"/>
                  </a:ext>
                </a:extLst>
              </p14:cNvPr>
              <p14:cNvContentPartPr/>
              <p14:nvPr/>
            </p14:nvContentPartPr>
            <p14:xfrm>
              <a:off x="1150200" y="2161080"/>
              <a:ext cx="7404840" cy="400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8C1DE0-FACC-2F4E-B925-F79284CF0D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8600" y="2139480"/>
                <a:ext cx="7448040" cy="40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0848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FA65DB64-999A-B44F-95A1-45875981F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Coding Example Extended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F4AC123A-A313-3F4B-BC76-5649091F9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52736"/>
            <a:ext cx="8229600" cy="545016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If we take pairs, get more efficient code:</a:t>
            </a:r>
          </a:p>
          <a:p>
            <a:endParaRPr lang="en-US" altLang="en-US" sz="2600" dirty="0"/>
          </a:p>
          <a:p>
            <a:endParaRPr lang="en-US" altLang="en-US" sz="2600" dirty="0"/>
          </a:p>
          <a:p>
            <a:endParaRPr lang="en-US" altLang="en-US" sz="2600" dirty="0"/>
          </a:p>
          <a:p>
            <a:endParaRPr lang="en-US" altLang="en-US" sz="2600" dirty="0"/>
          </a:p>
          <a:p>
            <a:endParaRPr lang="en-US" altLang="en-US" sz="2600" dirty="0"/>
          </a:p>
          <a:p>
            <a:endParaRPr lang="en-US" altLang="en-US" sz="2600" dirty="0"/>
          </a:p>
          <a:p>
            <a:endParaRPr lang="en-US" altLang="en-US" sz="2600" dirty="0"/>
          </a:p>
          <a:p>
            <a:r>
              <a:rPr lang="en-US" altLang="en-US" sz="2600" dirty="0"/>
              <a:t>Expected length now 1.0375 bps</a:t>
            </a:r>
          </a:p>
          <a:p>
            <a:r>
              <a:rPr lang="en-US" altLang="en-US" sz="2600" dirty="0"/>
              <a:t>Efficiency is up to 1.012/1.0375 = 0.97</a:t>
            </a:r>
          </a:p>
          <a:p>
            <a:r>
              <a:rPr lang="en-US" altLang="en-US" sz="2600" b="1" dirty="0"/>
              <a:t>Code/decode the message: AAABAAAAACBAAABA</a:t>
            </a:r>
          </a:p>
          <a:p>
            <a:endParaRPr lang="en-US" altLang="en-US" sz="2600" dirty="0"/>
          </a:p>
        </p:txBody>
      </p:sp>
      <p:pic>
        <p:nvPicPr>
          <p:cNvPr id="276484" name="Picture 4">
            <a:extLst>
              <a:ext uri="{FF2B5EF4-FFF2-40B4-BE49-F238E27FC236}">
                <a16:creationId xmlns:a16="http://schemas.microsoft.com/office/drawing/2014/main" id="{AEA54960-84AB-314A-BCD0-9593695B1FB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60" r="6221"/>
          <a:stretch>
            <a:fillRect/>
          </a:stretch>
        </p:blipFill>
        <p:spPr>
          <a:xfrm>
            <a:off x="1365199" y="1556792"/>
            <a:ext cx="6413601" cy="3096344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68069C-DFB0-4A49-BD97-34F2746BCCB4}"/>
                  </a:ext>
                </a:extLst>
              </p14:cNvPr>
              <p14:cNvContentPartPr/>
              <p14:nvPr/>
            </p14:nvContentPartPr>
            <p14:xfrm>
              <a:off x="366120" y="2732400"/>
              <a:ext cx="7296120" cy="374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68069C-DFB0-4A49-BD97-34F2746BCC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520" y="2710800"/>
                <a:ext cx="7333920" cy="37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4243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89843-1C75-2A43-BCAF-0AAF6FCF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2A4E0-CA84-6646-896C-57453FBFC28B}"/>
              </a:ext>
            </a:extLst>
          </p:cNvPr>
          <p:cNvSpPr txBox="1"/>
          <p:nvPr/>
        </p:nvSpPr>
        <p:spPr>
          <a:xfrm>
            <a:off x="486278" y="921462"/>
            <a:ext cx="397414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B4E40-D793-5B48-AA46-18A87EA2C930}"/>
              </a:ext>
            </a:extLst>
          </p:cNvPr>
          <p:cNvSpPr txBox="1"/>
          <p:nvPr/>
        </p:nvSpPr>
        <p:spPr>
          <a:xfrm>
            <a:off x="490285" y="1353510"/>
            <a:ext cx="389400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EC3B9-006A-3B46-8760-B7CA9CC4E805}"/>
              </a:ext>
            </a:extLst>
          </p:cNvPr>
          <p:cNvSpPr txBox="1"/>
          <p:nvPr/>
        </p:nvSpPr>
        <p:spPr>
          <a:xfrm>
            <a:off x="491408" y="1833127"/>
            <a:ext cx="387155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ABDFD-FCEF-C24E-90A0-D8179B6A6B9C}"/>
              </a:ext>
            </a:extLst>
          </p:cNvPr>
          <p:cNvSpPr txBox="1"/>
          <p:nvPr/>
        </p:nvSpPr>
        <p:spPr>
          <a:xfrm>
            <a:off x="494293" y="2998406"/>
            <a:ext cx="381384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7F168-AFF1-8147-B0A6-311C18F3A65B}"/>
              </a:ext>
            </a:extLst>
          </p:cNvPr>
          <p:cNvSpPr txBox="1"/>
          <p:nvPr/>
        </p:nvSpPr>
        <p:spPr>
          <a:xfrm>
            <a:off x="491921" y="2200972"/>
            <a:ext cx="386129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E4385-04E9-4E42-90CF-1854BAE2284D}"/>
              </a:ext>
            </a:extLst>
          </p:cNvPr>
          <p:cNvSpPr txBox="1"/>
          <p:nvPr/>
        </p:nvSpPr>
        <p:spPr>
          <a:xfrm>
            <a:off x="495094" y="3423285"/>
            <a:ext cx="3797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D0BA2-2A17-094C-9E17-545F4726BD00}"/>
              </a:ext>
            </a:extLst>
          </p:cNvPr>
          <p:cNvSpPr txBox="1"/>
          <p:nvPr/>
        </p:nvSpPr>
        <p:spPr>
          <a:xfrm>
            <a:off x="491087" y="2636334"/>
            <a:ext cx="387796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83310-96D6-CB44-9991-F7E76BE3FAC9}"/>
              </a:ext>
            </a:extLst>
          </p:cNvPr>
          <p:cNvSpPr txBox="1"/>
          <p:nvPr/>
        </p:nvSpPr>
        <p:spPr>
          <a:xfrm>
            <a:off x="495094" y="3831600"/>
            <a:ext cx="3797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4A8AA-CDB4-0940-8BF5-FAE0E7B172BE}"/>
              </a:ext>
            </a:extLst>
          </p:cNvPr>
          <p:cNvSpPr txBox="1"/>
          <p:nvPr/>
        </p:nvSpPr>
        <p:spPr>
          <a:xfrm>
            <a:off x="495896" y="4282613"/>
            <a:ext cx="378178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A7992-1E96-CD4C-850B-34FEA307C49E}"/>
              </a:ext>
            </a:extLst>
          </p:cNvPr>
          <p:cNvSpPr txBox="1"/>
          <p:nvPr/>
        </p:nvSpPr>
        <p:spPr>
          <a:xfrm>
            <a:off x="922301" y="921462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.563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5EE35-8D10-0442-B74D-05225C7744C2}"/>
              </a:ext>
            </a:extLst>
          </p:cNvPr>
          <p:cNvSpPr txBox="1"/>
          <p:nvPr/>
        </p:nvSpPr>
        <p:spPr>
          <a:xfrm>
            <a:off x="926308" y="1353510"/>
            <a:ext cx="423063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CF0D8-7799-2449-82AC-236DF0A57568}"/>
              </a:ext>
            </a:extLst>
          </p:cNvPr>
          <p:cNvSpPr txBox="1"/>
          <p:nvPr/>
        </p:nvSpPr>
        <p:spPr>
          <a:xfrm>
            <a:off x="927431" y="1833127"/>
            <a:ext cx="423063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D6FD0-DF47-7443-BAD4-F3272DA948DA}"/>
              </a:ext>
            </a:extLst>
          </p:cNvPr>
          <p:cNvSpPr txBox="1"/>
          <p:nvPr/>
        </p:nvSpPr>
        <p:spPr>
          <a:xfrm>
            <a:off x="930316" y="2998406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.035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72AE8A-3F5D-4C4B-8C8F-A62767591AAA}"/>
              </a:ext>
            </a:extLst>
          </p:cNvPr>
          <p:cNvSpPr txBox="1"/>
          <p:nvPr/>
        </p:nvSpPr>
        <p:spPr>
          <a:xfrm>
            <a:off x="927944" y="2200972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.047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D1C1DE-B64A-B645-87B3-9AD93D1AFA45}"/>
              </a:ext>
            </a:extLst>
          </p:cNvPr>
          <p:cNvSpPr txBox="1"/>
          <p:nvPr/>
        </p:nvSpPr>
        <p:spPr>
          <a:xfrm>
            <a:off x="931117" y="3423285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05A97-792C-5347-AA10-E739740058B7}"/>
              </a:ext>
            </a:extLst>
          </p:cNvPr>
          <p:cNvSpPr txBox="1"/>
          <p:nvPr/>
        </p:nvSpPr>
        <p:spPr>
          <a:xfrm>
            <a:off x="927110" y="2636334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.047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57DAB2-4CC2-AF43-B539-975E6CA1EA85}"/>
              </a:ext>
            </a:extLst>
          </p:cNvPr>
          <p:cNvSpPr txBox="1"/>
          <p:nvPr/>
        </p:nvSpPr>
        <p:spPr>
          <a:xfrm>
            <a:off x="931117" y="3831600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2D5D8B-5F2D-C34A-952B-10AAE8589D14}"/>
              </a:ext>
            </a:extLst>
          </p:cNvPr>
          <p:cNvSpPr txBox="1"/>
          <p:nvPr/>
        </p:nvSpPr>
        <p:spPr>
          <a:xfrm>
            <a:off x="931919" y="4282613"/>
            <a:ext cx="540082" cy="408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.004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4D0F1F-DAC3-E648-BB0F-49B6DE6A86F6}"/>
              </a:ext>
            </a:extLst>
          </p:cNvPr>
          <p:cNvCxnSpPr/>
          <p:nvPr/>
        </p:nvCxnSpPr>
        <p:spPr>
          <a:xfrm>
            <a:off x="1462383" y="3634541"/>
            <a:ext cx="72008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9E9489-C4DD-4849-9788-10D37368EF45}"/>
              </a:ext>
            </a:extLst>
          </p:cNvPr>
          <p:cNvCxnSpPr/>
          <p:nvPr/>
        </p:nvCxnSpPr>
        <p:spPr>
          <a:xfrm>
            <a:off x="1462383" y="4066589"/>
            <a:ext cx="72008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6503C7-D8FD-DE40-BB61-25439315DB35}"/>
              </a:ext>
            </a:extLst>
          </p:cNvPr>
          <p:cNvCxnSpPr>
            <a:cxnSpLocks/>
          </p:cNvCxnSpPr>
          <p:nvPr/>
        </p:nvCxnSpPr>
        <p:spPr>
          <a:xfrm flipV="1">
            <a:off x="2182463" y="3850565"/>
            <a:ext cx="144016" cy="21602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87C77A-5618-0E4B-835D-D3104ED17577}"/>
              </a:ext>
            </a:extLst>
          </p:cNvPr>
          <p:cNvCxnSpPr>
            <a:cxnSpLocks/>
          </p:cNvCxnSpPr>
          <p:nvPr/>
        </p:nvCxnSpPr>
        <p:spPr>
          <a:xfrm>
            <a:off x="2182463" y="3634542"/>
            <a:ext cx="144016" cy="21602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5365C2-528E-E844-A4F9-7C002BD19582}"/>
              </a:ext>
            </a:extLst>
          </p:cNvPr>
          <p:cNvCxnSpPr>
            <a:cxnSpLocks/>
          </p:cNvCxnSpPr>
          <p:nvPr/>
        </p:nvCxnSpPr>
        <p:spPr>
          <a:xfrm>
            <a:off x="2326479" y="3850565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D85A39-3058-A049-9BD5-3B46319A76EA}"/>
              </a:ext>
            </a:extLst>
          </p:cNvPr>
          <p:cNvCxnSpPr>
            <a:cxnSpLocks/>
          </p:cNvCxnSpPr>
          <p:nvPr/>
        </p:nvCxnSpPr>
        <p:spPr>
          <a:xfrm>
            <a:off x="1504008" y="4498637"/>
            <a:ext cx="1368152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660A1F-211E-7649-9C92-3F3E6C3769C2}"/>
              </a:ext>
            </a:extLst>
          </p:cNvPr>
          <p:cNvSpPr txBox="1"/>
          <p:nvPr/>
        </p:nvSpPr>
        <p:spPr>
          <a:xfrm>
            <a:off x="2326479" y="3504776"/>
            <a:ext cx="405430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455C7F-71B2-2D45-8A11-5E45BD8908F7}"/>
              </a:ext>
            </a:extLst>
          </p:cNvPr>
          <p:cNvSpPr txBox="1"/>
          <p:nvPr/>
        </p:nvSpPr>
        <p:spPr>
          <a:xfrm>
            <a:off x="2182463" y="4162328"/>
            <a:ext cx="405430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.004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2D00A5-8F7E-C947-A0D9-BFE0F82193E8}"/>
              </a:ext>
            </a:extLst>
          </p:cNvPr>
          <p:cNvGrpSpPr/>
          <p:nvPr/>
        </p:nvGrpSpPr>
        <p:grpSpPr>
          <a:xfrm>
            <a:off x="2870278" y="3850564"/>
            <a:ext cx="864096" cy="648073"/>
            <a:chOff x="3850038" y="4509120"/>
            <a:chExt cx="864096" cy="43204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591F27-BE21-5344-B403-9B89F784219B}"/>
                </a:ext>
              </a:extLst>
            </p:cNvPr>
            <p:cNvCxnSpPr/>
            <p:nvPr/>
          </p:nvCxnSpPr>
          <p:spPr>
            <a:xfrm>
              <a:off x="3850038" y="4509120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3FC90A-6BFC-734B-A907-EAD11C0A069F}"/>
                </a:ext>
              </a:extLst>
            </p:cNvPr>
            <p:cNvCxnSpPr/>
            <p:nvPr/>
          </p:nvCxnSpPr>
          <p:spPr>
            <a:xfrm>
              <a:off x="3850038" y="4941168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46BD4E-9E86-1941-A1EA-3BDB0D25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118" y="4725144"/>
              <a:ext cx="144016" cy="21602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4A33A7-AC70-DB48-B5B8-509C2BD1FE1F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18" y="4509121"/>
              <a:ext cx="144016" cy="21602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52149F-0F5F-AD41-B225-CB92248ADDF8}"/>
              </a:ext>
            </a:extLst>
          </p:cNvPr>
          <p:cNvCxnSpPr>
            <a:cxnSpLocks/>
          </p:cNvCxnSpPr>
          <p:nvPr/>
        </p:nvCxnSpPr>
        <p:spPr>
          <a:xfrm>
            <a:off x="3734374" y="4174599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1400ECB-3B78-C54B-87B7-65692F0F501B}"/>
              </a:ext>
            </a:extLst>
          </p:cNvPr>
          <p:cNvSpPr txBox="1"/>
          <p:nvPr/>
        </p:nvSpPr>
        <p:spPr>
          <a:xfrm>
            <a:off x="3793073" y="3858616"/>
            <a:ext cx="405430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F7DCFF-C05C-D34C-A6BA-E7D46C2528AD}"/>
              </a:ext>
            </a:extLst>
          </p:cNvPr>
          <p:cNvSpPr txBox="1"/>
          <p:nvPr/>
        </p:nvSpPr>
        <p:spPr>
          <a:xfrm>
            <a:off x="2064091" y="3602780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9BB56-3AD6-C64A-9193-13BD02C30B90}"/>
              </a:ext>
            </a:extLst>
          </p:cNvPr>
          <p:cNvSpPr txBox="1"/>
          <p:nvPr/>
        </p:nvSpPr>
        <p:spPr>
          <a:xfrm>
            <a:off x="2080586" y="3781098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3F1FF9-BFE8-0642-B38F-949202AE44DD}"/>
              </a:ext>
            </a:extLst>
          </p:cNvPr>
          <p:cNvSpPr txBox="1"/>
          <p:nvPr/>
        </p:nvSpPr>
        <p:spPr>
          <a:xfrm>
            <a:off x="3472960" y="3908598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E9A188-0D31-0448-B034-F0954F04D99E}"/>
              </a:ext>
            </a:extLst>
          </p:cNvPr>
          <p:cNvSpPr txBox="1"/>
          <p:nvPr/>
        </p:nvSpPr>
        <p:spPr>
          <a:xfrm>
            <a:off x="3472960" y="4178180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24FFB8-2BCF-5D4D-9881-D54D954AD746}"/>
              </a:ext>
            </a:extLst>
          </p:cNvPr>
          <p:cNvCxnSpPr>
            <a:cxnSpLocks/>
          </p:cNvCxnSpPr>
          <p:nvPr/>
        </p:nvCxnSpPr>
        <p:spPr>
          <a:xfrm>
            <a:off x="1475656" y="3212976"/>
            <a:ext cx="2722847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4B91A0-0220-4743-801D-F6CF625AEF05}"/>
              </a:ext>
            </a:extLst>
          </p:cNvPr>
          <p:cNvGrpSpPr/>
          <p:nvPr/>
        </p:nvGrpSpPr>
        <p:grpSpPr>
          <a:xfrm>
            <a:off x="4189687" y="3212975"/>
            <a:ext cx="864096" cy="961623"/>
            <a:chOff x="3850038" y="4509120"/>
            <a:chExt cx="864096" cy="43204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ED78F27-DA4C-614D-AB73-A2917547E0CB}"/>
                </a:ext>
              </a:extLst>
            </p:cNvPr>
            <p:cNvCxnSpPr/>
            <p:nvPr/>
          </p:nvCxnSpPr>
          <p:spPr>
            <a:xfrm>
              <a:off x="3850038" y="4509120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633D501-D3D6-934E-AE6D-B4895C5B44E3}"/>
                </a:ext>
              </a:extLst>
            </p:cNvPr>
            <p:cNvCxnSpPr/>
            <p:nvPr/>
          </p:nvCxnSpPr>
          <p:spPr>
            <a:xfrm>
              <a:off x="3850038" y="4941168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989BE59-A5E3-5144-A6CF-90748C5C4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118" y="4725144"/>
              <a:ext cx="144016" cy="21602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206FA7-D9DE-6D45-834B-AEA095ADA686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18" y="4509121"/>
              <a:ext cx="144016" cy="21602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AA1D71D-7A1D-7746-8F92-2C2DF5E8489E}"/>
              </a:ext>
            </a:extLst>
          </p:cNvPr>
          <p:cNvCxnSpPr>
            <a:cxnSpLocks/>
          </p:cNvCxnSpPr>
          <p:nvPr/>
        </p:nvCxnSpPr>
        <p:spPr>
          <a:xfrm>
            <a:off x="5053783" y="3693784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8574FE5-CD2F-274C-A31D-61E4B4639887}"/>
              </a:ext>
            </a:extLst>
          </p:cNvPr>
          <p:cNvSpPr txBox="1"/>
          <p:nvPr/>
        </p:nvSpPr>
        <p:spPr>
          <a:xfrm>
            <a:off x="5158504" y="3402931"/>
            <a:ext cx="405430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.063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C84517-2CCF-AF43-B415-4966CE3E3940}"/>
              </a:ext>
            </a:extLst>
          </p:cNvPr>
          <p:cNvSpPr txBox="1"/>
          <p:nvPr/>
        </p:nvSpPr>
        <p:spPr>
          <a:xfrm>
            <a:off x="4792369" y="3276892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01A976-4222-E449-AD82-0813EA15A533}"/>
              </a:ext>
            </a:extLst>
          </p:cNvPr>
          <p:cNvSpPr txBox="1"/>
          <p:nvPr/>
        </p:nvSpPr>
        <p:spPr>
          <a:xfrm>
            <a:off x="4792369" y="3725745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9C1767C-89E8-6D4C-8BBB-14C38773055C}"/>
              </a:ext>
            </a:extLst>
          </p:cNvPr>
          <p:cNvCxnSpPr/>
          <p:nvPr/>
        </p:nvCxnSpPr>
        <p:spPr>
          <a:xfrm>
            <a:off x="1462383" y="2387879"/>
            <a:ext cx="72008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868806-C5F6-ED4C-805A-E7CFA2718DE6}"/>
              </a:ext>
            </a:extLst>
          </p:cNvPr>
          <p:cNvCxnSpPr/>
          <p:nvPr/>
        </p:nvCxnSpPr>
        <p:spPr>
          <a:xfrm>
            <a:off x="1462383" y="2819927"/>
            <a:ext cx="72008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2E5567-273D-6341-B3DE-97A7C110722E}"/>
              </a:ext>
            </a:extLst>
          </p:cNvPr>
          <p:cNvCxnSpPr>
            <a:cxnSpLocks/>
          </p:cNvCxnSpPr>
          <p:nvPr/>
        </p:nvCxnSpPr>
        <p:spPr>
          <a:xfrm flipV="1">
            <a:off x="2182463" y="2603903"/>
            <a:ext cx="144016" cy="21602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6CA7C8-AAC6-324B-9FB6-F6C0E62D4CB0}"/>
              </a:ext>
            </a:extLst>
          </p:cNvPr>
          <p:cNvCxnSpPr>
            <a:cxnSpLocks/>
          </p:cNvCxnSpPr>
          <p:nvPr/>
        </p:nvCxnSpPr>
        <p:spPr>
          <a:xfrm>
            <a:off x="2182463" y="2387880"/>
            <a:ext cx="144016" cy="21602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62C9BCE-8271-1A41-88F4-0A34F62B08F1}"/>
              </a:ext>
            </a:extLst>
          </p:cNvPr>
          <p:cNvSpPr txBox="1"/>
          <p:nvPr/>
        </p:nvSpPr>
        <p:spPr>
          <a:xfrm>
            <a:off x="2064091" y="2356118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C8CBA4-EBC9-D345-A51D-720CEDDB7FF5}"/>
              </a:ext>
            </a:extLst>
          </p:cNvPr>
          <p:cNvSpPr txBox="1"/>
          <p:nvPr/>
        </p:nvSpPr>
        <p:spPr>
          <a:xfrm>
            <a:off x="2080586" y="2534436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BE9AAE-DCF7-5B4F-93A2-ABC7436D44FE}"/>
              </a:ext>
            </a:extLst>
          </p:cNvPr>
          <p:cNvCxnSpPr>
            <a:cxnSpLocks/>
          </p:cNvCxnSpPr>
          <p:nvPr/>
        </p:nvCxnSpPr>
        <p:spPr>
          <a:xfrm>
            <a:off x="2326479" y="2594629"/>
            <a:ext cx="2829218" cy="927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9D9322-ABF2-CC4D-B252-F1C9476EA40A}"/>
              </a:ext>
            </a:extLst>
          </p:cNvPr>
          <p:cNvSpPr txBox="1"/>
          <p:nvPr/>
        </p:nvSpPr>
        <p:spPr>
          <a:xfrm>
            <a:off x="5155697" y="2316817"/>
            <a:ext cx="540082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.094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737AF33-8147-4C46-8E6E-878819C1749E}"/>
              </a:ext>
            </a:extLst>
          </p:cNvPr>
          <p:cNvGrpSpPr/>
          <p:nvPr/>
        </p:nvGrpSpPr>
        <p:grpSpPr>
          <a:xfrm>
            <a:off x="5159070" y="2603902"/>
            <a:ext cx="864096" cy="1089880"/>
            <a:chOff x="3850038" y="4509120"/>
            <a:chExt cx="864096" cy="43204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88AF30-DA60-3348-9BF4-4BB3975CB022}"/>
                </a:ext>
              </a:extLst>
            </p:cNvPr>
            <p:cNvCxnSpPr/>
            <p:nvPr/>
          </p:nvCxnSpPr>
          <p:spPr>
            <a:xfrm>
              <a:off x="3850038" y="4509120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49746B-6C4D-2A4C-B28F-FD0BB3D224D9}"/>
                </a:ext>
              </a:extLst>
            </p:cNvPr>
            <p:cNvCxnSpPr/>
            <p:nvPr/>
          </p:nvCxnSpPr>
          <p:spPr>
            <a:xfrm>
              <a:off x="3850038" y="4941168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0B747E4-039B-E047-8673-032DFDB29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118" y="4725144"/>
              <a:ext cx="144016" cy="21602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727C833-73E2-A344-B80C-8E5E4618B00D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18" y="4509121"/>
              <a:ext cx="144016" cy="21602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DE351A9-7EB4-3843-92A1-5DBDF250452A}"/>
              </a:ext>
            </a:extLst>
          </p:cNvPr>
          <p:cNvCxnSpPr>
            <a:cxnSpLocks/>
          </p:cNvCxnSpPr>
          <p:nvPr/>
        </p:nvCxnSpPr>
        <p:spPr>
          <a:xfrm>
            <a:off x="6023166" y="3148840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3A60D3-9385-5049-B7A5-306656D53AF5}"/>
              </a:ext>
            </a:extLst>
          </p:cNvPr>
          <p:cNvSpPr txBox="1"/>
          <p:nvPr/>
        </p:nvSpPr>
        <p:spPr>
          <a:xfrm>
            <a:off x="6034493" y="2897508"/>
            <a:ext cx="405430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.157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C9F463-9E0B-7943-96EF-21D9501F872C}"/>
              </a:ext>
            </a:extLst>
          </p:cNvPr>
          <p:cNvSpPr txBox="1"/>
          <p:nvPr/>
        </p:nvSpPr>
        <p:spPr>
          <a:xfrm>
            <a:off x="5740424" y="2723927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7BDE75-E283-AE4F-9DBC-786DD76D0146}"/>
              </a:ext>
            </a:extLst>
          </p:cNvPr>
          <p:cNvSpPr txBox="1"/>
          <p:nvPr/>
        </p:nvSpPr>
        <p:spPr>
          <a:xfrm>
            <a:off x="5738688" y="3148840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6E2DC6-3B6B-C945-AAC7-8E634A1DE2AB}"/>
              </a:ext>
            </a:extLst>
          </p:cNvPr>
          <p:cNvCxnSpPr/>
          <p:nvPr/>
        </p:nvCxnSpPr>
        <p:spPr>
          <a:xfrm>
            <a:off x="1431875" y="1546030"/>
            <a:ext cx="72008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4E12190-63F8-6C4A-8B54-C41C2082239A}"/>
              </a:ext>
            </a:extLst>
          </p:cNvPr>
          <p:cNvCxnSpPr/>
          <p:nvPr/>
        </p:nvCxnSpPr>
        <p:spPr>
          <a:xfrm>
            <a:off x="1431875" y="1978078"/>
            <a:ext cx="72008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1233AB-0D8D-3E42-AA4C-CDDC0E56BB47}"/>
              </a:ext>
            </a:extLst>
          </p:cNvPr>
          <p:cNvCxnSpPr>
            <a:cxnSpLocks/>
          </p:cNvCxnSpPr>
          <p:nvPr/>
        </p:nvCxnSpPr>
        <p:spPr>
          <a:xfrm flipV="1">
            <a:off x="2151955" y="1762054"/>
            <a:ext cx="144016" cy="21602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AF46944-2897-4243-A376-20C3308246DF}"/>
              </a:ext>
            </a:extLst>
          </p:cNvPr>
          <p:cNvCxnSpPr>
            <a:cxnSpLocks/>
          </p:cNvCxnSpPr>
          <p:nvPr/>
        </p:nvCxnSpPr>
        <p:spPr>
          <a:xfrm>
            <a:off x="2151955" y="1546031"/>
            <a:ext cx="144016" cy="21602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A43401E-52D8-9F41-BB23-11A696805916}"/>
              </a:ext>
            </a:extLst>
          </p:cNvPr>
          <p:cNvSpPr txBox="1"/>
          <p:nvPr/>
        </p:nvSpPr>
        <p:spPr>
          <a:xfrm>
            <a:off x="2033583" y="1514269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4A0B5E-5377-8547-B6C5-37C075EA8E9D}"/>
              </a:ext>
            </a:extLst>
          </p:cNvPr>
          <p:cNvSpPr txBox="1"/>
          <p:nvPr/>
        </p:nvSpPr>
        <p:spPr>
          <a:xfrm>
            <a:off x="2050078" y="1692587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530A09A-5C96-7742-95B4-D2FA445C9BE2}"/>
              </a:ext>
            </a:extLst>
          </p:cNvPr>
          <p:cNvCxnSpPr>
            <a:cxnSpLocks/>
          </p:cNvCxnSpPr>
          <p:nvPr/>
        </p:nvCxnSpPr>
        <p:spPr>
          <a:xfrm>
            <a:off x="2302209" y="1761825"/>
            <a:ext cx="4388875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A5E6FB-C7BE-6C42-BF3D-E46BF1D051CB}"/>
              </a:ext>
            </a:extLst>
          </p:cNvPr>
          <p:cNvCxnSpPr>
            <a:cxnSpLocks/>
          </p:cNvCxnSpPr>
          <p:nvPr/>
        </p:nvCxnSpPr>
        <p:spPr>
          <a:xfrm>
            <a:off x="6049088" y="3148840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F1249E5-2DC0-904C-A7F0-4FF5EEC2C1B1}"/>
              </a:ext>
            </a:extLst>
          </p:cNvPr>
          <p:cNvSpPr txBox="1"/>
          <p:nvPr/>
        </p:nvSpPr>
        <p:spPr>
          <a:xfrm>
            <a:off x="6450746" y="1512533"/>
            <a:ext cx="540082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.28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3F4ADE0-2080-C248-BF6D-5DD21B43C38D}"/>
              </a:ext>
            </a:extLst>
          </p:cNvPr>
          <p:cNvGrpSpPr/>
          <p:nvPr/>
        </p:nvGrpSpPr>
        <p:grpSpPr>
          <a:xfrm>
            <a:off x="6154375" y="1761825"/>
            <a:ext cx="864096" cy="1387013"/>
            <a:chOff x="3850038" y="4509120"/>
            <a:chExt cx="864096" cy="432048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6A0F4E2-A864-ED40-899C-C1CBAD3E7616}"/>
                </a:ext>
              </a:extLst>
            </p:cNvPr>
            <p:cNvCxnSpPr/>
            <p:nvPr/>
          </p:nvCxnSpPr>
          <p:spPr>
            <a:xfrm>
              <a:off x="3850038" y="4509120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8CC2B15-A2CE-9849-BF9B-904C5A3ADEAF}"/>
                </a:ext>
              </a:extLst>
            </p:cNvPr>
            <p:cNvCxnSpPr/>
            <p:nvPr/>
          </p:nvCxnSpPr>
          <p:spPr>
            <a:xfrm>
              <a:off x="3850038" y="4941168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00DDABE-11C2-E34C-B0FE-758BAD9C5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118" y="4725144"/>
              <a:ext cx="144016" cy="21602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9AF74C1-2EA6-D94B-8432-A97857153CB3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18" y="4509121"/>
              <a:ext cx="144016" cy="21602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9C27EE-2AD5-9E47-ABA2-AB3D0A366AB3}"/>
              </a:ext>
            </a:extLst>
          </p:cNvPr>
          <p:cNvCxnSpPr>
            <a:cxnSpLocks/>
          </p:cNvCxnSpPr>
          <p:nvPr/>
        </p:nvCxnSpPr>
        <p:spPr>
          <a:xfrm>
            <a:off x="7018471" y="2455328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75F14DD-3643-7147-B058-99447386252E}"/>
              </a:ext>
            </a:extLst>
          </p:cNvPr>
          <p:cNvSpPr txBox="1"/>
          <p:nvPr/>
        </p:nvSpPr>
        <p:spPr>
          <a:xfrm>
            <a:off x="7138949" y="2152584"/>
            <a:ext cx="405430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.437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3C0B3D1-AB0A-7642-A0AD-83DB349F9C75}"/>
              </a:ext>
            </a:extLst>
          </p:cNvPr>
          <p:cNvSpPr txBox="1"/>
          <p:nvPr/>
        </p:nvSpPr>
        <p:spPr>
          <a:xfrm>
            <a:off x="6735729" y="1990615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E14BF3-EC60-044E-B6F1-769DB3B59D44}"/>
              </a:ext>
            </a:extLst>
          </p:cNvPr>
          <p:cNvSpPr txBox="1"/>
          <p:nvPr/>
        </p:nvSpPr>
        <p:spPr>
          <a:xfrm>
            <a:off x="6733993" y="2603896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18CF5D1-5316-8E43-8EF8-228191740184}"/>
              </a:ext>
            </a:extLst>
          </p:cNvPr>
          <p:cNvCxnSpPr>
            <a:cxnSpLocks/>
          </p:cNvCxnSpPr>
          <p:nvPr/>
        </p:nvCxnSpPr>
        <p:spPr>
          <a:xfrm flipV="1">
            <a:off x="1454745" y="1125619"/>
            <a:ext cx="5984302" cy="486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95812E7-4518-3240-BC8C-BF851B4525AF}"/>
              </a:ext>
            </a:extLst>
          </p:cNvPr>
          <p:cNvGrpSpPr/>
          <p:nvPr/>
        </p:nvGrpSpPr>
        <p:grpSpPr>
          <a:xfrm>
            <a:off x="7380125" y="1130931"/>
            <a:ext cx="864096" cy="1324397"/>
            <a:chOff x="3850038" y="4509120"/>
            <a:chExt cx="864096" cy="432048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94BC4BE-EAE0-0F45-962B-6C8D8CEE7BFB}"/>
                </a:ext>
              </a:extLst>
            </p:cNvPr>
            <p:cNvCxnSpPr/>
            <p:nvPr/>
          </p:nvCxnSpPr>
          <p:spPr>
            <a:xfrm>
              <a:off x="3850038" y="4509120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45B8403-9F8F-B846-907D-6F4D642516F1}"/>
                </a:ext>
              </a:extLst>
            </p:cNvPr>
            <p:cNvCxnSpPr/>
            <p:nvPr/>
          </p:nvCxnSpPr>
          <p:spPr>
            <a:xfrm>
              <a:off x="3850038" y="4941168"/>
              <a:ext cx="72008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CC2F510-B53B-D04E-B9DD-F99AD5097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118" y="4725144"/>
              <a:ext cx="144016" cy="21602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A36E319-DB14-B14A-B266-1D5B7504C669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18" y="4509121"/>
              <a:ext cx="144016" cy="21602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380F2C1-D592-314D-B2A7-BC09EB6E2A8A}"/>
              </a:ext>
            </a:extLst>
          </p:cNvPr>
          <p:cNvSpPr txBox="1"/>
          <p:nvPr/>
        </p:nvSpPr>
        <p:spPr>
          <a:xfrm>
            <a:off x="7951385" y="1217772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CC9F97-08A1-274D-9BDB-0F43384E3DA9}"/>
              </a:ext>
            </a:extLst>
          </p:cNvPr>
          <p:cNvSpPr txBox="1"/>
          <p:nvPr/>
        </p:nvSpPr>
        <p:spPr>
          <a:xfrm>
            <a:off x="7949649" y="1831053"/>
            <a:ext cx="209864" cy="315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7F5935C-1FCD-4747-B64D-2ABF27E9C9F3}"/>
              </a:ext>
            </a:extLst>
          </p:cNvPr>
          <p:cNvCxnSpPr>
            <a:cxnSpLocks/>
          </p:cNvCxnSpPr>
          <p:nvPr/>
        </p:nvCxnSpPr>
        <p:spPr>
          <a:xfrm>
            <a:off x="8244221" y="1793126"/>
            <a:ext cx="54568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F586A77E-6CCB-5B41-9E8B-476243D8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78377"/>
              </p:ext>
            </p:extLst>
          </p:nvPr>
        </p:nvGraphicFramePr>
        <p:xfrm>
          <a:off x="5629847" y="4016607"/>
          <a:ext cx="3069876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603">
                  <a:extLst>
                    <a:ext uri="{9D8B030D-6E8A-4147-A177-3AD203B41FA5}">
                      <a16:colId xmlns:a16="http://schemas.microsoft.com/office/drawing/2014/main" val="22190614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4230586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2615524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773014068"/>
                    </a:ext>
                  </a:extLst>
                </a:gridCol>
              </a:tblGrid>
              <a:tr h="2367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77093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15093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1933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32429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54559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03463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91455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00740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/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27729"/>
                  </a:ext>
                </a:extLst>
              </a:tr>
              <a:tr h="236778"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98252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71E9EF53-AC9E-784E-89BB-533126E850E1}"/>
              </a:ext>
            </a:extLst>
          </p:cNvPr>
          <p:cNvSpPr txBox="1"/>
          <p:nvPr/>
        </p:nvSpPr>
        <p:spPr>
          <a:xfrm>
            <a:off x="2427093" y="5517232"/>
            <a:ext cx="1588446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L(x)=2.0830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DA9B7A-8CF9-6F4C-A482-C017C639CEB2}"/>
                  </a:ext>
                </a:extLst>
              </p14:cNvPr>
              <p14:cNvContentPartPr/>
              <p14:nvPr/>
            </p14:nvContentPartPr>
            <p14:xfrm>
              <a:off x="2353680" y="6061320"/>
              <a:ext cx="1618920" cy="15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DA9B7A-8CF9-6F4C-A482-C017C639CE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2080" y="6039720"/>
                <a:ext cx="1662120" cy="2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5457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AFC828">
          <a:alpha val="10000"/>
        </a:srgbClr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65023" tIns="65023" rIns="65023" bIns="65023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pptdkredgrad</Template>
  <TotalTime>8086</TotalTime>
  <Words>665</Words>
  <Application>Microsoft Macintosh PowerPoint</Application>
  <PresentationFormat>Letter Paper (8.5x11 in)</PresentationFormat>
  <Paragraphs>351</Paragraphs>
  <Slides>19</Slides>
  <Notes>2</Notes>
  <HiddenSlides>4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SmartDraw</vt:lpstr>
      <vt:lpstr>Introduction to Information Coding</vt:lpstr>
      <vt:lpstr>Examples of Codes</vt:lpstr>
      <vt:lpstr>Problems with these codes</vt:lpstr>
      <vt:lpstr>More Examples of Codes</vt:lpstr>
      <vt:lpstr>Optimal Code</vt:lpstr>
      <vt:lpstr>Optimal Code</vt:lpstr>
      <vt:lpstr>Huffman Coding Example</vt:lpstr>
      <vt:lpstr>Huffman Coding Example Extended</vt:lpstr>
      <vt:lpstr>EXAMPLE</vt:lpstr>
      <vt:lpstr>EXAMPLE</vt:lpstr>
      <vt:lpstr>Outline</vt:lpstr>
      <vt:lpstr>Why do we need quantization?</vt:lpstr>
      <vt:lpstr>Scalar Quantization (SQ)</vt:lpstr>
      <vt:lpstr>Example of Quantized Waveform</vt:lpstr>
      <vt:lpstr>Scalar Quantization</vt:lpstr>
      <vt:lpstr>Scalar Quantization</vt:lpstr>
      <vt:lpstr>Scalar Quantization</vt:lpstr>
      <vt:lpstr>Signal and Distribution</vt:lpstr>
      <vt:lpstr>Thank You</vt:lpstr>
    </vt:vector>
  </TitlesOfParts>
  <Company>UCL ELECTRICAL ENGINEERING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Techniques for  Wireless Systems</dc:title>
  <dc:subject>TTS for Alcatel</dc:subject>
  <dc:creator>jmitchel</dc:creator>
  <cp:lastModifiedBy>Toni, Laura</cp:lastModifiedBy>
  <cp:revision>224</cp:revision>
  <cp:lastPrinted>2016-11-08T09:17:51Z</cp:lastPrinted>
  <dcterms:created xsi:type="dcterms:W3CDTF">2001-12-20T12:44:28Z</dcterms:created>
  <dcterms:modified xsi:type="dcterms:W3CDTF">2020-09-20T08:57:50Z</dcterms:modified>
</cp:coreProperties>
</file>