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 id="2147483655" r:id="rId2"/>
  </p:sldMasterIdLst>
  <p:notesMasterIdLst>
    <p:notesMasterId r:id="rId70"/>
  </p:notesMasterIdLst>
  <p:handoutMasterIdLst>
    <p:handoutMasterId r:id="rId71"/>
  </p:handoutMasterIdLst>
  <p:sldIdLst>
    <p:sldId id="276" r:id="rId3"/>
    <p:sldId id="282" r:id="rId4"/>
    <p:sldId id="258" r:id="rId5"/>
    <p:sldId id="287" r:id="rId6"/>
    <p:sldId id="288" r:id="rId7"/>
    <p:sldId id="308" r:id="rId8"/>
    <p:sldId id="310" r:id="rId9"/>
    <p:sldId id="311" r:id="rId10"/>
    <p:sldId id="309" r:id="rId11"/>
    <p:sldId id="312" r:id="rId12"/>
    <p:sldId id="313" r:id="rId13"/>
    <p:sldId id="314" r:id="rId14"/>
    <p:sldId id="315" r:id="rId15"/>
    <p:sldId id="316" r:id="rId16"/>
    <p:sldId id="317" r:id="rId17"/>
    <p:sldId id="318" r:id="rId18"/>
    <p:sldId id="334" r:id="rId19"/>
    <p:sldId id="320" r:id="rId20"/>
    <p:sldId id="321" r:id="rId21"/>
    <p:sldId id="322" r:id="rId22"/>
    <p:sldId id="323" r:id="rId23"/>
    <p:sldId id="335" r:id="rId24"/>
    <p:sldId id="325" r:id="rId25"/>
    <p:sldId id="326" r:id="rId26"/>
    <p:sldId id="327" r:id="rId27"/>
    <p:sldId id="328" r:id="rId28"/>
    <p:sldId id="329" r:id="rId29"/>
    <p:sldId id="330" r:id="rId30"/>
    <p:sldId id="331" r:id="rId31"/>
    <p:sldId id="332" r:id="rId32"/>
    <p:sldId id="333"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53" r:id="rId51"/>
    <p:sldId id="354" r:id="rId52"/>
    <p:sldId id="355" r:id="rId53"/>
    <p:sldId id="356" r:id="rId54"/>
    <p:sldId id="357" r:id="rId55"/>
    <p:sldId id="358" r:id="rId56"/>
    <p:sldId id="359" r:id="rId57"/>
    <p:sldId id="360" r:id="rId58"/>
    <p:sldId id="361" r:id="rId59"/>
    <p:sldId id="362" r:id="rId60"/>
    <p:sldId id="363" r:id="rId61"/>
    <p:sldId id="364" r:id="rId62"/>
    <p:sldId id="365" r:id="rId63"/>
    <p:sldId id="366" r:id="rId64"/>
    <p:sldId id="367" r:id="rId65"/>
    <p:sldId id="368" r:id="rId66"/>
    <p:sldId id="369" r:id="rId67"/>
    <p:sldId id="370" r:id="rId68"/>
    <p:sldId id="371" r:id="rId69"/>
  </p:sldIdLst>
  <p:sldSz cx="9144000" cy="6858000" type="letter"/>
  <p:notesSz cx="6985000" cy="92710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90"/>
  </p:normalViewPr>
  <p:slideViewPr>
    <p:cSldViewPr>
      <p:cViewPr varScale="1">
        <p:scale>
          <a:sx n="95" d="100"/>
          <a:sy n="95" d="100"/>
        </p:scale>
        <p:origin x="472"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28"/>
    </p:cViewPr>
  </p:sorterViewPr>
  <p:notesViewPr>
    <p:cSldViewPr>
      <p:cViewPr>
        <p:scale>
          <a:sx n="75" d="100"/>
          <a:sy n="75" d="100"/>
        </p:scale>
        <p:origin x="-1404" y="-60"/>
      </p:cViewPr>
      <p:guideLst>
        <p:guide orient="horz" pos="2920"/>
        <p:guide pos="220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5DD8F82-6CE1-7A42-B773-269111FC9027}"/>
              </a:ext>
            </a:extLst>
          </p:cNvPr>
          <p:cNvSpPr>
            <a:spLocks noChangeArrowheads="1"/>
          </p:cNvSpPr>
          <p:nvPr/>
        </p:nvSpPr>
        <p:spPr bwMode="auto">
          <a:xfrm>
            <a:off x="3108325" y="8831263"/>
            <a:ext cx="76993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692" tIns="45152" rIns="88692" bIns="45152">
            <a:spAutoFit/>
          </a:bodyPr>
          <a:lstStyle>
            <a:lvl1pPr defTabSz="882650">
              <a:defRPr>
                <a:solidFill>
                  <a:schemeClr val="tx1"/>
                </a:solidFill>
                <a:latin typeface="Arial" panose="020B0604020202020204" pitchFamily="34" charset="0"/>
                <a:ea typeface="ＭＳ Ｐゴシック" panose="020B0600070205080204" pitchFamily="34" charset="-128"/>
              </a:defRPr>
            </a:lvl1pPr>
            <a:lvl2pPr marL="742950" indent="-285750" defTabSz="882650">
              <a:defRPr>
                <a:solidFill>
                  <a:schemeClr val="tx1"/>
                </a:solidFill>
                <a:latin typeface="Arial" panose="020B0604020202020204" pitchFamily="34" charset="0"/>
                <a:ea typeface="ＭＳ Ｐゴシック" panose="020B0600070205080204" pitchFamily="34" charset="-128"/>
              </a:defRPr>
            </a:lvl2pPr>
            <a:lvl3pPr marL="1143000" indent="-228600" defTabSz="882650">
              <a:defRPr>
                <a:solidFill>
                  <a:schemeClr val="tx1"/>
                </a:solidFill>
                <a:latin typeface="Arial" panose="020B0604020202020204" pitchFamily="34" charset="0"/>
                <a:ea typeface="ＭＳ Ｐゴシック" panose="020B0600070205080204" pitchFamily="34" charset="-128"/>
              </a:defRPr>
            </a:lvl3pPr>
            <a:lvl4pPr marL="1600200" indent="-228600" defTabSz="882650">
              <a:defRPr>
                <a:solidFill>
                  <a:schemeClr val="tx1"/>
                </a:solidFill>
                <a:latin typeface="Arial" panose="020B0604020202020204" pitchFamily="34" charset="0"/>
                <a:ea typeface="ＭＳ Ｐゴシック" panose="020B0600070205080204" pitchFamily="34" charset="-128"/>
              </a:defRPr>
            </a:lvl4pPr>
            <a:lvl5pPr marL="2057400" indent="-228600" defTabSz="882650">
              <a:defRPr>
                <a:solidFill>
                  <a:schemeClr val="tx1"/>
                </a:solidFill>
                <a:latin typeface="Arial" panose="020B0604020202020204" pitchFamily="34" charset="0"/>
                <a:ea typeface="ＭＳ Ｐゴシック" panose="020B0600070205080204" pitchFamily="34" charset="-128"/>
              </a:defRPr>
            </a:lvl5pPr>
            <a:lvl6pPr marL="2514600" indent="-228600" defTabSz="88265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88265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88265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88265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GB" altLang="en-US" sz="1200"/>
              <a:t>Page </a:t>
            </a:r>
            <a:fld id="{82BD4540-6C98-D440-A4ED-0E037C81C328}" type="slidenum">
              <a:rPr lang="en-GB" altLang="en-US" sz="1200"/>
              <a:pPr algn="ctr">
                <a:lnSpc>
                  <a:spcPct val="90000"/>
                </a:lnSpc>
              </a:pPr>
              <a:t>‹#›</a:t>
            </a:fld>
            <a:endParaRPr lang="en-GB" altLang="en-US" sz="12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A272D35-868E-A745-BC1E-482697CFD810}"/>
              </a:ext>
            </a:extLst>
          </p:cNvPr>
          <p:cNvSpPr>
            <a:spLocks noGrp="1" noChangeArrowheads="1"/>
          </p:cNvSpPr>
          <p:nvPr>
            <p:ph type="body" sz="quarter" idx="3"/>
          </p:nvPr>
        </p:nvSpPr>
        <p:spPr bwMode="auto">
          <a:xfrm>
            <a:off x="931863" y="4403725"/>
            <a:ext cx="5121275" cy="4171950"/>
          </a:xfrm>
          <a:prstGeom prst="rect">
            <a:avLst/>
          </a:prstGeom>
          <a:noFill/>
          <a:ln w="12700">
            <a:noFill/>
            <a:miter lim="800000"/>
            <a:headEnd/>
            <a:tailEnd/>
          </a:ln>
          <a:effectLst/>
        </p:spPr>
        <p:txBody>
          <a:bodyPr vert="horz" wrap="square" lIns="91918" tIns="45152" rIns="91918" bIns="45152" numCol="1" anchor="t" anchorCtr="0" compatLnSpc="1">
            <a:prstTxWarp prst="textNoShape">
              <a:avLst/>
            </a:prstTxWarp>
          </a:bodyPr>
          <a:lstStyle/>
          <a:p>
            <a:pPr lvl="0"/>
            <a:r>
              <a:rPr lang="en-GB" noProof="0"/>
              <a:t>Body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7651" name="Rectangle 3">
            <a:extLst>
              <a:ext uri="{FF2B5EF4-FFF2-40B4-BE49-F238E27FC236}">
                <a16:creationId xmlns:a16="http://schemas.microsoft.com/office/drawing/2014/main" id="{846DADD6-193C-FB45-ADB7-892B32528421}"/>
              </a:ext>
            </a:extLst>
          </p:cNvPr>
          <p:cNvSpPr>
            <a:spLocks noChangeArrowheads="1"/>
          </p:cNvSpPr>
          <p:nvPr/>
        </p:nvSpPr>
        <p:spPr bwMode="auto">
          <a:xfrm>
            <a:off x="3108325" y="8831263"/>
            <a:ext cx="76993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692" tIns="45152" rIns="88692" bIns="45152">
            <a:spAutoFit/>
          </a:bodyPr>
          <a:lstStyle>
            <a:lvl1pPr defTabSz="882650">
              <a:defRPr>
                <a:solidFill>
                  <a:schemeClr val="tx1"/>
                </a:solidFill>
                <a:latin typeface="Arial" panose="020B0604020202020204" pitchFamily="34" charset="0"/>
                <a:ea typeface="ＭＳ Ｐゴシック" panose="020B0600070205080204" pitchFamily="34" charset="-128"/>
              </a:defRPr>
            </a:lvl1pPr>
            <a:lvl2pPr marL="742950" indent="-285750" defTabSz="882650">
              <a:defRPr>
                <a:solidFill>
                  <a:schemeClr val="tx1"/>
                </a:solidFill>
                <a:latin typeface="Arial" panose="020B0604020202020204" pitchFamily="34" charset="0"/>
                <a:ea typeface="ＭＳ Ｐゴシック" panose="020B0600070205080204" pitchFamily="34" charset="-128"/>
              </a:defRPr>
            </a:lvl2pPr>
            <a:lvl3pPr marL="1143000" indent="-228600" defTabSz="882650">
              <a:defRPr>
                <a:solidFill>
                  <a:schemeClr val="tx1"/>
                </a:solidFill>
                <a:latin typeface="Arial" panose="020B0604020202020204" pitchFamily="34" charset="0"/>
                <a:ea typeface="ＭＳ Ｐゴシック" panose="020B0600070205080204" pitchFamily="34" charset="-128"/>
              </a:defRPr>
            </a:lvl3pPr>
            <a:lvl4pPr marL="1600200" indent="-228600" defTabSz="882650">
              <a:defRPr>
                <a:solidFill>
                  <a:schemeClr val="tx1"/>
                </a:solidFill>
                <a:latin typeface="Arial" panose="020B0604020202020204" pitchFamily="34" charset="0"/>
                <a:ea typeface="ＭＳ Ｐゴシック" panose="020B0600070205080204" pitchFamily="34" charset="-128"/>
              </a:defRPr>
            </a:lvl4pPr>
            <a:lvl5pPr marL="2057400" indent="-228600" defTabSz="882650">
              <a:defRPr>
                <a:solidFill>
                  <a:schemeClr val="tx1"/>
                </a:solidFill>
                <a:latin typeface="Arial" panose="020B0604020202020204" pitchFamily="34" charset="0"/>
                <a:ea typeface="ＭＳ Ｐゴシック" panose="020B0600070205080204" pitchFamily="34" charset="-128"/>
              </a:defRPr>
            </a:lvl5pPr>
            <a:lvl6pPr marL="2514600" indent="-228600" defTabSz="88265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88265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88265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88265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GB" altLang="en-US" sz="1200"/>
              <a:t>Page </a:t>
            </a:r>
            <a:fld id="{0178AC27-A39D-4749-9808-88BD82388F55}" type="slidenum">
              <a:rPr lang="en-GB" altLang="en-US" sz="1200"/>
              <a:pPr algn="ctr">
                <a:lnSpc>
                  <a:spcPct val="90000"/>
                </a:lnSpc>
              </a:pPr>
              <a:t>‹#›</a:t>
            </a:fld>
            <a:endParaRPr lang="en-GB" altLang="en-US" sz="1200"/>
          </a:p>
        </p:txBody>
      </p:sp>
      <p:sp>
        <p:nvSpPr>
          <p:cNvPr id="26628" name="Rectangle 4">
            <a:extLst>
              <a:ext uri="{FF2B5EF4-FFF2-40B4-BE49-F238E27FC236}">
                <a16:creationId xmlns:a16="http://schemas.microsoft.com/office/drawing/2014/main" id="{40CD8AFF-6F4F-034B-A868-50B3C7F8605D}"/>
              </a:ext>
            </a:extLst>
          </p:cNvPr>
          <p:cNvSpPr>
            <a:spLocks noGrp="1" noRot="1" noChangeAspect="1" noChangeArrowheads="1" noTextEdit="1"/>
          </p:cNvSpPr>
          <p:nvPr>
            <p:ph type="sldImg" idx="2"/>
          </p:nvPr>
        </p:nvSpPr>
        <p:spPr bwMode="auto">
          <a:xfrm>
            <a:off x="1184275" y="701675"/>
            <a:ext cx="4618038" cy="34639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50F391CD-3BB6-A646-8335-AD382D82C7D7}"/>
              </a:ext>
            </a:extLst>
          </p:cNvPr>
          <p:cNvSpPr>
            <a:spLocks noGrp="1" noRot="1" noChangeAspect="1" noChangeArrowheads="1" noTextEdit="1"/>
          </p:cNvSpPr>
          <p:nvPr>
            <p:ph type="sldImg"/>
          </p:nvPr>
        </p:nvSpPr>
        <p:spPr>
          <a:ln/>
        </p:spPr>
      </p:sp>
      <p:sp>
        <p:nvSpPr>
          <p:cNvPr id="29698" name="Rectangle 3">
            <a:extLst>
              <a:ext uri="{FF2B5EF4-FFF2-40B4-BE49-F238E27FC236}">
                <a16:creationId xmlns:a16="http://schemas.microsoft.com/office/drawing/2014/main" id="{C58981DC-41D6-F140-924E-677362BB807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ea typeface="ＭＳ Ｐゴシック" panose="020B0600070205080204" pitchFamily="34" charset="-128"/>
              </a:rPr>
              <a:t>First shown to be feasible in 1966 by Kao and Hockham.</a:t>
            </a:r>
          </a:p>
          <a:p>
            <a:r>
              <a:rPr lang="en-GB" altLang="en-US">
                <a:ea typeface="ＭＳ Ｐゴシック" panose="020B0600070205080204" pitchFamily="34" charset="-128"/>
              </a:rPr>
              <a:t>By 1976 it had become an experimental reality</a:t>
            </a:r>
          </a:p>
          <a:p>
            <a:r>
              <a:rPr lang="en-GB" altLang="en-US">
                <a:ea typeface="ＭＳ Ｐゴシック" panose="020B0600070205080204" pitchFamily="34" charset="-128"/>
              </a:rPr>
              <a:t>And by 1986 a major installed transmission technology.</a:t>
            </a:r>
          </a:p>
          <a:p>
            <a:endParaRPr lang="en-GB" altLang="en-US">
              <a:ea typeface="ＭＳ Ｐゴシック" panose="020B0600070205080204" pitchFamily="34" charset="-128"/>
            </a:endParaRPr>
          </a:p>
          <a:p>
            <a:r>
              <a:rPr lang="en-GB" altLang="en-US">
                <a:ea typeface="ＭＳ Ｐゴシック" panose="020B0600070205080204" pitchFamily="34" charset="-128"/>
              </a:rPr>
              <a:t>In 1997 research labs first crossed the 1Tb/s in a single fibre, today &gt;6Tb/s systems are in the pipeline.</a:t>
            </a:r>
          </a:p>
          <a:p>
            <a:endParaRPr lang="en-GB" altLang="en-US">
              <a:ea typeface="ＭＳ Ｐゴシック" panose="020B0600070205080204" pitchFamily="34" charset="-128"/>
            </a:endParaRPr>
          </a:p>
          <a:p>
            <a:r>
              <a:rPr lang="en-GB" altLang="en-US">
                <a:ea typeface="ＭＳ Ｐゴシック" panose="020B0600070205080204" pitchFamily="34" charset="-128"/>
              </a:rPr>
              <a:t>What has been said about optical fibre.</a:t>
            </a:r>
          </a:p>
          <a:p>
            <a:pPr>
              <a:buFontTx/>
              <a:buChar char="•"/>
            </a:pPr>
            <a:r>
              <a:rPr lang="en-GB" altLang="en-US">
                <a:ea typeface="ＭＳ Ｐゴシック" panose="020B0600070205080204" pitchFamily="34" charset="-128"/>
              </a:rPr>
              <a:t>Effectively Unlimited bandwidth</a:t>
            </a:r>
          </a:p>
          <a:p>
            <a:pPr>
              <a:buFontTx/>
              <a:buChar char="•"/>
            </a:pPr>
            <a:r>
              <a:rPr lang="en-GB" altLang="en-US">
                <a:ea typeface="ＭＳ Ｐゴシック" panose="020B0600070205080204" pitchFamily="34" charset="-128"/>
              </a:rPr>
              <a:t>Near Zero signal attenuation</a:t>
            </a:r>
          </a:p>
          <a:p>
            <a:pPr>
              <a:buFontTx/>
              <a:buChar char="•"/>
            </a:pPr>
            <a:r>
              <a:rPr lang="en-GB" altLang="en-US">
                <a:ea typeface="ＭＳ Ｐゴシック" panose="020B0600070205080204" pitchFamily="34" charset="-128"/>
              </a:rPr>
              <a:t>Near Zero signal distortion</a:t>
            </a:r>
          </a:p>
          <a:p>
            <a:pPr>
              <a:buFontTx/>
              <a:buChar char="•"/>
            </a:pPr>
            <a:r>
              <a:rPr lang="en-GB" altLang="en-US">
                <a:ea typeface="ＭＳ Ｐゴシック" panose="020B0600070205080204" pitchFamily="34" charset="-128"/>
              </a:rPr>
              <a:t>Near zero power requirements</a:t>
            </a:r>
          </a:p>
          <a:p>
            <a:pPr>
              <a:buFontTx/>
              <a:buChar char="•"/>
            </a:pPr>
            <a:r>
              <a:rPr lang="en-GB" altLang="en-US">
                <a:ea typeface="ＭＳ Ｐゴシック" panose="020B0600070205080204" pitchFamily="34" charset="-128"/>
              </a:rPr>
              <a:t>Near zero physical size</a:t>
            </a:r>
          </a:p>
          <a:p>
            <a:pPr>
              <a:buFontTx/>
              <a:buChar char="•"/>
            </a:pPr>
            <a:r>
              <a:rPr lang="en-GB" altLang="en-US">
                <a:ea typeface="ＭＳ Ｐゴシック" panose="020B0600070205080204" pitchFamily="34" charset="-128"/>
              </a:rPr>
              <a:t>Comparatively cheap.</a:t>
            </a:r>
          </a:p>
          <a:p>
            <a:endParaRPr lang="en-GB" altLang="en-US">
              <a:ea typeface="ＭＳ Ｐゴシック" panose="020B0600070205080204" pitchFamily="34" charset="-128"/>
            </a:endParaRPr>
          </a:p>
          <a:p>
            <a:r>
              <a:rPr lang="en-GB" altLang="en-US">
                <a:ea typeface="ＭＳ Ｐゴシック" panose="020B0600070205080204" pitchFamily="34" charset="-128"/>
              </a:rPr>
              <a:t>Frequency range &gt; 25Thz possible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D7138076-CDFC-DA4C-A5E7-CBC6FE7ACDCC}"/>
              </a:ext>
            </a:extLst>
          </p:cNvPr>
          <p:cNvSpPr>
            <a:spLocks noGrp="1" noRot="1" noChangeAspect="1" noTextEdit="1"/>
          </p:cNvSpPr>
          <p:nvPr>
            <p:ph type="sldImg"/>
          </p:nvPr>
        </p:nvSpPr>
        <p:spPr>
          <a:ln/>
        </p:spPr>
      </p:sp>
      <p:sp>
        <p:nvSpPr>
          <p:cNvPr id="48130" name="Notes Placeholder 2">
            <a:extLst>
              <a:ext uri="{FF2B5EF4-FFF2-40B4-BE49-F238E27FC236}">
                <a16:creationId xmlns:a16="http://schemas.microsoft.com/office/drawing/2014/main" id="{51F8C835-40B8-204E-81D3-F529DB19F56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8131" name="Slide Number Placeholder 3">
            <a:extLst>
              <a:ext uri="{FF2B5EF4-FFF2-40B4-BE49-F238E27FC236}">
                <a16:creationId xmlns:a16="http://schemas.microsoft.com/office/drawing/2014/main" id="{95B83D27-D840-2949-B885-B5ED08281C87}"/>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E751780F-71C9-914B-A7CE-A24366472E4A}" type="slidenum">
              <a:rPr lang="en-GB" altLang="en-US" sz="800">
                <a:latin typeface="Arial" panose="020B0604020202020204" pitchFamily="34" charset="0"/>
              </a:rPr>
              <a:pPr>
                <a:lnSpc>
                  <a:spcPct val="100000"/>
                </a:lnSpc>
                <a:spcBef>
                  <a:spcPct val="0"/>
                </a:spcBef>
              </a:pPr>
              <a:t>10</a:t>
            </a:fld>
            <a:endParaRPr lang="en-GB" altLang="en-US" sz="80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992D720-19CB-3948-9862-8B460984F2DC}"/>
              </a:ext>
            </a:extLst>
          </p:cNvPr>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6143FE7A-E1B3-C64C-AFAB-FDE919CA0D23}" type="slidenum">
              <a:rPr lang="en-GB" altLang="en-US" sz="800">
                <a:latin typeface="Arial" panose="020B0604020202020204" pitchFamily="34" charset="0"/>
              </a:rPr>
              <a:pPr>
                <a:lnSpc>
                  <a:spcPct val="100000"/>
                </a:lnSpc>
                <a:spcBef>
                  <a:spcPct val="0"/>
                </a:spcBef>
              </a:pPr>
              <a:t>11</a:t>
            </a:fld>
            <a:endParaRPr lang="en-GB" altLang="en-US" sz="800">
              <a:latin typeface="Arial" panose="020B0604020202020204" pitchFamily="34" charset="0"/>
            </a:endParaRPr>
          </a:p>
        </p:txBody>
      </p:sp>
      <p:sp>
        <p:nvSpPr>
          <p:cNvPr id="50178" name="Rectangle 2">
            <a:extLst>
              <a:ext uri="{FF2B5EF4-FFF2-40B4-BE49-F238E27FC236}">
                <a16:creationId xmlns:a16="http://schemas.microsoft.com/office/drawing/2014/main" id="{2496ECB7-E574-7447-A02C-67DAA75F5C55}"/>
              </a:ext>
            </a:extLst>
          </p:cNvPr>
          <p:cNvSpPr>
            <a:spLocks noGrp="1" noRot="1" noChangeAspect="1" noChangeArrowheads="1" noTextEdit="1"/>
          </p:cNvSpPr>
          <p:nvPr>
            <p:ph type="sldImg"/>
          </p:nvPr>
        </p:nvSpPr>
        <p:spPr>
          <a:xfrm>
            <a:off x="1173163" y="695325"/>
            <a:ext cx="4638675" cy="3478213"/>
          </a:xfrm>
          <a:ln/>
        </p:spPr>
      </p:sp>
      <p:sp>
        <p:nvSpPr>
          <p:cNvPr id="50179" name="Rectangle 3">
            <a:extLst>
              <a:ext uri="{FF2B5EF4-FFF2-40B4-BE49-F238E27FC236}">
                <a16:creationId xmlns:a16="http://schemas.microsoft.com/office/drawing/2014/main" id="{7D9D4DFC-5C0F-A54C-B72A-EEF757F4C6F9}"/>
              </a:ext>
            </a:extLst>
          </p:cNvPr>
          <p:cNvSpPr>
            <a:spLocks noGrp="1" noChangeArrowheads="1"/>
          </p:cNvSpPr>
          <p:nvPr>
            <p:ph type="body" idx="1"/>
          </p:nvPr>
        </p:nvSpPr>
        <p:spPr>
          <a:xfrm>
            <a:off x="698500" y="4403725"/>
            <a:ext cx="5588000" cy="41719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2D72B753-58CA-3244-937D-773C5E9E3D5C}"/>
              </a:ext>
            </a:extLst>
          </p:cNvPr>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C2FD6B0A-821B-584D-89A0-794E707E21DB}" type="slidenum">
              <a:rPr lang="en-GB" altLang="en-US" sz="800">
                <a:latin typeface="Arial" panose="020B0604020202020204" pitchFamily="34" charset="0"/>
              </a:rPr>
              <a:pPr>
                <a:lnSpc>
                  <a:spcPct val="100000"/>
                </a:lnSpc>
                <a:spcBef>
                  <a:spcPct val="0"/>
                </a:spcBef>
              </a:pPr>
              <a:t>12</a:t>
            </a:fld>
            <a:endParaRPr lang="en-GB" altLang="en-US" sz="800">
              <a:latin typeface="Arial" panose="020B0604020202020204" pitchFamily="34" charset="0"/>
            </a:endParaRPr>
          </a:p>
        </p:txBody>
      </p:sp>
      <p:sp>
        <p:nvSpPr>
          <p:cNvPr id="52226" name="Rectangle 2">
            <a:extLst>
              <a:ext uri="{FF2B5EF4-FFF2-40B4-BE49-F238E27FC236}">
                <a16:creationId xmlns:a16="http://schemas.microsoft.com/office/drawing/2014/main" id="{4B3385B6-C5F7-F243-AA24-58F3F5B6A380}"/>
              </a:ext>
            </a:extLst>
          </p:cNvPr>
          <p:cNvSpPr>
            <a:spLocks noGrp="1" noRot="1" noChangeAspect="1" noChangeArrowheads="1" noTextEdit="1"/>
          </p:cNvSpPr>
          <p:nvPr>
            <p:ph type="sldImg"/>
          </p:nvPr>
        </p:nvSpPr>
        <p:spPr>
          <a:xfrm>
            <a:off x="1173163" y="695325"/>
            <a:ext cx="4638675" cy="3478213"/>
          </a:xfrm>
          <a:ln/>
        </p:spPr>
      </p:sp>
      <p:sp>
        <p:nvSpPr>
          <p:cNvPr id="52227" name="Rectangle 3">
            <a:extLst>
              <a:ext uri="{FF2B5EF4-FFF2-40B4-BE49-F238E27FC236}">
                <a16:creationId xmlns:a16="http://schemas.microsoft.com/office/drawing/2014/main" id="{4A392AFC-57CE-AF47-ADE1-663B89BE77A8}"/>
              </a:ext>
            </a:extLst>
          </p:cNvPr>
          <p:cNvSpPr>
            <a:spLocks noGrp="1" noChangeArrowheads="1"/>
          </p:cNvSpPr>
          <p:nvPr>
            <p:ph type="body" idx="1"/>
          </p:nvPr>
        </p:nvSpPr>
        <p:spPr>
          <a:xfrm>
            <a:off x="698500" y="4403725"/>
            <a:ext cx="5588000" cy="41719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BE2B7CED-C803-2E4C-AF5F-20A6DCBBEB00}"/>
              </a:ext>
            </a:extLst>
          </p:cNvPr>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3709CCEF-1FC0-5A4A-A8A6-D0CCA70E5FE4}" type="slidenum">
              <a:rPr lang="en-GB" altLang="en-US" sz="800">
                <a:latin typeface="Arial" panose="020B0604020202020204" pitchFamily="34" charset="0"/>
              </a:rPr>
              <a:pPr>
                <a:lnSpc>
                  <a:spcPct val="100000"/>
                </a:lnSpc>
                <a:spcBef>
                  <a:spcPct val="0"/>
                </a:spcBef>
              </a:pPr>
              <a:t>13</a:t>
            </a:fld>
            <a:endParaRPr lang="en-GB" altLang="en-US" sz="800">
              <a:latin typeface="Arial" panose="020B0604020202020204" pitchFamily="34" charset="0"/>
            </a:endParaRPr>
          </a:p>
        </p:txBody>
      </p:sp>
      <p:sp>
        <p:nvSpPr>
          <p:cNvPr id="54274" name="Rectangle 2">
            <a:extLst>
              <a:ext uri="{FF2B5EF4-FFF2-40B4-BE49-F238E27FC236}">
                <a16:creationId xmlns:a16="http://schemas.microsoft.com/office/drawing/2014/main" id="{4294D5E0-5CB5-8F47-8176-BA034F096AFB}"/>
              </a:ext>
            </a:extLst>
          </p:cNvPr>
          <p:cNvSpPr>
            <a:spLocks noGrp="1" noRot="1" noChangeAspect="1" noChangeArrowheads="1" noTextEdit="1"/>
          </p:cNvSpPr>
          <p:nvPr>
            <p:ph type="sldImg"/>
          </p:nvPr>
        </p:nvSpPr>
        <p:spPr>
          <a:xfrm>
            <a:off x="1173163" y="695325"/>
            <a:ext cx="4638675" cy="3478213"/>
          </a:xfrm>
          <a:ln/>
        </p:spPr>
      </p:sp>
      <p:sp>
        <p:nvSpPr>
          <p:cNvPr id="54275" name="Rectangle 3">
            <a:extLst>
              <a:ext uri="{FF2B5EF4-FFF2-40B4-BE49-F238E27FC236}">
                <a16:creationId xmlns:a16="http://schemas.microsoft.com/office/drawing/2014/main" id="{592BDA12-8811-E943-BB3F-4A14C66D9053}"/>
              </a:ext>
            </a:extLst>
          </p:cNvPr>
          <p:cNvSpPr>
            <a:spLocks noGrp="1" noChangeArrowheads="1"/>
          </p:cNvSpPr>
          <p:nvPr>
            <p:ph type="body" idx="1"/>
          </p:nvPr>
        </p:nvSpPr>
        <p:spPr>
          <a:xfrm>
            <a:off x="698500" y="4403725"/>
            <a:ext cx="5588000" cy="41719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a:extLst>
              <a:ext uri="{FF2B5EF4-FFF2-40B4-BE49-F238E27FC236}">
                <a16:creationId xmlns:a16="http://schemas.microsoft.com/office/drawing/2014/main" id="{DF48E417-4A64-B348-89CD-9426C1586DA7}"/>
              </a:ext>
            </a:extLst>
          </p:cNvPr>
          <p:cNvSpPr>
            <a:spLocks noGrp="1" noRot="1" noChangeAspect="1" noTextEdit="1"/>
          </p:cNvSpPr>
          <p:nvPr>
            <p:ph type="sldImg"/>
          </p:nvPr>
        </p:nvSpPr>
        <p:spPr>
          <a:ln/>
        </p:spPr>
      </p:sp>
      <p:sp>
        <p:nvSpPr>
          <p:cNvPr id="56322" name="Notes Placeholder 2">
            <a:extLst>
              <a:ext uri="{FF2B5EF4-FFF2-40B4-BE49-F238E27FC236}">
                <a16:creationId xmlns:a16="http://schemas.microsoft.com/office/drawing/2014/main" id="{34AA3F6E-F65F-FE49-A544-CA98DE7C2A8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6323" name="Slide Number Placeholder 3">
            <a:extLst>
              <a:ext uri="{FF2B5EF4-FFF2-40B4-BE49-F238E27FC236}">
                <a16:creationId xmlns:a16="http://schemas.microsoft.com/office/drawing/2014/main" id="{94966F6E-5084-214A-8907-815109321146}"/>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029D4117-614E-FC41-B344-F0038CBA64E1}" type="slidenum">
              <a:rPr lang="en-GB" altLang="en-US" sz="800">
                <a:latin typeface="Arial" panose="020B0604020202020204" pitchFamily="34" charset="0"/>
              </a:rPr>
              <a:pPr>
                <a:lnSpc>
                  <a:spcPct val="100000"/>
                </a:lnSpc>
                <a:spcBef>
                  <a:spcPct val="0"/>
                </a:spcBef>
              </a:pPr>
              <a:t>14</a:t>
            </a:fld>
            <a:endParaRPr lang="en-GB" altLang="en-US" sz="80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1FDDDC0B-BF0C-6C4D-9788-144940B82586}"/>
              </a:ext>
            </a:extLst>
          </p:cNvPr>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8722BC7F-0CA1-2047-87B8-6E51850CEA43}" type="slidenum">
              <a:rPr lang="en-GB" altLang="en-US" sz="800">
                <a:latin typeface="Arial" panose="020B0604020202020204" pitchFamily="34" charset="0"/>
              </a:rPr>
              <a:pPr>
                <a:lnSpc>
                  <a:spcPct val="100000"/>
                </a:lnSpc>
                <a:spcBef>
                  <a:spcPct val="0"/>
                </a:spcBef>
              </a:pPr>
              <a:t>15</a:t>
            </a:fld>
            <a:endParaRPr lang="en-GB" altLang="en-US" sz="800">
              <a:latin typeface="Arial" panose="020B0604020202020204" pitchFamily="34" charset="0"/>
            </a:endParaRPr>
          </a:p>
        </p:txBody>
      </p:sp>
      <p:sp>
        <p:nvSpPr>
          <p:cNvPr id="58370" name="Rectangle 2">
            <a:extLst>
              <a:ext uri="{FF2B5EF4-FFF2-40B4-BE49-F238E27FC236}">
                <a16:creationId xmlns:a16="http://schemas.microsoft.com/office/drawing/2014/main" id="{DC0D69BA-25B2-3B42-946B-0103D0A5A889}"/>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A1FCA01F-BCEA-A144-9155-5CC1BCE01D0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z="1800">
                <a:ea typeface="ＭＳ Ｐゴシック" panose="020B0600070205080204" pitchFamily="34" charset="-128"/>
              </a:rPr>
              <a:t>The raised cosine family of signals are more compact in the time domain and smoother but broader in the frequency domain. This provides both zero isi and zero telegraph distortion. The waveform decays as 1/3t which provides increased tolerance to jitter</a:t>
            </a:r>
          </a:p>
          <a:p>
            <a:r>
              <a:rPr lang="en-GB" altLang="en-US" sz="1800">
                <a:ea typeface="ＭＳ Ｐゴシック" panose="020B0600070205080204" pitchFamily="34" charset="-128"/>
              </a:rPr>
              <a:t>For systems in which the additional bandwidth of the 100% raised cosine signal spectrum cannot be accommodated, intermediate solutions exist such as the </a:t>
            </a:r>
            <a:r>
              <a:rPr lang="en-GB" altLang="en-US" sz="1800" b="1">
                <a:ea typeface="ＭＳ Ｐゴシック" panose="020B0600070205080204" pitchFamily="34" charset="-128"/>
              </a:rPr>
              <a:t>50% Raised Cosine</a:t>
            </a:r>
            <a:r>
              <a:rPr lang="en-GB" altLang="en-US" sz="1800">
                <a:ea typeface="ＭＳ Ｐゴシック" panose="020B0600070205080204" pitchFamily="34" charset="-128"/>
              </a:rPr>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D91E34F0-9BB4-9A4D-AEB2-5384B65FCB6F}"/>
              </a:ext>
            </a:extLst>
          </p:cNvPr>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1D3ED7A0-4491-304D-8278-A2AABE7F1B2C}" type="slidenum">
              <a:rPr lang="en-GB" altLang="en-US" sz="800">
                <a:latin typeface="Arial" panose="020B0604020202020204" pitchFamily="34" charset="0"/>
              </a:rPr>
              <a:pPr>
                <a:lnSpc>
                  <a:spcPct val="100000"/>
                </a:lnSpc>
                <a:spcBef>
                  <a:spcPct val="0"/>
                </a:spcBef>
              </a:pPr>
              <a:t>16</a:t>
            </a:fld>
            <a:endParaRPr lang="en-GB" altLang="en-US" sz="800">
              <a:latin typeface="Arial" panose="020B0604020202020204" pitchFamily="34" charset="0"/>
            </a:endParaRPr>
          </a:p>
        </p:txBody>
      </p:sp>
      <p:sp>
        <p:nvSpPr>
          <p:cNvPr id="60418" name="Rectangle 2">
            <a:extLst>
              <a:ext uri="{FF2B5EF4-FFF2-40B4-BE49-F238E27FC236}">
                <a16:creationId xmlns:a16="http://schemas.microsoft.com/office/drawing/2014/main" id="{4081C35C-1190-4F48-994D-3737E24468F5}"/>
              </a:ext>
            </a:extLst>
          </p:cNvPr>
          <p:cNvSpPr>
            <a:spLocks noGrp="1" noRot="1" noChangeAspect="1" noChangeArrowheads="1" noTextEdit="1"/>
          </p:cNvSpPr>
          <p:nvPr>
            <p:ph type="sldImg"/>
          </p:nvPr>
        </p:nvSpPr>
        <p:spPr>
          <a:xfrm>
            <a:off x="1174750" y="693738"/>
            <a:ext cx="4638675" cy="3479800"/>
          </a:xfrm>
          <a:ln/>
        </p:spPr>
      </p:sp>
      <p:sp>
        <p:nvSpPr>
          <p:cNvPr id="60419" name="Rectangle 3">
            <a:extLst>
              <a:ext uri="{FF2B5EF4-FFF2-40B4-BE49-F238E27FC236}">
                <a16:creationId xmlns:a16="http://schemas.microsoft.com/office/drawing/2014/main" id="{058C5D01-5471-D047-BB45-A8A67F13D080}"/>
              </a:ext>
            </a:extLst>
          </p:cNvPr>
          <p:cNvSpPr>
            <a:spLocks noGrp="1" noChangeArrowheads="1"/>
          </p:cNvSpPr>
          <p:nvPr>
            <p:ph type="body" idx="1"/>
          </p:nvPr>
        </p:nvSpPr>
        <p:spPr>
          <a:xfrm>
            <a:off x="698500" y="4403725"/>
            <a:ext cx="5588000" cy="41735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a:extLst>
              <a:ext uri="{FF2B5EF4-FFF2-40B4-BE49-F238E27FC236}">
                <a16:creationId xmlns:a16="http://schemas.microsoft.com/office/drawing/2014/main" id="{59D031DE-5F8D-0D4E-AE4D-4BE96FE23A5D}"/>
              </a:ext>
            </a:extLst>
          </p:cNvPr>
          <p:cNvSpPr>
            <a:spLocks noGrp="1" noRot="1" noChangeAspect="1" noTextEdit="1"/>
          </p:cNvSpPr>
          <p:nvPr>
            <p:ph type="sldImg"/>
          </p:nvPr>
        </p:nvSpPr>
        <p:spPr>
          <a:ln/>
        </p:spPr>
      </p:sp>
      <p:sp>
        <p:nvSpPr>
          <p:cNvPr id="62466" name="Notes Placeholder 2">
            <a:extLst>
              <a:ext uri="{FF2B5EF4-FFF2-40B4-BE49-F238E27FC236}">
                <a16:creationId xmlns:a16="http://schemas.microsoft.com/office/drawing/2014/main" id="{3CB199C0-3866-B84C-A229-CC3DDD923D8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62467" name="Slide Number Placeholder 3">
            <a:extLst>
              <a:ext uri="{FF2B5EF4-FFF2-40B4-BE49-F238E27FC236}">
                <a16:creationId xmlns:a16="http://schemas.microsoft.com/office/drawing/2014/main" id="{51E6AC3B-0ACB-BC4E-9F47-8A3852FC133F}"/>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828B64E0-089E-5D44-ABD6-D6DCBBC5040A}" type="slidenum">
              <a:rPr lang="en-GB" altLang="en-US" sz="800">
                <a:latin typeface="Arial" panose="020B0604020202020204" pitchFamily="34" charset="0"/>
              </a:rPr>
              <a:pPr>
                <a:lnSpc>
                  <a:spcPct val="100000"/>
                </a:lnSpc>
                <a:spcBef>
                  <a:spcPct val="0"/>
                </a:spcBef>
              </a:pPr>
              <a:t>17</a:t>
            </a:fld>
            <a:endParaRPr lang="en-GB" altLang="en-US" sz="80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a:extLst>
              <a:ext uri="{FF2B5EF4-FFF2-40B4-BE49-F238E27FC236}">
                <a16:creationId xmlns:a16="http://schemas.microsoft.com/office/drawing/2014/main" id="{F558AA37-3010-A14A-B7B1-69FC0EDFB429}"/>
              </a:ext>
            </a:extLst>
          </p:cNvPr>
          <p:cNvSpPr>
            <a:spLocks noGrp="1" noRot="1" noChangeAspect="1" noTextEdit="1"/>
          </p:cNvSpPr>
          <p:nvPr>
            <p:ph type="sldImg"/>
          </p:nvPr>
        </p:nvSpPr>
        <p:spPr>
          <a:ln/>
        </p:spPr>
      </p:sp>
      <p:sp>
        <p:nvSpPr>
          <p:cNvPr id="64514" name="Notes Placeholder 2">
            <a:extLst>
              <a:ext uri="{FF2B5EF4-FFF2-40B4-BE49-F238E27FC236}">
                <a16:creationId xmlns:a16="http://schemas.microsoft.com/office/drawing/2014/main" id="{A021B734-2E8A-6F4F-B2C0-61F5B452B36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64515" name="Slide Number Placeholder 3">
            <a:extLst>
              <a:ext uri="{FF2B5EF4-FFF2-40B4-BE49-F238E27FC236}">
                <a16:creationId xmlns:a16="http://schemas.microsoft.com/office/drawing/2014/main" id="{0609EE0F-FA12-FD4A-8C37-E2CCF469FE5E}"/>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A6F89383-6A09-1744-96D0-A4DD34E64D4F}" type="slidenum">
              <a:rPr lang="en-GB" altLang="en-US" sz="800">
                <a:latin typeface="Arial" panose="020B0604020202020204" pitchFamily="34" charset="0"/>
              </a:rPr>
              <a:pPr>
                <a:lnSpc>
                  <a:spcPct val="100000"/>
                </a:lnSpc>
                <a:spcBef>
                  <a:spcPct val="0"/>
                </a:spcBef>
              </a:pPr>
              <a:t>18</a:t>
            </a:fld>
            <a:endParaRPr lang="en-GB" altLang="en-US" sz="80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a:extLst>
              <a:ext uri="{FF2B5EF4-FFF2-40B4-BE49-F238E27FC236}">
                <a16:creationId xmlns:a16="http://schemas.microsoft.com/office/drawing/2014/main" id="{A472D946-9F27-034E-9AC0-38E07BE99775}"/>
              </a:ext>
            </a:extLst>
          </p:cNvPr>
          <p:cNvSpPr>
            <a:spLocks noGrp="1" noRot="1" noChangeAspect="1" noTextEdit="1"/>
          </p:cNvSpPr>
          <p:nvPr>
            <p:ph type="sldImg"/>
          </p:nvPr>
        </p:nvSpPr>
        <p:spPr>
          <a:ln/>
        </p:spPr>
      </p:sp>
      <p:sp>
        <p:nvSpPr>
          <p:cNvPr id="66562" name="Notes Placeholder 2">
            <a:extLst>
              <a:ext uri="{FF2B5EF4-FFF2-40B4-BE49-F238E27FC236}">
                <a16:creationId xmlns:a16="http://schemas.microsoft.com/office/drawing/2014/main" id="{4BB405E5-9CAF-AC49-8778-35FE9A68659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66563" name="Slide Number Placeholder 3">
            <a:extLst>
              <a:ext uri="{FF2B5EF4-FFF2-40B4-BE49-F238E27FC236}">
                <a16:creationId xmlns:a16="http://schemas.microsoft.com/office/drawing/2014/main" id="{14930880-325E-9548-80A1-BA6D99374F66}"/>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4AEBAC76-DD84-AD47-8FC9-EEEA96DC6C11}" type="slidenum">
              <a:rPr lang="en-GB" altLang="en-US" sz="800">
                <a:latin typeface="Arial" panose="020B0604020202020204" pitchFamily="34" charset="0"/>
              </a:rPr>
              <a:pPr>
                <a:lnSpc>
                  <a:spcPct val="100000"/>
                </a:lnSpc>
                <a:spcBef>
                  <a:spcPct val="0"/>
                </a:spcBef>
              </a:pPr>
              <a:t>19</a:t>
            </a:fld>
            <a:endParaRPr lang="en-GB" altLang="en-US" sz="80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5EEB6A82-88A0-E64B-A118-296707ADD344}"/>
              </a:ext>
            </a:extLst>
          </p:cNvPr>
          <p:cNvSpPr>
            <a:spLocks noGrp="1" noRot="1" noChangeAspect="1" noChangeArrowheads="1" noTextEdit="1"/>
          </p:cNvSpPr>
          <p:nvPr>
            <p:ph type="sldImg"/>
          </p:nvPr>
        </p:nvSpPr>
        <p:spPr>
          <a:ln/>
        </p:spPr>
      </p:sp>
      <p:sp>
        <p:nvSpPr>
          <p:cNvPr id="31746" name="Rectangle 3">
            <a:extLst>
              <a:ext uri="{FF2B5EF4-FFF2-40B4-BE49-F238E27FC236}">
                <a16:creationId xmlns:a16="http://schemas.microsoft.com/office/drawing/2014/main" id="{CB2368C1-2516-8D4B-858B-06711709742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80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a:extLst>
              <a:ext uri="{FF2B5EF4-FFF2-40B4-BE49-F238E27FC236}">
                <a16:creationId xmlns:a16="http://schemas.microsoft.com/office/drawing/2014/main" id="{F26017CF-71F5-D54A-BD4B-CD5CF59A100C}"/>
              </a:ext>
            </a:extLst>
          </p:cNvPr>
          <p:cNvSpPr>
            <a:spLocks noGrp="1" noRot="1" noChangeAspect="1" noTextEdit="1"/>
          </p:cNvSpPr>
          <p:nvPr>
            <p:ph type="sldImg"/>
          </p:nvPr>
        </p:nvSpPr>
        <p:spPr>
          <a:ln/>
        </p:spPr>
      </p:sp>
      <p:sp>
        <p:nvSpPr>
          <p:cNvPr id="68610" name="Notes Placeholder 2">
            <a:extLst>
              <a:ext uri="{FF2B5EF4-FFF2-40B4-BE49-F238E27FC236}">
                <a16:creationId xmlns:a16="http://schemas.microsoft.com/office/drawing/2014/main" id="{28AB6F17-3959-9D44-ABEB-EAF590F47ED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68611" name="Slide Number Placeholder 3">
            <a:extLst>
              <a:ext uri="{FF2B5EF4-FFF2-40B4-BE49-F238E27FC236}">
                <a16:creationId xmlns:a16="http://schemas.microsoft.com/office/drawing/2014/main" id="{BB0128B7-F0E1-F44C-99D8-EB59C0B12F8E}"/>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AF12970F-0FA4-0842-8F91-EED6FCE52423}" type="slidenum">
              <a:rPr lang="en-GB" altLang="en-US" sz="800">
                <a:latin typeface="Arial" panose="020B0604020202020204" pitchFamily="34" charset="0"/>
              </a:rPr>
              <a:pPr>
                <a:lnSpc>
                  <a:spcPct val="100000"/>
                </a:lnSpc>
                <a:spcBef>
                  <a:spcPct val="0"/>
                </a:spcBef>
              </a:pPr>
              <a:t>20</a:t>
            </a:fld>
            <a:endParaRPr lang="en-GB" altLang="en-US" sz="80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a:extLst>
              <a:ext uri="{FF2B5EF4-FFF2-40B4-BE49-F238E27FC236}">
                <a16:creationId xmlns:a16="http://schemas.microsoft.com/office/drawing/2014/main" id="{8B06B046-1509-EF43-82D7-34EB8A185569}"/>
              </a:ext>
            </a:extLst>
          </p:cNvPr>
          <p:cNvSpPr>
            <a:spLocks noGrp="1" noRot="1" noChangeAspect="1" noTextEdit="1"/>
          </p:cNvSpPr>
          <p:nvPr>
            <p:ph type="sldImg"/>
          </p:nvPr>
        </p:nvSpPr>
        <p:spPr>
          <a:ln/>
        </p:spPr>
      </p:sp>
      <p:sp>
        <p:nvSpPr>
          <p:cNvPr id="70658" name="Notes Placeholder 2">
            <a:extLst>
              <a:ext uri="{FF2B5EF4-FFF2-40B4-BE49-F238E27FC236}">
                <a16:creationId xmlns:a16="http://schemas.microsoft.com/office/drawing/2014/main" id="{30A0C17B-A551-AD42-AB11-F1484F7F4CE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70659" name="Slide Number Placeholder 3">
            <a:extLst>
              <a:ext uri="{FF2B5EF4-FFF2-40B4-BE49-F238E27FC236}">
                <a16:creationId xmlns:a16="http://schemas.microsoft.com/office/drawing/2014/main" id="{CB6998F4-393D-994B-8A21-988C35E04248}"/>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78C892D6-51AA-9849-8DE9-C432BE51B62F}" type="slidenum">
              <a:rPr lang="en-GB" altLang="en-US" sz="800">
                <a:latin typeface="Arial" panose="020B0604020202020204" pitchFamily="34" charset="0"/>
              </a:rPr>
              <a:pPr>
                <a:lnSpc>
                  <a:spcPct val="100000"/>
                </a:lnSpc>
                <a:spcBef>
                  <a:spcPct val="0"/>
                </a:spcBef>
              </a:pPr>
              <a:t>21</a:t>
            </a:fld>
            <a:endParaRPr lang="en-GB" altLang="en-US" sz="80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6203DB8B-889D-DD49-A4EE-596AE7D1EA5D}"/>
              </a:ext>
            </a:extLst>
          </p:cNvPr>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2CA037B7-0277-AB4B-9DE9-86F24EC785DC}" type="slidenum">
              <a:rPr lang="en-GB" altLang="en-US" sz="800">
                <a:latin typeface="Arial" panose="020B0604020202020204" pitchFamily="34" charset="0"/>
              </a:rPr>
              <a:pPr>
                <a:lnSpc>
                  <a:spcPct val="100000"/>
                </a:lnSpc>
                <a:spcBef>
                  <a:spcPct val="0"/>
                </a:spcBef>
              </a:pPr>
              <a:t>22</a:t>
            </a:fld>
            <a:endParaRPr lang="en-GB" altLang="en-US" sz="800">
              <a:latin typeface="Arial" panose="020B0604020202020204" pitchFamily="34" charset="0"/>
            </a:endParaRPr>
          </a:p>
        </p:txBody>
      </p:sp>
      <p:sp>
        <p:nvSpPr>
          <p:cNvPr id="72706" name="Rectangle 2">
            <a:extLst>
              <a:ext uri="{FF2B5EF4-FFF2-40B4-BE49-F238E27FC236}">
                <a16:creationId xmlns:a16="http://schemas.microsoft.com/office/drawing/2014/main" id="{0F9A6295-98A7-0641-9D1B-134C44CEF927}"/>
              </a:ext>
            </a:extLst>
          </p:cNvPr>
          <p:cNvSpPr>
            <a:spLocks noGrp="1" noRot="1" noChangeAspect="1" noChangeArrowheads="1" noTextEdit="1"/>
          </p:cNvSpPr>
          <p:nvPr>
            <p:ph type="sldImg"/>
          </p:nvPr>
        </p:nvSpPr>
        <p:spPr>
          <a:xfrm>
            <a:off x="1173163" y="695325"/>
            <a:ext cx="4638675" cy="3478213"/>
          </a:xfrm>
          <a:ln/>
        </p:spPr>
      </p:sp>
      <p:sp>
        <p:nvSpPr>
          <p:cNvPr id="72707" name="Rectangle 3">
            <a:extLst>
              <a:ext uri="{FF2B5EF4-FFF2-40B4-BE49-F238E27FC236}">
                <a16:creationId xmlns:a16="http://schemas.microsoft.com/office/drawing/2014/main" id="{3B1624FC-F6D5-7F4F-A2B8-A41B64DFA7AB}"/>
              </a:ext>
            </a:extLst>
          </p:cNvPr>
          <p:cNvSpPr>
            <a:spLocks noGrp="1" noChangeArrowheads="1"/>
          </p:cNvSpPr>
          <p:nvPr>
            <p:ph type="body" idx="1"/>
          </p:nvPr>
        </p:nvSpPr>
        <p:spPr>
          <a:xfrm>
            <a:off x="698500" y="4403725"/>
            <a:ext cx="5588000" cy="41719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76CE2DDB-AB4C-0641-8B4F-5B7E5A82CBB2}"/>
              </a:ext>
            </a:extLst>
          </p:cNvPr>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BAE41D5D-2C88-4F44-B773-12152F87F181}" type="slidenum">
              <a:rPr lang="en-GB" altLang="en-US" sz="800">
                <a:latin typeface="Arial" panose="020B0604020202020204" pitchFamily="34" charset="0"/>
              </a:rPr>
              <a:pPr>
                <a:lnSpc>
                  <a:spcPct val="100000"/>
                </a:lnSpc>
                <a:spcBef>
                  <a:spcPct val="0"/>
                </a:spcBef>
              </a:pPr>
              <a:t>23</a:t>
            </a:fld>
            <a:endParaRPr lang="en-GB" altLang="en-US" sz="800">
              <a:latin typeface="Arial" panose="020B0604020202020204" pitchFamily="34" charset="0"/>
            </a:endParaRPr>
          </a:p>
        </p:txBody>
      </p:sp>
      <p:sp>
        <p:nvSpPr>
          <p:cNvPr id="74754" name="Rectangle 2">
            <a:extLst>
              <a:ext uri="{FF2B5EF4-FFF2-40B4-BE49-F238E27FC236}">
                <a16:creationId xmlns:a16="http://schemas.microsoft.com/office/drawing/2014/main" id="{854658D5-C871-4E4B-A1BE-344446BC9070}"/>
              </a:ext>
            </a:extLst>
          </p:cNvPr>
          <p:cNvSpPr>
            <a:spLocks noGrp="1" noRot="1" noChangeAspect="1" noChangeArrowheads="1" noTextEdit="1"/>
          </p:cNvSpPr>
          <p:nvPr>
            <p:ph type="sldImg"/>
          </p:nvPr>
        </p:nvSpPr>
        <p:spPr>
          <a:xfrm>
            <a:off x="1173163" y="695325"/>
            <a:ext cx="4638675" cy="3478213"/>
          </a:xfrm>
          <a:ln/>
        </p:spPr>
      </p:sp>
      <p:sp>
        <p:nvSpPr>
          <p:cNvPr id="74755" name="Rectangle 3">
            <a:extLst>
              <a:ext uri="{FF2B5EF4-FFF2-40B4-BE49-F238E27FC236}">
                <a16:creationId xmlns:a16="http://schemas.microsoft.com/office/drawing/2014/main" id="{ED1F875F-4C2B-BB42-A2DF-03FB8496B906}"/>
              </a:ext>
            </a:extLst>
          </p:cNvPr>
          <p:cNvSpPr>
            <a:spLocks noGrp="1" noChangeArrowheads="1"/>
          </p:cNvSpPr>
          <p:nvPr>
            <p:ph type="body" idx="1"/>
          </p:nvPr>
        </p:nvSpPr>
        <p:spPr>
          <a:xfrm>
            <a:off x="698500" y="4403725"/>
            <a:ext cx="5588000" cy="41719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880A8590-7209-1242-A697-939C1C3094EB}"/>
              </a:ext>
            </a:extLst>
          </p:cNvPr>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00D7E700-56FA-1045-B20B-B30E8336C657}" type="slidenum">
              <a:rPr lang="en-GB" altLang="en-US" sz="800">
                <a:latin typeface="Arial" panose="020B0604020202020204" pitchFamily="34" charset="0"/>
              </a:rPr>
              <a:pPr>
                <a:lnSpc>
                  <a:spcPct val="100000"/>
                </a:lnSpc>
                <a:spcBef>
                  <a:spcPct val="0"/>
                </a:spcBef>
              </a:pPr>
              <a:t>24</a:t>
            </a:fld>
            <a:endParaRPr lang="en-GB" altLang="en-US" sz="800">
              <a:latin typeface="Arial" panose="020B0604020202020204" pitchFamily="34" charset="0"/>
            </a:endParaRPr>
          </a:p>
        </p:txBody>
      </p:sp>
      <p:sp>
        <p:nvSpPr>
          <p:cNvPr id="76802" name="Rectangle 2">
            <a:extLst>
              <a:ext uri="{FF2B5EF4-FFF2-40B4-BE49-F238E27FC236}">
                <a16:creationId xmlns:a16="http://schemas.microsoft.com/office/drawing/2014/main" id="{D990F08B-DF86-9742-9262-138DD324ABD5}"/>
              </a:ext>
            </a:extLst>
          </p:cNvPr>
          <p:cNvSpPr>
            <a:spLocks noGrp="1" noRot="1" noChangeAspect="1" noChangeArrowheads="1" noTextEdit="1"/>
          </p:cNvSpPr>
          <p:nvPr>
            <p:ph type="sldImg"/>
          </p:nvPr>
        </p:nvSpPr>
        <p:spPr>
          <a:xfrm>
            <a:off x="1184275" y="703263"/>
            <a:ext cx="4616450" cy="3462337"/>
          </a:xfrm>
          <a:ln/>
        </p:spPr>
      </p:sp>
      <p:sp>
        <p:nvSpPr>
          <p:cNvPr id="76803" name="Rectangle 3">
            <a:extLst>
              <a:ext uri="{FF2B5EF4-FFF2-40B4-BE49-F238E27FC236}">
                <a16:creationId xmlns:a16="http://schemas.microsoft.com/office/drawing/2014/main" id="{1D74DDDD-6AFB-884B-95C5-94D2A0A0F61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BB028ED4-6BE8-0243-8D3B-D41CFA57ED6B}"/>
              </a:ext>
            </a:extLst>
          </p:cNvPr>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C82F2226-75BF-FB4B-9A75-ED30DD105341}" type="slidenum">
              <a:rPr lang="en-GB" altLang="en-US" sz="800">
                <a:latin typeface="Arial" panose="020B0604020202020204" pitchFamily="34" charset="0"/>
              </a:rPr>
              <a:pPr>
                <a:lnSpc>
                  <a:spcPct val="100000"/>
                </a:lnSpc>
                <a:spcBef>
                  <a:spcPct val="0"/>
                </a:spcBef>
              </a:pPr>
              <a:t>25</a:t>
            </a:fld>
            <a:endParaRPr lang="en-GB" altLang="en-US" sz="800">
              <a:latin typeface="Arial" panose="020B0604020202020204" pitchFamily="34" charset="0"/>
            </a:endParaRPr>
          </a:p>
        </p:txBody>
      </p:sp>
      <p:sp>
        <p:nvSpPr>
          <p:cNvPr id="78850" name="Rectangle 2">
            <a:extLst>
              <a:ext uri="{FF2B5EF4-FFF2-40B4-BE49-F238E27FC236}">
                <a16:creationId xmlns:a16="http://schemas.microsoft.com/office/drawing/2014/main" id="{8BC2A2A5-E037-D74E-B612-B750A9FA5AF6}"/>
              </a:ext>
            </a:extLst>
          </p:cNvPr>
          <p:cNvSpPr>
            <a:spLocks noGrp="1" noRot="1" noChangeAspect="1" noChangeArrowheads="1" noTextEdit="1"/>
          </p:cNvSpPr>
          <p:nvPr>
            <p:ph type="sldImg"/>
          </p:nvPr>
        </p:nvSpPr>
        <p:spPr>
          <a:xfrm>
            <a:off x="1184275" y="703263"/>
            <a:ext cx="4616450" cy="3462337"/>
          </a:xfrm>
          <a:ln/>
        </p:spPr>
      </p:sp>
      <p:sp>
        <p:nvSpPr>
          <p:cNvPr id="78851" name="Rectangle 3">
            <a:extLst>
              <a:ext uri="{FF2B5EF4-FFF2-40B4-BE49-F238E27FC236}">
                <a16:creationId xmlns:a16="http://schemas.microsoft.com/office/drawing/2014/main" id="{3C8E6DA3-67FB-5441-A93C-D38CB5BACE4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a:extLst>
              <a:ext uri="{FF2B5EF4-FFF2-40B4-BE49-F238E27FC236}">
                <a16:creationId xmlns:a16="http://schemas.microsoft.com/office/drawing/2014/main" id="{E702AD3E-399E-C14D-A91B-BBCD50AD0787}"/>
              </a:ext>
            </a:extLst>
          </p:cNvPr>
          <p:cNvSpPr>
            <a:spLocks noGrp="1" noRot="1" noChangeAspect="1" noTextEdit="1"/>
          </p:cNvSpPr>
          <p:nvPr>
            <p:ph type="sldImg"/>
          </p:nvPr>
        </p:nvSpPr>
        <p:spPr>
          <a:ln/>
        </p:spPr>
      </p:sp>
      <p:sp>
        <p:nvSpPr>
          <p:cNvPr id="80898" name="Notes Placeholder 2">
            <a:extLst>
              <a:ext uri="{FF2B5EF4-FFF2-40B4-BE49-F238E27FC236}">
                <a16:creationId xmlns:a16="http://schemas.microsoft.com/office/drawing/2014/main" id="{5AEE22CB-2CC1-D140-BB83-7190A3C8A77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80899" name="Slide Number Placeholder 3">
            <a:extLst>
              <a:ext uri="{FF2B5EF4-FFF2-40B4-BE49-F238E27FC236}">
                <a16:creationId xmlns:a16="http://schemas.microsoft.com/office/drawing/2014/main" id="{C7DF1262-D61A-0542-B064-E3F7B593CD73}"/>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2E88E1D5-5473-7D4A-9E26-DB1808C53AEB}" type="slidenum">
              <a:rPr lang="en-GB" altLang="en-US" sz="800">
                <a:latin typeface="Arial" panose="020B0604020202020204" pitchFamily="34" charset="0"/>
              </a:rPr>
              <a:pPr>
                <a:lnSpc>
                  <a:spcPct val="100000"/>
                </a:lnSpc>
                <a:spcBef>
                  <a:spcPct val="0"/>
                </a:spcBef>
              </a:pPr>
              <a:t>26</a:t>
            </a:fld>
            <a:endParaRPr lang="en-GB" altLang="en-US" sz="80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a:extLst>
              <a:ext uri="{FF2B5EF4-FFF2-40B4-BE49-F238E27FC236}">
                <a16:creationId xmlns:a16="http://schemas.microsoft.com/office/drawing/2014/main" id="{035E3C50-777E-3446-9D3E-1EEEBED2F213}"/>
              </a:ext>
            </a:extLst>
          </p:cNvPr>
          <p:cNvSpPr>
            <a:spLocks noGrp="1" noRot="1" noChangeAspect="1" noTextEdit="1"/>
          </p:cNvSpPr>
          <p:nvPr>
            <p:ph type="sldImg"/>
          </p:nvPr>
        </p:nvSpPr>
        <p:spPr>
          <a:ln/>
        </p:spPr>
      </p:sp>
      <p:sp>
        <p:nvSpPr>
          <p:cNvPr id="82946" name="Notes Placeholder 2">
            <a:extLst>
              <a:ext uri="{FF2B5EF4-FFF2-40B4-BE49-F238E27FC236}">
                <a16:creationId xmlns:a16="http://schemas.microsoft.com/office/drawing/2014/main" id="{16755C52-9AA6-4544-B07E-BC9C3B9BE81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82947" name="Slide Number Placeholder 3">
            <a:extLst>
              <a:ext uri="{FF2B5EF4-FFF2-40B4-BE49-F238E27FC236}">
                <a16:creationId xmlns:a16="http://schemas.microsoft.com/office/drawing/2014/main" id="{15FF0D5E-E4AE-0348-8C9B-1FCAC48EF324}"/>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9D907109-6D1D-D24C-892A-F53C30E452FD}" type="slidenum">
              <a:rPr lang="en-GB" altLang="en-US" sz="800">
                <a:latin typeface="Arial" panose="020B0604020202020204" pitchFamily="34" charset="0"/>
              </a:rPr>
              <a:pPr>
                <a:lnSpc>
                  <a:spcPct val="100000"/>
                </a:lnSpc>
                <a:spcBef>
                  <a:spcPct val="0"/>
                </a:spcBef>
              </a:pPr>
              <a:t>27</a:t>
            </a:fld>
            <a:endParaRPr lang="en-GB" altLang="en-US" sz="80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a:extLst>
              <a:ext uri="{FF2B5EF4-FFF2-40B4-BE49-F238E27FC236}">
                <a16:creationId xmlns:a16="http://schemas.microsoft.com/office/drawing/2014/main" id="{E5D319A8-8CA4-FC49-92ED-14859554C33A}"/>
              </a:ext>
            </a:extLst>
          </p:cNvPr>
          <p:cNvSpPr>
            <a:spLocks noGrp="1" noRot="1" noChangeAspect="1" noTextEdit="1"/>
          </p:cNvSpPr>
          <p:nvPr>
            <p:ph type="sldImg"/>
          </p:nvPr>
        </p:nvSpPr>
        <p:spPr>
          <a:ln/>
        </p:spPr>
      </p:sp>
      <p:sp>
        <p:nvSpPr>
          <p:cNvPr id="84994" name="Notes Placeholder 2">
            <a:extLst>
              <a:ext uri="{FF2B5EF4-FFF2-40B4-BE49-F238E27FC236}">
                <a16:creationId xmlns:a16="http://schemas.microsoft.com/office/drawing/2014/main" id="{A893BFE2-A38A-1745-BED0-41B7D6E43F6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84995" name="Slide Number Placeholder 3">
            <a:extLst>
              <a:ext uri="{FF2B5EF4-FFF2-40B4-BE49-F238E27FC236}">
                <a16:creationId xmlns:a16="http://schemas.microsoft.com/office/drawing/2014/main" id="{FF03C08D-E569-014F-8FED-593DF025E321}"/>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7F38A308-C03D-5D40-9697-0DEC21AB41A3}" type="slidenum">
              <a:rPr lang="en-GB" altLang="en-US" sz="800">
                <a:latin typeface="Arial" panose="020B0604020202020204" pitchFamily="34" charset="0"/>
              </a:rPr>
              <a:pPr>
                <a:lnSpc>
                  <a:spcPct val="100000"/>
                </a:lnSpc>
                <a:spcBef>
                  <a:spcPct val="0"/>
                </a:spcBef>
              </a:pPr>
              <a:t>28</a:t>
            </a:fld>
            <a:endParaRPr lang="en-GB" altLang="en-US" sz="800">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a:extLst>
              <a:ext uri="{FF2B5EF4-FFF2-40B4-BE49-F238E27FC236}">
                <a16:creationId xmlns:a16="http://schemas.microsoft.com/office/drawing/2014/main" id="{8D82FBC8-0EFB-F641-B1DF-DCCBAA7BF1E4}"/>
              </a:ext>
            </a:extLst>
          </p:cNvPr>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FD41F14E-7109-F449-8751-29604729EF6A}" type="slidenum">
              <a:rPr lang="en-GB" altLang="en-US" sz="800">
                <a:latin typeface="Arial" panose="020B0604020202020204" pitchFamily="34" charset="0"/>
              </a:rPr>
              <a:pPr>
                <a:lnSpc>
                  <a:spcPct val="100000"/>
                </a:lnSpc>
                <a:spcBef>
                  <a:spcPct val="0"/>
                </a:spcBef>
              </a:pPr>
              <a:t>29</a:t>
            </a:fld>
            <a:endParaRPr lang="en-GB" altLang="en-US" sz="800">
              <a:latin typeface="Arial" panose="020B0604020202020204" pitchFamily="34" charset="0"/>
            </a:endParaRPr>
          </a:p>
        </p:txBody>
      </p:sp>
      <p:sp>
        <p:nvSpPr>
          <p:cNvPr id="87042" name="Rectangle 2">
            <a:extLst>
              <a:ext uri="{FF2B5EF4-FFF2-40B4-BE49-F238E27FC236}">
                <a16:creationId xmlns:a16="http://schemas.microsoft.com/office/drawing/2014/main" id="{F349810E-A1B8-934B-B433-5C2BC2821FAE}"/>
              </a:ext>
            </a:extLst>
          </p:cNvPr>
          <p:cNvSpPr>
            <a:spLocks noGrp="1" noRot="1" noChangeAspect="1" noChangeArrowheads="1" noTextEdit="1"/>
          </p:cNvSpPr>
          <p:nvPr>
            <p:ph type="sldImg"/>
          </p:nvPr>
        </p:nvSpPr>
        <p:spPr>
          <a:xfrm>
            <a:off x="1184275" y="703263"/>
            <a:ext cx="4616450" cy="3462337"/>
          </a:xfrm>
          <a:ln/>
        </p:spPr>
      </p:sp>
      <p:sp>
        <p:nvSpPr>
          <p:cNvPr id="87043" name="Rectangle 3">
            <a:extLst>
              <a:ext uri="{FF2B5EF4-FFF2-40B4-BE49-F238E27FC236}">
                <a16:creationId xmlns:a16="http://schemas.microsoft.com/office/drawing/2014/main" id="{6DD7F46F-9618-8040-96D5-0EC44CC3914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192CD16E-40AB-5C42-99A1-0F1C027FB1D9}"/>
              </a:ext>
            </a:extLst>
          </p:cNvPr>
          <p:cNvSpPr>
            <a:spLocks noGrp="1" noRot="1" noChangeAspect="1" noChangeArrowheads="1" noTextEdit="1"/>
          </p:cNvSpPr>
          <p:nvPr>
            <p:ph type="sldImg"/>
          </p:nvPr>
        </p:nvSpPr>
        <p:spPr>
          <a:ln/>
        </p:spPr>
      </p:sp>
      <p:sp>
        <p:nvSpPr>
          <p:cNvPr id="33794" name="Rectangle 3">
            <a:extLst>
              <a:ext uri="{FF2B5EF4-FFF2-40B4-BE49-F238E27FC236}">
                <a16:creationId xmlns:a16="http://schemas.microsoft.com/office/drawing/2014/main" id="{B5314458-0B39-CC4A-80AD-1852BD4CFF7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z="1800">
                <a:ea typeface="ＭＳ Ｐゴシック" panose="020B0600070205080204" pitchFamily="34" charset="-128"/>
              </a:rPr>
              <a:t>Core surrounded by cladding both made primarily of Silica (SiO</a:t>
            </a:r>
            <a:r>
              <a:rPr lang="en-GB" altLang="en-US" sz="1800" baseline="-25000">
                <a:ea typeface="ＭＳ Ｐゴシック" panose="020B0600070205080204" pitchFamily="34" charset="-128"/>
              </a:rPr>
              <a:t>2</a:t>
            </a:r>
            <a:r>
              <a:rPr lang="en-GB" altLang="en-US" sz="1800">
                <a:ea typeface="ＭＳ Ｐゴシック" panose="020B0600070205080204" pitchFamily="34" charset="-128"/>
              </a:rPr>
              <a:t>) </a:t>
            </a:r>
          </a:p>
          <a:p>
            <a:endParaRPr lang="en-GB" altLang="en-US" sz="1800">
              <a:ea typeface="ＭＳ Ｐゴシック" panose="020B0600070205080204" pitchFamily="34" charset="-128"/>
            </a:endParaRPr>
          </a:p>
          <a:p>
            <a:r>
              <a:rPr lang="en-GB" altLang="en-US" sz="1800">
                <a:ea typeface="ＭＳ Ｐゴシック" panose="020B0600070205080204" pitchFamily="34" charset="-128"/>
              </a:rPr>
              <a:t>Refractive Index of a material is the ratio of the speed of light in a vacuum to the speed of light in that material. </a:t>
            </a:r>
          </a:p>
          <a:p>
            <a:r>
              <a:rPr lang="en-GB" altLang="en-US" sz="1800">
                <a:ea typeface="ＭＳ Ｐゴシック" panose="020B0600070205080204" pitchFamily="34" charset="-128"/>
              </a:rPr>
              <a:t>Dopants (Impurities) can be added during manufacture to alter the refractive index.</a:t>
            </a:r>
          </a:p>
          <a:p>
            <a:endParaRPr lang="en-GB" altLang="en-US" sz="1800">
              <a:ea typeface="ＭＳ Ｐゴシック" panose="020B0600070205080204" pitchFamily="34" charset="-128"/>
            </a:endParaRPr>
          </a:p>
          <a:p>
            <a:endParaRPr lang="en-GB" altLang="en-US" sz="1800">
              <a:ea typeface="ＭＳ Ｐゴシック" panose="020B0600070205080204" pitchFamily="34" charset="-128"/>
            </a:endParaRPr>
          </a:p>
          <a:p>
            <a:endParaRPr lang="en-GB" altLang="en-US" sz="1800">
              <a:ea typeface="ＭＳ Ｐゴシック"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a:extLst>
              <a:ext uri="{FF2B5EF4-FFF2-40B4-BE49-F238E27FC236}">
                <a16:creationId xmlns:a16="http://schemas.microsoft.com/office/drawing/2014/main" id="{9B757E75-1171-2C47-92C0-9721AD0F7153}"/>
              </a:ext>
            </a:extLst>
          </p:cNvPr>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DF88D468-390C-7341-BACB-462C3672DDEC}" type="slidenum">
              <a:rPr lang="en-GB" altLang="en-US" sz="800">
                <a:latin typeface="Arial" panose="020B0604020202020204" pitchFamily="34" charset="0"/>
              </a:rPr>
              <a:pPr>
                <a:lnSpc>
                  <a:spcPct val="100000"/>
                </a:lnSpc>
                <a:spcBef>
                  <a:spcPct val="0"/>
                </a:spcBef>
              </a:pPr>
              <a:t>30</a:t>
            </a:fld>
            <a:endParaRPr lang="en-GB" altLang="en-US" sz="800">
              <a:latin typeface="Arial" panose="020B0604020202020204" pitchFamily="34" charset="0"/>
            </a:endParaRPr>
          </a:p>
        </p:txBody>
      </p:sp>
      <p:sp>
        <p:nvSpPr>
          <p:cNvPr id="89090" name="Rectangle 2">
            <a:extLst>
              <a:ext uri="{FF2B5EF4-FFF2-40B4-BE49-F238E27FC236}">
                <a16:creationId xmlns:a16="http://schemas.microsoft.com/office/drawing/2014/main" id="{423A000D-FE24-F34D-83A4-FF135F60EEF2}"/>
              </a:ext>
            </a:extLst>
          </p:cNvPr>
          <p:cNvSpPr>
            <a:spLocks noGrp="1" noRot="1" noChangeAspect="1" noChangeArrowheads="1" noTextEdit="1"/>
          </p:cNvSpPr>
          <p:nvPr>
            <p:ph type="sldImg"/>
          </p:nvPr>
        </p:nvSpPr>
        <p:spPr>
          <a:xfrm>
            <a:off x="1184275" y="703263"/>
            <a:ext cx="4616450" cy="3462337"/>
          </a:xfrm>
          <a:ln/>
        </p:spPr>
      </p:sp>
      <p:sp>
        <p:nvSpPr>
          <p:cNvPr id="89091" name="Rectangle 3">
            <a:extLst>
              <a:ext uri="{FF2B5EF4-FFF2-40B4-BE49-F238E27FC236}">
                <a16:creationId xmlns:a16="http://schemas.microsoft.com/office/drawing/2014/main" id="{20FB4D6A-D507-FB4D-A4AB-98ECD42AFCB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a:extLst>
              <a:ext uri="{FF2B5EF4-FFF2-40B4-BE49-F238E27FC236}">
                <a16:creationId xmlns:a16="http://schemas.microsoft.com/office/drawing/2014/main" id="{CC1269C0-3F76-4141-93F5-035BFA2EF5CC}"/>
              </a:ext>
            </a:extLst>
          </p:cNvPr>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B4D1D796-C714-C24F-85D7-052141B99F27}" type="slidenum">
              <a:rPr lang="en-GB" altLang="en-US" sz="800">
                <a:latin typeface="Arial" panose="020B0604020202020204" pitchFamily="34" charset="0"/>
              </a:rPr>
              <a:pPr>
                <a:lnSpc>
                  <a:spcPct val="100000"/>
                </a:lnSpc>
                <a:spcBef>
                  <a:spcPct val="0"/>
                </a:spcBef>
              </a:pPr>
              <a:t>31</a:t>
            </a:fld>
            <a:endParaRPr lang="en-GB" altLang="en-US" sz="800">
              <a:latin typeface="Arial" panose="020B0604020202020204" pitchFamily="34" charset="0"/>
            </a:endParaRPr>
          </a:p>
        </p:txBody>
      </p:sp>
      <p:sp>
        <p:nvSpPr>
          <p:cNvPr id="91138" name="Rectangle 2">
            <a:extLst>
              <a:ext uri="{FF2B5EF4-FFF2-40B4-BE49-F238E27FC236}">
                <a16:creationId xmlns:a16="http://schemas.microsoft.com/office/drawing/2014/main" id="{1B73B7CC-3E8B-0C43-9B87-86DC9E88D5E7}"/>
              </a:ext>
            </a:extLst>
          </p:cNvPr>
          <p:cNvSpPr>
            <a:spLocks noGrp="1" noRot="1" noChangeAspect="1" noChangeArrowheads="1" noTextEdit="1"/>
          </p:cNvSpPr>
          <p:nvPr>
            <p:ph type="sldImg"/>
          </p:nvPr>
        </p:nvSpPr>
        <p:spPr>
          <a:xfrm>
            <a:off x="1184275" y="703263"/>
            <a:ext cx="4616450" cy="3462337"/>
          </a:xfrm>
          <a:ln/>
        </p:spPr>
      </p:sp>
      <p:sp>
        <p:nvSpPr>
          <p:cNvPr id="91139" name="Rectangle 3">
            <a:extLst>
              <a:ext uri="{FF2B5EF4-FFF2-40B4-BE49-F238E27FC236}">
                <a16:creationId xmlns:a16="http://schemas.microsoft.com/office/drawing/2014/main" id="{7133875A-1239-114E-B40D-2954BD8137F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a:extLst>
              <a:ext uri="{FF2B5EF4-FFF2-40B4-BE49-F238E27FC236}">
                <a16:creationId xmlns:a16="http://schemas.microsoft.com/office/drawing/2014/main" id="{1CAE1C5F-93AF-6644-B73E-3AB2F7FE99A0}"/>
              </a:ext>
            </a:extLst>
          </p:cNvPr>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7098005F-F454-BF47-9EF2-9E3C0F845D6B}" type="slidenum">
              <a:rPr lang="en-GB" altLang="en-US" sz="800">
                <a:latin typeface="Arial" panose="020B0604020202020204" pitchFamily="34" charset="0"/>
              </a:rPr>
              <a:pPr>
                <a:lnSpc>
                  <a:spcPct val="100000"/>
                </a:lnSpc>
                <a:spcBef>
                  <a:spcPct val="0"/>
                </a:spcBef>
              </a:pPr>
              <a:t>32</a:t>
            </a:fld>
            <a:endParaRPr lang="en-GB" altLang="en-US" sz="800">
              <a:latin typeface="Arial" panose="020B0604020202020204" pitchFamily="34" charset="0"/>
            </a:endParaRPr>
          </a:p>
        </p:txBody>
      </p:sp>
      <p:sp>
        <p:nvSpPr>
          <p:cNvPr id="93186" name="Rectangle 2">
            <a:extLst>
              <a:ext uri="{FF2B5EF4-FFF2-40B4-BE49-F238E27FC236}">
                <a16:creationId xmlns:a16="http://schemas.microsoft.com/office/drawing/2014/main" id="{036C70D9-771E-134D-AF46-1FA87373F8BC}"/>
              </a:ext>
            </a:extLst>
          </p:cNvPr>
          <p:cNvSpPr>
            <a:spLocks noGrp="1" noRot="1" noChangeAspect="1" noChangeArrowheads="1" noTextEdit="1"/>
          </p:cNvSpPr>
          <p:nvPr>
            <p:ph type="sldImg"/>
          </p:nvPr>
        </p:nvSpPr>
        <p:spPr>
          <a:xfrm>
            <a:off x="1184275" y="703263"/>
            <a:ext cx="4616450" cy="3462337"/>
          </a:xfrm>
          <a:ln/>
        </p:spPr>
      </p:sp>
      <p:sp>
        <p:nvSpPr>
          <p:cNvPr id="93187" name="Rectangle 3">
            <a:extLst>
              <a:ext uri="{FF2B5EF4-FFF2-40B4-BE49-F238E27FC236}">
                <a16:creationId xmlns:a16="http://schemas.microsoft.com/office/drawing/2014/main" id="{2B2D37D9-BD8B-664A-9A7F-A8FF87EE752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z="2400">
                <a:ea typeface="ＭＳ Ｐゴシック" panose="020B0600070205080204" pitchFamily="34" charset="-128"/>
              </a:rPr>
              <a:t>Voltages at the decision instants are Gaussian random variables with means V</a:t>
            </a:r>
            <a:r>
              <a:rPr lang="en-GB" altLang="en-US" sz="2400" baseline="-25000">
                <a:ea typeface="ＭＳ Ｐゴシック" panose="020B0600070205080204" pitchFamily="34" charset="-128"/>
              </a:rPr>
              <a:t>0</a:t>
            </a:r>
            <a:r>
              <a:rPr lang="en-GB" altLang="en-US" sz="2400">
                <a:ea typeface="ＭＳ Ｐゴシック" panose="020B0600070205080204" pitchFamily="34" charset="-128"/>
              </a:rPr>
              <a:t> and V</a:t>
            </a:r>
            <a:r>
              <a:rPr lang="en-GB" altLang="en-US" sz="2400" baseline="-25000">
                <a:ea typeface="ＭＳ Ｐゴシック" panose="020B0600070205080204" pitchFamily="34" charset="-128"/>
              </a:rPr>
              <a:t>1</a:t>
            </a:r>
            <a:r>
              <a:rPr lang="en-GB" altLang="en-US" sz="2400">
                <a:ea typeface="ＭＳ Ｐゴシック" panose="020B0600070205080204" pitchFamily="34" charset="-128"/>
              </a:rPr>
              <a:t>, and variances </a:t>
            </a:r>
            <a:r>
              <a:rPr lang="en-GB" altLang="en-US" sz="2400">
                <a:ea typeface="ＭＳ Ｐゴシック" panose="020B0600070205080204" pitchFamily="34" charset="-128"/>
                <a:sym typeface="Symbol" pitchFamily="2" charset="2"/>
              </a:rPr>
              <a:t></a:t>
            </a:r>
            <a:r>
              <a:rPr lang="en-GB" altLang="en-US" sz="2400" baseline="-25000">
                <a:ea typeface="ＭＳ Ｐゴシック" panose="020B0600070205080204" pitchFamily="34" charset="-128"/>
                <a:sym typeface="Symbol" pitchFamily="2" charset="2"/>
              </a:rPr>
              <a:t>0</a:t>
            </a:r>
            <a:r>
              <a:rPr lang="en-GB" altLang="en-US" sz="2400" baseline="30000">
                <a:ea typeface="ＭＳ Ｐゴシック" panose="020B0600070205080204" pitchFamily="34" charset="-128"/>
                <a:sym typeface="Symbol" pitchFamily="2" charset="2"/>
              </a:rPr>
              <a:t>2</a:t>
            </a:r>
            <a:r>
              <a:rPr lang="en-GB" altLang="en-US" sz="2400">
                <a:ea typeface="ＭＳ Ｐゴシック" panose="020B0600070205080204" pitchFamily="34" charset="-128"/>
                <a:sym typeface="Symbol" pitchFamily="2" charset="2"/>
              </a:rPr>
              <a:t> and </a:t>
            </a:r>
            <a:r>
              <a:rPr lang="en-GB" altLang="en-US" sz="2400" baseline="-25000">
                <a:ea typeface="ＭＳ Ｐゴシック" panose="020B0600070205080204" pitchFamily="34" charset="-128"/>
                <a:sym typeface="Symbol" pitchFamily="2" charset="2"/>
              </a:rPr>
              <a:t>1</a:t>
            </a:r>
            <a:r>
              <a:rPr lang="en-GB" altLang="en-US" sz="2400" baseline="30000">
                <a:ea typeface="ＭＳ Ｐゴシック" panose="020B0600070205080204" pitchFamily="34" charset="-128"/>
                <a:sym typeface="Symbol" pitchFamily="2" charset="2"/>
              </a:rPr>
              <a:t>2</a:t>
            </a:r>
            <a:r>
              <a:rPr lang="en-GB" altLang="en-US" sz="2400">
                <a:ea typeface="ＭＳ Ｐゴシック" panose="020B0600070205080204" pitchFamily="34" charset="-128"/>
                <a:sym typeface="Symbol" pitchFamily="2" charset="2"/>
              </a:rPr>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a:extLst>
              <a:ext uri="{FF2B5EF4-FFF2-40B4-BE49-F238E27FC236}">
                <a16:creationId xmlns:a16="http://schemas.microsoft.com/office/drawing/2014/main" id="{12215BA7-9921-FC40-9F2A-B69A4F9C5AA2}"/>
              </a:ext>
            </a:extLst>
          </p:cNvPr>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62622D06-059A-7747-BD8A-2CBDD888E108}" type="slidenum">
              <a:rPr lang="en-GB" altLang="en-US" sz="800">
                <a:latin typeface="Arial" panose="020B0604020202020204" pitchFamily="34" charset="0"/>
              </a:rPr>
              <a:pPr>
                <a:lnSpc>
                  <a:spcPct val="100000"/>
                </a:lnSpc>
                <a:spcBef>
                  <a:spcPct val="0"/>
                </a:spcBef>
              </a:pPr>
              <a:t>33</a:t>
            </a:fld>
            <a:endParaRPr lang="en-GB" altLang="en-US" sz="800">
              <a:latin typeface="Arial" panose="020B0604020202020204" pitchFamily="34" charset="0"/>
            </a:endParaRPr>
          </a:p>
        </p:txBody>
      </p:sp>
      <p:sp>
        <p:nvSpPr>
          <p:cNvPr id="95234" name="Rectangle 2">
            <a:extLst>
              <a:ext uri="{FF2B5EF4-FFF2-40B4-BE49-F238E27FC236}">
                <a16:creationId xmlns:a16="http://schemas.microsoft.com/office/drawing/2014/main" id="{AF814AC1-4BB7-7545-A626-5F43E877F2DD}"/>
              </a:ext>
            </a:extLst>
          </p:cNvPr>
          <p:cNvSpPr>
            <a:spLocks noGrp="1" noRot="1" noChangeAspect="1" noChangeArrowheads="1" noTextEdit="1"/>
          </p:cNvSpPr>
          <p:nvPr>
            <p:ph type="sldImg"/>
          </p:nvPr>
        </p:nvSpPr>
        <p:spPr>
          <a:xfrm>
            <a:off x="1184275" y="703263"/>
            <a:ext cx="4616450" cy="3462337"/>
          </a:xfrm>
          <a:ln/>
        </p:spPr>
      </p:sp>
      <p:sp>
        <p:nvSpPr>
          <p:cNvPr id="95235" name="Rectangle 3">
            <a:extLst>
              <a:ext uri="{FF2B5EF4-FFF2-40B4-BE49-F238E27FC236}">
                <a16:creationId xmlns:a16="http://schemas.microsoft.com/office/drawing/2014/main" id="{756BABA5-7276-5648-B539-12478DB54C3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a:extLst>
              <a:ext uri="{FF2B5EF4-FFF2-40B4-BE49-F238E27FC236}">
                <a16:creationId xmlns:a16="http://schemas.microsoft.com/office/drawing/2014/main" id="{9F634B7B-294E-1048-BDF2-0B09D2D6C777}"/>
              </a:ext>
            </a:extLst>
          </p:cNvPr>
          <p:cNvSpPr>
            <a:spLocks noGrp="1" noRot="1" noChangeAspect="1" noTextEdit="1"/>
          </p:cNvSpPr>
          <p:nvPr>
            <p:ph type="sldImg"/>
          </p:nvPr>
        </p:nvSpPr>
        <p:spPr>
          <a:ln/>
        </p:spPr>
      </p:sp>
      <p:sp>
        <p:nvSpPr>
          <p:cNvPr id="97282" name="Notes Placeholder 2">
            <a:extLst>
              <a:ext uri="{FF2B5EF4-FFF2-40B4-BE49-F238E27FC236}">
                <a16:creationId xmlns:a16="http://schemas.microsoft.com/office/drawing/2014/main" id="{01619995-7BD3-CE41-8313-BAC15674B74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97283" name="Slide Number Placeholder 3">
            <a:extLst>
              <a:ext uri="{FF2B5EF4-FFF2-40B4-BE49-F238E27FC236}">
                <a16:creationId xmlns:a16="http://schemas.microsoft.com/office/drawing/2014/main" id="{F9EE70E0-76C2-2E4F-829B-64CB8961942D}"/>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6DFA3133-F37A-CE42-A4D4-D08ADF1748F8}" type="slidenum">
              <a:rPr lang="en-GB" altLang="en-US" sz="800">
                <a:latin typeface="Arial" panose="020B0604020202020204" pitchFamily="34" charset="0"/>
              </a:rPr>
              <a:pPr>
                <a:lnSpc>
                  <a:spcPct val="100000"/>
                </a:lnSpc>
                <a:spcBef>
                  <a:spcPct val="0"/>
                </a:spcBef>
              </a:pPr>
              <a:t>34</a:t>
            </a:fld>
            <a:endParaRPr lang="en-GB" altLang="en-US" sz="800">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a:extLst>
              <a:ext uri="{FF2B5EF4-FFF2-40B4-BE49-F238E27FC236}">
                <a16:creationId xmlns:a16="http://schemas.microsoft.com/office/drawing/2014/main" id="{AA2F92A8-EF40-BE4B-A77F-4FF8E2F5C41D}"/>
              </a:ext>
            </a:extLst>
          </p:cNvPr>
          <p:cNvSpPr>
            <a:spLocks noGrp="1" noRot="1" noChangeAspect="1" noTextEdit="1"/>
          </p:cNvSpPr>
          <p:nvPr>
            <p:ph type="sldImg"/>
          </p:nvPr>
        </p:nvSpPr>
        <p:spPr>
          <a:ln/>
        </p:spPr>
      </p:sp>
      <p:sp>
        <p:nvSpPr>
          <p:cNvPr id="99330" name="Notes Placeholder 2">
            <a:extLst>
              <a:ext uri="{FF2B5EF4-FFF2-40B4-BE49-F238E27FC236}">
                <a16:creationId xmlns:a16="http://schemas.microsoft.com/office/drawing/2014/main" id="{6A2E4B86-9EC9-BA4E-B5B8-FB0BD0E3092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99331" name="Slide Number Placeholder 3">
            <a:extLst>
              <a:ext uri="{FF2B5EF4-FFF2-40B4-BE49-F238E27FC236}">
                <a16:creationId xmlns:a16="http://schemas.microsoft.com/office/drawing/2014/main" id="{11A811B7-7B71-FC4B-B0EA-C3CAEA6E0FD9}"/>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04CF05D9-F23B-874D-B74F-A2A9A1E0D74C}" type="slidenum">
              <a:rPr lang="en-GB" altLang="en-US" sz="800">
                <a:latin typeface="Arial" panose="020B0604020202020204" pitchFamily="34" charset="0"/>
              </a:rPr>
              <a:pPr>
                <a:lnSpc>
                  <a:spcPct val="100000"/>
                </a:lnSpc>
                <a:spcBef>
                  <a:spcPct val="0"/>
                </a:spcBef>
              </a:pPr>
              <a:t>35</a:t>
            </a:fld>
            <a:endParaRPr lang="en-GB" altLang="en-US" sz="800">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a:extLst>
              <a:ext uri="{FF2B5EF4-FFF2-40B4-BE49-F238E27FC236}">
                <a16:creationId xmlns:a16="http://schemas.microsoft.com/office/drawing/2014/main" id="{1F1F3336-013F-3B49-81BE-F3220830459D}"/>
              </a:ext>
            </a:extLst>
          </p:cNvPr>
          <p:cNvSpPr>
            <a:spLocks noGrp="1" noRot="1" noChangeAspect="1" noTextEdit="1"/>
          </p:cNvSpPr>
          <p:nvPr>
            <p:ph type="sldImg"/>
          </p:nvPr>
        </p:nvSpPr>
        <p:spPr>
          <a:ln/>
        </p:spPr>
      </p:sp>
      <p:sp>
        <p:nvSpPr>
          <p:cNvPr id="101378" name="Notes Placeholder 2">
            <a:extLst>
              <a:ext uri="{FF2B5EF4-FFF2-40B4-BE49-F238E27FC236}">
                <a16:creationId xmlns:a16="http://schemas.microsoft.com/office/drawing/2014/main" id="{34474148-AC34-0148-959C-E20BF88D353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01379" name="Slide Number Placeholder 3">
            <a:extLst>
              <a:ext uri="{FF2B5EF4-FFF2-40B4-BE49-F238E27FC236}">
                <a16:creationId xmlns:a16="http://schemas.microsoft.com/office/drawing/2014/main" id="{D8494861-1562-CC46-8DA6-6818FB3BE020}"/>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FCAE95D7-DA95-514E-84E8-943815A17E34}" type="slidenum">
              <a:rPr lang="en-GB" altLang="en-US" sz="800">
                <a:latin typeface="Arial" panose="020B0604020202020204" pitchFamily="34" charset="0"/>
              </a:rPr>
              <a:pPr>
                <a:lnSpc>
                  <a:spcPct val="100000"/>
                </a:lnSpc>
                <a:spcBef>
                  <a:spcPct val="0"/>
                </a:spcBef>
              </a:pPr>
              <a:t>36</a:t>
            </a:fld>
            <a:endParaRPr lang="en-GB" altLang="en-US" sz="800">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a:extLst>
              <a:ext uri="{FF2B5EF4-FFF2-40B4-BE49-F238E27FC236}">
                <a16:creationId xmlns:a16="http://schemas.microsoft.com/office/drawing/2014/main" id="{F29B7C68-FE50-6341-A9F0-74F283CC09C5}"/>
              </a:ext>
            </a:extLst>
          </p:cNvPr>
          <p:cNvSpPr>
            <a:spLocks noGrp="1" noRot="1" noChangeAspect="1" noTextEdit="1"/>
          </p:cNvSpPr>
          <p:nvPr>
            <p:ph type="sldImg"/>
          </p:nvPr>
        </p:nvSpPr>
        <p:spPr>
          <a:ln/>
        </p:spPr>
      </p:sp>
      <p:sp>
        <p:nvSpPr>
          <p:cNvPr id="103426" name="Notes Placeholder 2">
            <a:extLst>
              <a:ext uri="{FF2B5EF4-FFF2-40B4-BE49-F238E27FC236}">
                <a16:creationId xmlns:a16="http://schemas.microsoft.com/office/drawing/2014/main" id="{91F478CE-E0F2-E443-85A2-E075507FE36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03427" name="Slide Number Placeholder 3">
            <a:extLst>
              <a:ext uri="{FF2B5EF4-FFF2-40B4-BE49-F238E27FC236}">
                <a16:creationId xmlns:a16="http://schemas.microsoft.com/office/drawing/2014/main" id="{0BD871A1-E8FB-D345-A10B-15F19C7645D7}"/>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A23A5CDA-4BCA-0B4F-BAD4-7CC83594FFF8}" type="slidenum">
              <a:rPr lang="en-GB" altLang="en-US" sz="800">
                <a:latin typeface="Arial" panose="020B0604020202020204" pitchFamily="34" charset="0"/>
              </a:rPr>
              <a:pPr>
                <a:lnSpc>
                  <a:spcPct val="100000"/>
                </a:lnSpc>
                <a:spcBef>
                  <a:spcPct val="0"/>
                </a:spcBef>
              </a:pPr>
              <a:t>37</a:t>
            </a:fld>
            <a:endParaRPr lang="en-GB" altLang="en-US" sz="800">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a:extLst>
              <a:ext uri="{FF2B5EF4-FFF2-40B4-BE49-F238E27FC236}">
                <a16:creationId xmlns:a16="http://schemas.microsoft.com/office/drawing/2014/main" id="{FB9C5059-72E7-EB47-B952-F6F61408DB05}"/>
              </a:ext>
            </a:extLst>
          </p:cNvPr>
          <p:cNvSpPr>
            <a:spLocks noGrp="1" noRot="1" noChangeAspect="1" noTextEdit="1"/>
          </p:cNvSpPr>
          <p:nvPr>
            <p:ph type="sldImg"/>
          </p:nvPr>
        </p:nvSpPr>
        <p:spPr>
          <a:ln/>
        </p:spPr>
      </p:sp>
      <p:sp>
        <p:nvSpPr>
          <p:cNvPr id="105474" name="Notes Placeholder 2">
            <a:extLst>
              <a:ext uri="{FF2B5EF4-FFF2-40B4-BE49-F238E27FC236}">
                <a16:creationId xmlns:a16="http://schemas.microsoft.com/office/drawing/2014/main" id="{E2244DC9-17E0-0D4C-AF14-6852CFDF344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05475" name="Slide Number Placeholder 3">
            <a:extLst>
              <a:ext uri="{FF2B5EF4-FFF2-40B4-BE49-F238E27FC236}">
                <a16:creationId xmlns:a16="http://schemas.microsoft.com/office/drawing/2014/main" id="{CE674C34-A74F-AE49-90B8-965CF3AAA449}"/>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E4D6838D-F066-4E40-8E0E-2EC69DF18177}" type="slidenum">
              <a:rPr lang="en-GB" altLang="en-US" sz="800">
                <a:latin typeface="Arial" panose="020B0604020202020204" pitchFamily="34" charset="0"/>
              </a:rPr>
              <a:pPr>
                <a:lnSpc>
                  <a:spcPct val="100000"/>
                </a:lnSpc>
                <a:spcBef>
                  <a:spcPct val="0"/>
                </a:spcBef>
              </a:pPr>
              <a:t>38</a:t>
            </a:fld>
            <a:endParaRPr lang="en-GB" altLang="en-US" sz="800">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a:extLst>
              <a:ext uri="{FF2B5EF4-FFF2-40B4-BE49-F238E27FC236}">
                <a16:creationId xmlns:a16="http://schemas.microsoft.com/office/drawing/2014/main" id="{FEAC8CB2-6CA2-1848-A206-201450564D88}"/>
              </a:ext>
            </a:extLst>
          </p:cNvPr>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354A3E19-646F-6D42-B174-E203E42C15F9}" type="slidenum">
              <a:rPr lang="en-GB" altLang="en-US" sz="800">
                <a:latin typeface="Arial" panose="020B0604020202020204" pitchFamily="34" charset="0"/>
              </a:rPr>
              <a:pPr>
                <a:lnSpc>
                  <a:spcPct val="100000"/>
                </a:lnSpc>
                <a:spcBef>
                  <a:spcPct val="0"/>
                </a:spcBef>
              </a:pPr>
              <a:t>39</a:t>
            </a:fld>
            <a:endParaRPr lang="en-GB" altLang="en-US" sz="800">
              <a:latin typeface="Arial" panose="020B0604020202020204" pitchFamily="34" charset="0"/>
            </a:endParaRPr>
          </a:p>
        </p:txBody>
      </p:sp>
      <p:sp>
        <p:nvSpPr>
          <p:cNvPr id="107522" name="Rectangle 2">
            <a:extLst>
              <a:ext uri="{FF2B5EF4-FFF2-40B4-BE49-F238E27FC236}">
                <a16:creationId xmlns:a16="http://schemas.microsoft.com/office/drawing/2014/main" id="{374C2237-1734-4848-AACD-7F425D0DA670}"/>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3AE28EC5-8476-0945-9F3C-628BAD91985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ea typeface="ＭＳ Ｐゴシック" panose="020B0600070205080204" pitchFamily="34" charset="-128"/>
              </a:rPr>
              <a:t>Stop and Wait – Slow and is suited to half duplex systems</a:t>
            </a:r>
          </a:p>
          <a:p>
            <a:r>
              <a:rPr lang="en-GB" altLang="en-US">
                <a:ea typeface="ＭＳ Ｐゴシック" panose="020B0600070205080204" pitchFamily="34" charset="-128"/>
              </a:rPr>
              <a:t>Go back n – Must be an arrange response channel on half duplex systems, on duplex links the sender must not send any more frames than there are numbers to identify them, before receiving acknowledgement.</a:t>
            </a:r>
          </a:p>
          <a:p>
            <a:r>
              <a:rPr lang="en-GB" altLang="en-US">
                <a:ea typeface="ＭＳ Ｐゴシック" panose="020B0600070205080204" pitchFamily="34" charset="-128"/>
              </a:rPr>
              <a:t>Selective Repeat – Problem that frames may arrive out of sequence. For low error rates this is only marginally better that go back 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32DC3455-B2A4-114E-95AC-2783CECDA0E7}"/>
              </a:ext>
            </a:extLst>
          </p:cNvPr>
          <p:cNvSpPr>
            <a:spLocks noGrp="1" noRot="1" noChangeAspect="1" noChangeArrowheads="1" noTextEdit="1"/>
          </p:cNvSpPr>
          <p:nvPr>
            <p:ph type="sldImg"/>
          </p:nvPr>
        </p:nvSpPr>
        <p:spPr>
          <a:ln/>
        </p:spPr>
      </p:sp>
      <p:sp>
        <p:nvSpPr>
          <p:cNvPr id="35842" name="Rectangle 3">
            <a:extLst>
              <a:ext uri="{FF2B5EF4-FFF2-40B4-BE49-F238E27FC236}">
                <a16:creationId xmlns:a16="http://schemas.microsoft.com/office/drawing/2014/main" id="{4C4646FB-DB19-AF42-B561-1E7B40B04EC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z="1800">
                <a:ea typeface="ＭＳ Ｐゴシック" panose="020B0600070205080204" pitchFamily="34" charset="-128"/>
              </a:rPr>
              <a:t>To obtain a simplified understanding of the operation of optical fibres we will use </a:t>
            </a:r>
            <a:r>
              <a:rPr lang="en-GB" altLang="en-US" sz="1800" i="1">
                <a:ea typeface="ＭＳ Ｐゴシック" panose="020B0600070205080204" pitchFamily="34" charset="-128"/>
              </a:rPr>
              <a:t>ray theory </a:t>
            </a:r>
            <a:r>
              <a:rPr lang="en-GB" altLang="en-US" sz="1800">
                <a:ea typeface="ＭＳ Ｐゴシック" panose="020B0600070205080204" pitchFamily="34" charset="-128"/>
              </a:rPr>
              <a:t> or </a:t>
            </a:r>
            <a:r>
              <a:rPr lang="en-GB" altLang="en-US" sz="1800" i="1">
                <a:ea typeface="ＭＳ Ｐゴシック" panose="020B0600070205080204" pitchFamily="34" charset="-128"/>
              </a:rPr>
              <a:t> geometric optics</a:t>
            </a:r>
          </a:p>
          <a:p>
            <a:endParaRPr lang="en-GB" altLang="en-US" sz="1800" i="1">
              <a:ea typeface="ＭＳ Ｐゴシック" panose="020B0600070205080204" pitchFamily="34" charset="-128"/>
            </a:endParaRPr>
          </a:p>
          <a:p>
            <a:r>
              <a:rPr lang="en-GB" altLang="en-US" sz="1800">
                <a:ea typeface="ＭＳ Ｐゴシック" panose="020B0600070205080204" pitchFamily="34" charset="-128"/>
              </a:rPr>
              <a:t>Numerical aperture gives the angles of light that will be guided. Usually the difference in refractive index is small, 0.01</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a:extLst>
              <a:ext uri="{FF2B5EF4-FFF2-40B4-BE49-F238E27FC236}">
                <a16:creationId xmlns:a16="http://schemas.microsoft.com/office/drawing/2014/main" id="{29007E7E-C945-AE48-9F7F-B615DF6AED01}"/>
              </a:ext>
            </a:extLst>
          </p:cNvPr>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928F3739-B4E8-104D-8366-45490BE0CE48}" type="slidenum">
              <a:rPr lang="en-GB" altLang="en-US" sz="800">
                <a:latin typeface="Arial" panose="020B0604020202020204" pitchFamily="34" charset="0"/>
              </a:rPr>
              <a:pPr>
                <a:lnSpc>
                  <a:spcPct val="100000"/>
                </a:lnSpc>
                <a:spcBef>
                  <a:spcPct val="0"/>
                </a:spcBef>
              </a:pPr>
              <a:t>40</a:t>
            </a:fld>
            <a:endParaRPr lang="en-GB" altLang="en-US" sz="800">
              <a:latin typeface="Arial" panose="020B0604020202020204" pitchFamily="34" charset="0"/>
            </a:endParaRPr>
          </a:p>
        </p:txBody>
      </p:sp>
      <p:sp>
        <p:nvSpPr>
          <p:cNvPr id="109570" name="Rectangle 2">
            <a:extLst>
              <a:ext uri="{FF2B5EF4-FFF2-40B4-BE49-F238E27FC236}">
                <a16:creationId xmlns:a16="http://schemas.microsoft.com/office/drawing/2014/main" id="{E4777C59-8CE7-4047-BA63-BD58ED030BE6}"/>
              </a:ext>
            </a:extLst>
          </p:cNvPr>
          <p:cNvSpPr>
            <a:spLocks noGrp="1" noRot="1" noChangeAspect="1" noChangeArrowheads="1" noTextEdit="1"/>
          </p:cNvSpPr>
          <p:nvPr>
            <p:ph type="sldImg"/>
          </p:nvPr>
        </p:nvSpPr>
        <p:spPr>
          <a:xfrm>
            <a:off x="1185863" y="703263"/>
            <a:ext cx="4618037" cy="3462337"/>
          </a:xfrm>
          <a:ln/>
        </p:spPr>
      </p:sp>
      <p:sp>
        <p:nvSpPr>
          <p:cNvPr id="109571" name="Rectangle 3">
            <a:extLst>
              <a:ext uri="{FF2B5EF4-FFF2-40B4-BE49-F238E27FC236}">
                <a16:creationId xmlns:a16="http://schemas.microsoft.com/office/drawing/2014/main" id="{7C3FF178-DBE2-1246-A50D-035B6169769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a:extLst>
              <a:ext uri="{FF2B5EF4-FFF2-40B4-BE49-F238E27FC236}">
                <a16:creationId xmlns:a16="http://schemas.microsoft.com/office/drawing/2014/main" id="{9E78C747-CD29-3346-8B7D-55F0EADAE337}"/>
              </a:ext>
            </a:extLst>
          </p:cNvPr>
          <p:cNvSpPr>
            <a:spLocks noGrp="1" noRot="1" noChangeAspect="1" noTextEdit="1"/>
          </p:cNvSpPr>
          <p:nvPr>
            <p:ph type="sldImg"/>
          </p:nvPr>
        </p:nvSpPr>
        <p:spPr>
          <a:ln/>
        </p:spPr>
      </p:sp>
      <p:sp>
        <p:nvSpPr>
          <p:cNvPr id="111618" name="Notes Placeholder 2">
            <a:extLst>
              <a:ext uri="{FF2B5EF4-FFF2-40B4-BE49-F238E27FC236}">
                <a16:creationId xmlns:a16="http://schemas.microsoft.com/office/drawing/2014/main" id="{01868D64-03D4-324F-86A4-EC47EF84873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11619" name="Slide Number Placeholder 3">
            <a:extLst>
              <a:ext uri="{FF2B5EF4-FFF2-40B4-BE49-F238E27FC236}">
                <a16:creationId xmlns:a16="http://schemas.microsoft.com/office/drawing/2014/main" id="{8025D474-069E-A54D-87C9-6DB9CE16DA1A}"/>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A9A3788D-7DAB-A943-BF3C-528419DABE22}" type="slidenum">
              <a:rPr lang="en-GB" altLang="en-US" sz="800">
                <a:latin typeface="Arial" panose="020B0604020202020204" pitchFamily="34" charset="0"/>
              </a:rPr>
              <a:pPr>
                <a:lnSpc>
                  <a:spcPct val="100000"/>
                </a:lnSpc>
                <a:spcBef>
                  <a:spcPct val="0"/>
                </a:spcBef>
              </a:pPr>
              <a:t>41</a:t>
            </a:fld>
            <a:endParaRPr lang="en-GB" altLang="en-US" sz="800">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a:extLst>
              <a:ext uri="{FF2B5EF4-FFF2-40B4-BE49-F238E27FC236}">
                <a16:creationId xmlns:a16="http://schemas.microsoft.com/office/drawing/2014/main" id="{45F00C91-5801-6641-A92A-CACA5EA766AC}"/>
              </a:ext>
            </a:extLst>
          </p:cNvPr>
          <p:cNvSpPr>
            <a:spLocks noGrp="1" noRot="1" noChangeAspect="1" noTextEdit="1"/>
          </p:cNvSpPr>
          <p:nvPr>
            <p:ph type="sldImg"/>
          </p:nvPr>
        </p:nvSpPr>
        <p:spPr>
          <a:ln/>
        </p:spPr>
      </p:sp>
      <p:sp>
        <p:nvSpPr>
          <p:cNvPr id="113666" name="Notes Placeholder 2">
            <a:extLst>
              <a:ext uri="{FF2B5EF4-FFF2-40B4-BE49-F238E27FC236}">
                <a16:creationId xmlns:a16="http://schemas.microsoft.com/office/drawing/2014/main" id="{8CE91588-5062-DC4A-AD98-DBE81DB3C1C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13667" name="Slide Number Placeholder 3">
            <a:extLst>
              <a:ext uri="{FF2B5EF4-FFF2-40B4-BE49-F238E27FC236}">
                <a16:creationId xmlns:a16="http://schemas.microsoft.com/office/drawing/2014/main" id="{BCAA0D71-E32B-D341-8CBE-57A6F9F981AE}"/>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3B9CA249-4155-C844-99CC-F91F4278507D}" type="slidenum">
              <a:rPr lang="en-GB" altLang="en-US" sz="800">
                <a:latin typeface="Arial" panose="020B0604020202020204" pitchFamily="34" charset="0"/>
              </a:rPr>
              <a:pPr>
                <a:lnSpc>
                  <a:spcPct val="100000"/>
                </a:lnSpc>
                <a:spcBef>
                  <a:spcPct val="0"/>
                </a:spcBef>
              </a:pPr>
              <a:t>42</a:t>
            </a:fld>
            <a:endParaRPr lang="en-GB" altLang="en-US" sz="800">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a:extLst>
              <a:ext uri="{FF2B5EF4-FFF2-40B4-BE49-F238E27FC236}">
                <a16:creationId xmlns:a16="http://schemas.microsoft.com/office/drawing/2014/main" id="{47687452-98D6-0B46-B258-11F0030F0DC8}"/>
              </a:ext>
            </a:extLst>
          </p:cNvPr>
          <p:cNvSpPr>
            <a:spLocks noGrp="1" noRot="1" noChangeAspect="1" noTextEdit="1"/>
          </p:cNvSpPr>
          <p:nvPr>
            <p:ph type="sldImg"/>
          </p:nvPr>
        </p:nvSpPr>
        <p:spPr>
          <a:ln/>
        </p:spPr>
      </p:sp>
      <p:sp>
        <p:nvSpPr>
          <p:cNvPr id="115714" name="Notes Placeholder 2">
            <a:extLst>
              <a:ext uri="{FF2B5EF4-FFF2-40B4-BE49-F238E27FC236}">
                <a16:creationId xmlns:a16="http://schemas.microsoft.com/office/drawing/2014/main" id="{60B3210B-76F2-864B-819A-E96E5D52E2A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15715" name="Slide Number Placeholder 3">
            <a:extLst>
              <a:ext uri="{FF2B5EF4-FFF2-40B4-BE49-F238E27FC236}">
                <a16:creationId xmlns:a16="http://schemas.microsoft.com/office/drawing/2014/main" id="{E8910D17-D552-F741-B7D7-057FC90B7E85}"/>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E4CAE311-A92F-E54D-A36F-E3906A07EBA8}" type="slidenum">
              <a:rPr lang="en-GB" altLang="en-US" sz="800">
                <a:latin typeface="Arial" panose="020B0604020202020204" pitchFamily="34" charset="0"/>
              </a:rPr>
              <a:pPr>
                <a:lnSpc>
                  <a:spcPct val="100000"/>
                </a:lnSpc>
                <a:spcBef>
                  <a:spcPct val="0"/>
                </a:spcBef>
              </a:pPr>
              <a:t>43</a:t>
            </a:fld>
            <a:endParaRPr lang="en-GB" altLang="en-US" sz="800">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a:extLst>
              <a:ext uri="{FF2B5EF4-FFF2-40B4-BE49-F238E27FC236}">
                <a16:creationId xmlns:a16="http://schemas.microsoft.com/office/drawing/2014/main" id="{9441831F-C56E-6D4A-BE98-86002B7DD720}"/>
              </a:ext>
            </a:extLst>
          </p:cNvPr>
          <p:cNvSpPr>
            <a:spLocks noGrp="1" noRot="1" noChangeAspect="1" noTextEdit="1"/>
          </p:cNvSpPr>
          <p:nvPr>
            <p:ph type="sldImg"/>
          </p:nvPr>
        </p:nvSpPr>
        <p:spPr>
          <a:ln/>
        </p:spPr>
      </p:sp>
      <p:sp>
        <p:nvSpPr>
          <p:cNvPr id="117762" name="Notes Placeholder 2">
            <a:extLst>
              <a:ext uri="{FF2B5EF4-FFF2-40B4-BE49-F238E27FC236}">
                <a16:creationId xmlns:a16="http://schemas.microsoft.com/office/drawing/2014/main" id="{4C6CE5FA-0DD1-9345-A117-DCF29A5D567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17763" name="Slide Number Placeholder 3">
            <a:extLst>
              <a:ext uri="{FF2B5EF4-FFF2-40B4-BE49-F238E27FC236}">
                <a16:creationId xmlns:a16="http://schemas.microsoft.com/office/drawing/2014/main" id="{DE362BDB-9F53-F642-A580-5A6F7AA71294}"/>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8736D707-1EAF-984C-8360-4269EF3C6F4E}" type="slidenum">
              <a:rPr lang="en-GB" altLang="en-US" sz="800">
                <a:latin typeface="Arial" panose="020B0604020202020204" pitchFamily="34" charset="0"/>
              </a:rPr>
              <a:pPr>
                <a:lnSpc>
                  <a:spcPct val="100000"/>
                </a:lnSpc>
                <a:spcBef>
                  <a:spcPct val="0"/>
                </a:spcBef>
              </a:pPr>
              <a:t>44</a:t>
            </a:fld>
            <a:endParaRPr lang="en-GB" altLang="en-US" sz="800">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a:extLst>
              <a:ext uri="{FF2B5EF4-FFF2-40B4-BE49-F238E27FC236}">
                <a16:creationId xmlns:a16="http://schemas.microsoft.com/office/drawing/2014/main" id="{55616698-62F6-1A4B-8F8D-B29EA4FF59AA}"/>
              </a:ext>
            </a:extLst>
          </p:cNvPr>
          <p:cNvSpPr>
            <a:spLocks noGrp="1" noRot="1" noChangeAspect="1" noTextEdit="1"/>
          </p:cNvSpPr>
          <p:nvPr>
            <p:ph type="sldImg"/>
          </p:nvPr>
        </p:nvSpPr>
        <p:spPr>
          <a:ln/>
        </p:spPr>
      </p:sp>
      <p:sp>
        <p:nvSpPr>
          <p:cNvPr id="119810" name="Notes Placeholder 2">
            <a:extLst>
              <a:ext uri="{FF2B5EF4-FFF2-40B4-BE49-F238E27FC236}">
                <a16:creationId xmlns:a16="http://schemas.microsoft.com/office/drawing/2014/main" id="{40BEA3DD-E30D-844A-A415-6B27B8B79D3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19811" name="Slide Number Placeholder 3">
            <a:extLst>
              <a:ext uri="{FF2B5EF4-FFF2-40B4-BE49-F238E27FC236}">
                <a16:creationId xmlns:a16="http://schemas.microsoft.com/office/drawing/2014/main" id="{7A3C4D44-47B4-0949-8ADC-EB83DA6B99F0}"/>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FA299865-23D9-144F-8547-3DDBCAA64A43}" type="slidenum">
              <a:rPr lang="en-GB" altLang="en-US" sz="800">
                <a:latin typeface="Arial" panose="020B0604020202020204" pitchFamily="34" charset="0"/>
              </a:rPr>
              <a:pPr>
                <a:lnSpc>
                  <a:spcPct val="100000"/>
                </a:lnSpc>
                <a:spcBef>
                  <a:spcPct val="0"/>
                </a:spcBef>
              </a:pPr>
              <a:t>45</a:t>
            </a:fld>
            <a:endParaRPr lang="en-GB" altLang="en-US" sz="800">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a:extLst>
              <a:ext uri="{FF2B5EF4-FFF2-40B4-BE49-F238E27FC236}">
                <a16:creationId xmlns:a16="http://schemas.microsoft.com/office/drawing/2014/main" id="{16238E8D-F1EF-1D4A-8565-761C6CBCB763}"/>
              </a:ext>
            </a:extLst>
          </p:cNvPr>
          <p:cNvSpPr>
            <a:spLocks noGrp="1" noRot="1" noChangeAspect="1" noTextEdit="1"/>
          </p:cNvSpPr>
          <p:nvPr>
            <p:ph type="sldImg"/>
          </p:nvPr>
        </p:nvSpPr>
        <p:spPr>
          <a:ln/>
        </p:spPr>
      </p:sp>
      <p:sp>
        <p:nvSpPr>
          <p:cNvPr id="121858" name="Notes Placeholder 2">
            <a:extLst>
              <a:ext uri="{FF2B5EF4-FFF2-40B4-BE49-F238E27FC236}">
                <a16:creationId xmlns:a16="http://schemas.microsoft.com/office/drawing/2014/main" id="{FDB49E9B-FB67-034B-B9C6-D9E8A98AC06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21859" name="Slide Number Placeholder 3">
            <a:extLst>
              <a:ext uri="{FF2B5EF4-FFF2-40B4-BE49-F238E27FC236}">
                <a16:creationId xmlns:a16="http://schemas.microsoft.com/office/drawing/2014/main" id="{EE86530D-6D6B-FC44-ACAF-E9587E4247A4}"/>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DEF0797E-0F21-C340-910D-8AE72B5AA6FA}" type="slidenum">
              <a:rPr lang="en-GB" altLang="en-US" sz="800">
                <a:latin typeface="Arial" panose="020B0604020202020204" pitchFamily="34" charset="0"/>
              </a:rPr>
              <a:pPr>
                <a:lnSpc>
                  <a:spcPct val="100000"/>
                </a:lnSpc>
                <a:spcBef>
                  <a:spcPct val="0"/>
                </a:spcBef>
              </a:pPr>
              <a:t>46</a:t>
            </a:fld>
            <a:endParaRPr lang="en-GB" altLang="en-US" sz="800">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a:extLst>
              <a:ext uri="{FF2B5EF4-FFF2-40B4-BE49-F238E27FC236}">
                <a16:creationId xmlns:a16="http://schemas.microsoft.com/office/drawing/2014/main" id="{4C351D94-7F98-5F47-BBAE-FFCEEF8C9FC7}"/>
              </a:ext>
            </a:extLst>
          </p:cNvPr>
          <p:cNvSpPr>
            <a:spLocks noGrp="1" noRot="1" noChangeAspect="1" noTextEdit="1"/>
          </p:cNvSpPr>
          <p:nvPr>
            <p:ph type="sldImg"/>
          </p:nvPr>
        </p:nvSpPr>
        <p:spPr>
          <a:ln/>
        </p:spPr>
      </p:sp>
      <p:sp>
        <p:nvSpPr>
          <p:cNvPr id="123906" name="Notes Placeholder 2">
            <a:extLst>
              <a:ext uri="{FF2B5EF4-FFF2-40B4-BE49-F238E27FC236}">
                <a16:creationId xmlns:a16="http://schemas.microsoft.com/office/drawing/2014/main" id="{941606C5-0961-DF49-B946-4B23DBF17EE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23907" name="Slide Number Placeholder 3">
            <a:extLst>
              <a:ext uri="{FF2B5EF4-FFF2-40B4-BE49-F238E27FC236}">
                <a16:creationId xmlns:a16="http://schemas.microsoft.com/office/drawing/2014/main" id="{3B3E7FE1-0A2D-DE40-8D0B-781A38A9A49D}"/>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E68A84CE-095F-3A4D-9126-328DB5C81236}" type="slidenum">
              <a:rPr lang="en-GB" altLang="en-US" sz="800">
                <a:latin typeface="Arial" panose="020B0604020202020204" pitchFamily="34" charset="0"/>
              </a:rPr>
              <a:pPr>
                <a:lnSpc>
                  <a:spcPct val="100000"/>
                </a:lnSpc>
                <a:spcBef>
                  <a:spcPct val="0"/>
                </a:spcBef>
              </a:pPr>
              <a:t>47</a:t>
            </a:fld>
            <a:endParaRPr lang="en-GB" altLang="en-US" sz="800">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a:extLst>
              <a:ext uri="{FF2B5EF4-FFF2-40B4-BE49-F238E27FC236}">
                <a16:creationId xmlns:a16="http://schemas.microsoft.com/office/drawing/2014/main" id="{4AF66A16-A6B6-1947-B30C-122B32573DC3}"/>
              </a:ext>
            </a:extLst>
          </p:cNvPr>
          <p:cNvSpPr>
            <a:spLocks noGrp="1" noRot="1" noChangeAspect="1" noTextEdit="1"/>
          </p:cNvSpPr>
          <p:nvPr>
            <p:ph type="sldImg"/>
          </p:nvPr>
        </p:nvSpPr>
        <p:spPr>
          <a:ln/>
        </p:spPr>
      </p:sp>
      <p:sp>
        <p:nvSpPr>
          <p:cNvPr id="125954" name="Notes Placeholder 2">
            <a:extLst>
              <a:ext uri="{FF2B5EF4-FFF2-40B4-BE49-F238E27FC236}">
                <a16:creationId xmlns:a16="http://schemas.microsoft.com/office/drawing/2014/main" id="{089F8B8E-BF90-B041-B991-05087BEC9CF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25955" name="Slide Number Placeholder 3">
            <a:extLst>
              <a:ext uri="{FF2B5EF4-FFF2-40B4-BE49-F238E27FC236}">
                <a16:creationId xmlns:a16="http://schemas.microsoft.com/office/drawing/2014/main" id="{2511B0FD-1CC4-374A-994D-0245F4C80708}"/>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AC3AE182-315C-8147-967A-433B6A9090DB}" type="slidenum">
              <a:rPr lang="en-GB" altLang="en-US" sz="800">
                <a:latin typeface="Arial" panose="020B0604020202020204" pitchFamily="34" charset="0"/>
              </a:rPr>
              <a:pPr>
                <a:lnSpc>
                  <a:spcPct val="100000"/>
                </a:lnSpc>
                <a:spcBef>
                  <a:spcPct val="0"/>
                </a:spcBef>
              </a:pPr>
              <a:t>48</a:t>
            </a:fld>
            <a:endParaRPr lang="en-GB" altLang="en-US" sz="800">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a:extLst>
              <a:ext uri="{FF2B5EF4-FFF2-40B4-BE49-F238E27FC236}">
                <a16:creationId xmlns:a16="http://schemas.microsoft.com/office/drawing/2014/main" id="{176DC854-261D-8341-870C-AACEF20F86C1}"/>
              </a:ext>
            </a:extLst>
          </p:cNvPr>
          <p:cNvSpPr>
            <a:spLocks noGrp="1" noRot="1" noChangeAspect="1" noTextEdit="1"/>
          </p:cNvSpPr>
          <p:nvPr>
            <p:ph type="sldImg"/>
          </p:nvPr>
        </p:nvSpPr>
        <p:spPr>
          <a:ln/>
        </p:spPr>
      </p:sp>
      <p:sp>
        <p:nvSpPr>
          <p:cNvPr id="128002" name="Notes Placeholder 2">
            <a:extLst>
              <a:ext uri="{FF2B5EF4-FFF2-40B4-BE49-F238E27FC236}">
                <a16:creationId xmlns:a16="http://schemas.microsoft.com/office/drawing/2014/main" id="{898A8C85-DB44-1A49-BB5D-FD8A6C1C992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28003" name="Slide Number Placeholder 3">
            <a:extLst>
              <a:ext uri="{FF2B5EF4-FFF2-40B4-BE49-F238E27FC236}">
                <a16:creationId xmlns:a16="http://schemas.microsoft.com/office/drawing/2014/main" id="{BBD4A9CA-3841-7B4D-8F16-4273E8469A99}"/>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AA556483-536D-6249-8A16-37226325CE41}" type="slidenum">
              <a:rPr lang="en-GB" altLang="en-US" sz="800">
                <a:latin typeface="Arial" panose="020B0604020202020204" pitchFamily="34" charset="0"/>
              </a:rPr>
              <a:pPr>
                <a:lnSpc>
                  <a:spcPct val="100000"/>
                </a:lnSpc>
                <a:spcBef>
                  <a:spcPct val="0"/>
                </a:spcBef>
              </a:pPr>
              <a:t>49</a:t>
            </a:fld>
            <a:endParaRPr lang="en-GB" altLang="en-US" sz="80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2BA8D18B-3EC7-9645-95B9-9CCB88B94FE2}"/>
              </a:ext>
            </a:extLst>
          </p:cNvPr>
          <p:cNvSpPr>
            <a:spLocks noGrp="1" noRot="1" noChangeAspect="1" noChangeArrowheads="1" noTextEdit="1"/>
          </p:cNvSpPr>
          <p:nvPr>
            <p:ph type="sldImg"/>
          </p:nvPr>
        </p:nvSpPr>
        <p:spPr>
          <a:ln/>
        </p:spPr>
      </p:sp>
      <p:sp>
        <p:nvSpPr>
          <p:cNvPr id="37890" name="Rectangle 3">
            <a:extLst>
              <a:ext uri="{FF2B5EF4-FFF2-40B4-BE49-F238E27FC236}">
                <a16:creationId xmlns:a16="http://schemas.microsoft.com/office/drawing/2014/main" id="{EE6DE524-6C51-9F44-B2BF-F358EAC7CB0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a:extLst>
              <a:ext uri="{FF2B5EF4-FFF2-40B4-BE49-F238E27FC236}">
                <a16:creationId xmlns:a16="http://schemas.microsoft.com/office/drawing/2014/main" id="{33514072-25F0-7149-A5D3-0267D14A9CE3}"/>
              </a:ext>
            </a:extLst>
          </p:cNvPr>
          <p:cNvSpPr>
            <a:spLocks noGrp="1" noRot="1" noChangeAspect="1" noTextEdit="1"/>
          </p:cNvSpPr>
          <p:nvPr>
            <p:ph type="sldImg"/>
          </p:nvPr>
        </p:nvSpPr>
        <p:spPr>
          <a:ln/>
        </p:spPr>
      </p:sp>
      <p:sp>
        <p:nvSpPr>
          <p:cNvPr id="130050" name="Notes Placeholder 2">
            <a:extLst>
              <a:ext uri="{FF2B5EF4-FFF2-40B4-BE49-F238E27FC236}">
                <a16:creationId xmlns:a16="http://schemas.microsoft.com/office/drawing/2014/main" id="{4A56A8A9-4CB1-AE48-92AC-53A6AA0A61B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30051" name="Slide Number Placeholder 3">
            <a:extLst>
              <a:ext uri="{FF2B5EF4-FFF2-40B4-BE49-F238E27FC236}">
                <a16:creationId xmlns:a16="http://schemas.microsoft.com/office/drawing/2014/main" id="{C710623A-2C9B-C84B-BD72-51A685C80A70}"/>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BE9DF32B-9F68-1345-9C70-EF200E5B1F6C}" type="slidenum">
              <a:rPr lang="en-GB" altLang="en-US" sz="800">
                <a:latin typeface="Arial" panose="020B0604020202020204" pitchFamily="34" charset="0"/>
              </a:rPr>
              <a:pPr>
                <a:lnSpc>
                  <a:spcPct val="100000"/>
                </a:lnSpc>
                <a:spcBef>
                  <a:spcPct val="0"/>
                </a:spcBef>
              </a:pPr>
              <a:t>50</a:t>
            </a:fld>
            <a:endParaRPr lang="en-GB" altLang="en-US" sz="800">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a:extLst>
              <a:ext uri="{FF2B5EF4-FFF2-40B4-BE49-F238E27FC236}">
                <a16:creationId xmlns:a16="http://schemas.microsoft.com/office/drawing/2014/main" id="{4F38C6E6-0754-0540-B10A-43956DA02541}"/>
              </a:ext>
            </a:extLst>
          </p:cNvPr>
          <p:cNvSpPr>
            <a:spLocks noGrp="1" noRot="1" noChangeAspect="1" noTextEdit="1"/>
          </p:cNvSpPr>
          <p:nvPr>
            <p:ph type="sldImg"/>
          </p:nvPr>
        </p:nvSpPr>
        <p:spPr>
          <a:ln/>
        </p:spPr>
      </p:sp>
      <p:sp>
        <p:nvSpPr>
          <p:cNvPr id="132098" name="Notes Placeholder 2">
            <a:extLst>
              <a:ext uri="{FF2B5EF4-FFF2-40B4-BE49-F238E27FC236}">
                <a16:creationId xmlns:a16="http://schemas.microsoft.com/office/drawing/2014/main" id="{4481536A-AACC-B943-9D56-4DE46DCF869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32099" name="Slide Number Placeholder 3">
            <a:extLst>
              <a:ext uri="{FF2B5EF4-FFF2-40B4-BE49-F238E27FC236}">
                <a16:creationId xmlns:a16="http://schemas.microsoft.com/office/drawing/2014/main" id="{645A50E6-D046-4B47-A769-12F403BD2499}"/>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DB5C2298-AD41-024D-8D01-D79B9A658666}" type="slidenum">
              <a:rPr lang="en-GB" altLang="en-US" sz="800">
                <a:latin typeface="Arial" panose="020B0604020202020204" pitchFamily="34" charset="0"/>
              </a:rPr>
              <a:pPr>
                <a:lnSpc>
                  <a:spcPct val="100000"/>
                </a:lnSpc>
                <a:spcBef>
                  <a:spcPct val="0"/>
                </a:spcBef>
              </a:pPr>
              <a:t>51</a:t>
            </a:fld>
            <a:endParaRPr lang="en-GB" altLang="en-US" sz="800">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a:extLst>
              <a:ext uri="{FF2B5EF4-FFF2-40B4-BE49-F238E27FC236}">
                <a16:creationId xmlns:a16="http://schemas.microsoft.com/office/drawing/2014/main" id="{FDCE103A-05C8-194E-99C4-A5FD10F828E5}"/>
              </a:ext>
            </a:extLst>
          </p:cNvPr>
          <p:cNvSpPr>
            <a:spLocks noGrp="1" noRot="1" noChangeAspect="1" noTextEdit="1"/>
          </p:cNvSpPr>
          <p:nvPr>
            <p:ph type="sldImg"/>
          </p:nvPr>
        </p:nvSpPr>
        <p:spPr>
          <a:ln/>
        </p:spPr>
      </p:sp>
      <p:sp>
        <p:nvSpPr>
          <p:cNvPr id="134146" name="Notes Placeholder 2">
            <a:extLst>
              <a:ext uri="{FF2B5EF4-FFF2-40B4-BE49-F238E27FC236}">
                <a16:creationId xmlns:a16="http://schemas.microsoft.com/office/drawing/2014/main" id="{7FBC25F5-F340-E240-A7AD-0E71390AC7E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34147" name="Slide Number Placeholder 3">
            <a:extLst>
              <a:ext uri="{FF2B5EF4-FFF2-40B4-BE49-F238E27FC236}">
                <a16:creationId xmlns:a16="http://schemas.microsoft.com/office/drawing/2014/main" id="{61BB0FC5-CA2D-8145-9B89-E1FF3A58026B}"/>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E64E943B-8F60-854D-A5A4-BD3D7A424C8A}" type="slidenum">
              <a:rPr lang="en-GB" altLang="en-US" sz="800">
                <a:latin typeface="Arial" panose="020B0604020202020204" pitchFamily="34" charset="0"/>
              </a:rPr>
              <a:pPr>
                <a:lnSpc>
                  <a:spcPct val="100000"/>
                </a:lnSpc>
                <a:spcBef>
                  <a:spcPct val="0"/>
                </a:spcBef>
              </a:pPr>
              <a:t>52</a:t>
            </a:fld>
            <a:endParaRPr lang="en-GB" altLang="en-US" sz="800">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a:extLst>
              <a:ext uri="{FF2B5EF4-FFF2-40B4-BE49-F238E27FC236}">
                <a16:creationId xmlns:a16="http://schemas.microsoft.com/office/drawing/2014/main" id="{3E09DE02-2300-634D-9376-553190054B6D}"/>
              </a:ext>
            </a:extLst>
          </p:cNvPr>
          <p:cNvSpPr>
            <a:spLocks noGrp="1" noRot="1" noChangeAspect="1" noTextEdit="1"/>
          </p:cNvSpPr>
          <p:nvPr>
            <p:ph type="sldImg"/>
          </p:nvPr>
        </p:nvSpPr>
        <p:spPr>
          <a:ln/>
        </p:spPr>
      </p:sp>
      <p:sp>
        <p:nvSpPr>
          <p:cNvPr id="136194" name="Notes Placeholder 2">
            <a:extLst>
              <a:ext uri="{FF2B5EF4-FFF2-40B4-BE49-F238E27FC236}">
                <a16:creationId xmlns:a16="http://schemas.microsoft.com/office/drawing/2014/main" id="{1D075414-A4BF-6A4F-A881-86028B4E050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36195" name="Slide Number Placeholder 3">
            <a:extLst>
              <a:ext uri="{FF2B5EF4-FFF2-40B4-BE49-F238E27FC236}">
                <a16:creationId xmlns:a16="http://schemas.microsoft.com/office/drawing/2014/main" id="{97B36D3F-CE55-2D42-99C8-595C05BDCB08}"/>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9DDF761B-F881-4645-9931-6E6DFF007D06}" type="slidenum">
              <a:rPr lang="en-GB" altLang="en-US" sz="800">
                <a:latin typeface="Arial" panose="020B0604020202020204" pitchFamily="34" charset="0"/>
              </a:rPr>
              <a:pPr>
                <a:lnSpc>
                  <a:spcPct val="100000"/>
                </a:lnSpc>
                <a:spcBef>
                  <a:spcPct val="0"/>
                </a:spcBef>
              </a:pPr>
              <a:t>53</a:t>
            </a:fld>
            <a:endParaRPr lang="en-GB" altLang="en-US" sz="800">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a:extLst>
              <a:ext uri="{FF2B5EF4-FFF2-40B4-BE49-F238E27FC236}">
                <a16:creationId xmlns:a16="http://schemas.microsoft.com/office/drawing/2014/main" id="{14A135D2-F4D0-B045-A2DE-12FCDA3524DB}"/>
              </a:ext>
            </a:extLst>
          </p:cNvPr>
          <p:cNvSpPr>
            <a:spLocks noGrp="1" noRot="1" noChangeAspect="1" noTextEdit="1"/>
          </p:cNvSpPr>
          <p:nvPr>
            <p:ph type="sldImg"/>
          </p:nvPr>
        </p:nvSpPr>
        <p:spPr>
          <a:ln/>
        </p:spPr>
      </p:sp>
      <p:sp>
        <p:nvSpPr>
          <p:cNvPr id="138242" name="Notes Placeholder 2">
            <a:extLst>
              <a:ext uri="{FF2B5EF4-FFF2-40B4-BE49-F238E27FC236}">
                <a16:creationId xmlns:a16="http://schemas.microsoft.com/office/drawing/2014/main" id="{8DB677E2-08B1-594F-B2A4-9AEE1DD4724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38243" name="Slide Number Placeholder 3">
            <a:extLst>
              <a:ext uri="{FF2B5EF4-FFF2-40B4-BE49-F238E27FC236}">
                <a16:creationId xmlns:a16="http://schemas.microsoft.com/office/drawing/2014/main" id="{537F1626-251F-7F42-9142-3FAF3B036BD8}"/>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1D10232F-BFDE-184A-A7F1-44699EAEBE90}" type="slidenum">
              <a:rPr lang="en-GB" altLang="en-US" sz="800">
                <a:latin typeface="Arial" panose="020B0604020202020204" pitchFamily="34" charset="0"/>
              </a:rPr>
              <a:pPr>
                <a:lnSpc>
                  <a:spcPct val="100000"/>
                </a:lnSpc>
                <a:spcBef>
                  <a:spcPct val="0"/>
                </a:spcBef>
              </a:pPr>
              <a:t>54</a:t>
            </a:fld>
            <a:endParaRPr lang="en-GB" altLang="en-US" sz="800">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a:extLst>
              <a:ext uri="{FF2B5EF4-FFF2-40B4-BE49-F238E27FC236}">
                <a16:creationId xmlns:a16="http://schemas.microsoft.com/office/drawing/2014/main" id="{9472AD7B-877F-6040-8895-155B4C2F7349}"/>
              </a:ext>
            </a:extLst>
          </p:cNvPr>
          <p:cNvSpPr>
            <a:spLocks noGrp="1" noRot="1" noChangeAspect="1" noTextEdit="1"/>
          </p:cNvSpPr>
          <p:nvPr>
            <p:ph type="sldImg"/>
          </p:nvPr>
        </p:nvSpPr>
        <p:spPr>
          <a:ln/>
        </p:spPr>
      </p:sp>
      <p:sp>
        <p:nvSpPr>
          <p:cNvPr id="140290" name="Notes Placeholder 2">
            <a:extLst>
              <a:ext uri="{FF2B5EF4-FFF2-40B4-BE49-F238E27FC236}">
                <a16:creationId xmlns:a16="http://schemas.microsoft.com/office/drawing/2014/main" id="{B6DAD460-4D83-AF4F-9302-F57CAC9B365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40291" name="Slide Number Placeholder 3">
            <a:extLst>
              <a:ext uri="{FF2B5EF4-FFF2-40B4-BE49-F238E27FC236}">
                <a16:creationId xmlns:a16="http://schemas.microsoft.com/office/drawing/2014/main" id="{74242332-41B7-D541-96AA-4DAF9E937E29}"/>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7270835D-E54C-EA4E-AC97-124687F5EC54}" type="slidenum">
              <a:rPr lang="en-GB" altLang="en-US" sz="800">
                <a:latin typeface="Arial" panose="020B0604020202020204" pitchFamily="34" charset="0"/>
              </a:rPr>
              <a:pPr>
                <a:lnSpc>
                  <a:spcPct val="100000"/>
                </a:lnSpc>
                <a:spcBef>
                  <a:spcPct val="0"/>
                </a:spcBef>
              </a:pPr>
              <a:t>55</a:t>
            </a:fld>
            <a:endParaRPr lang="en-GB" altLang="en-US" sz="800">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Image Placeholder 1">
            <a:extLst>
              <a:ext uri="{FF2B5EF4-FFF2-40B4-BE49-F238E27FC236}">
                <a16:creationId xmlns:a16="http://schemas.microsoft.com/office/drawing/2014/main" id="{0166C3B7-E123-8B47-BA76-00427377CE24}"/>
              </a:ext>
            </a:extLst>
          </p:cNvPr>
          <p:cNvSpPr>
            <a:spLocks noGrp="1" noRot="1" noChangeAspect="1" noTextEdit="1"/>
          </p:cNvSpPr>
          <p:nvPr>
            <p:ph type="sldImg"/>
          </p:nvPr>
        </p:nvSpPr>
        <p:spPr>
          <a:ln/>
        </p:spPr>
      </p:sp>
      <p:sp>
        <p:nvSpPr>
          <p:cNvPr id="142338" name="Notes Placeholder 2">
            <a:extLst>
              <a:ext uri="{FF2B5EF4-FFF2-40B4-BE49-F238E27FC236}">
                <a16:creationId xmlns:a16="http://schemas.microsoft.com/office/drawing/2014/main" id="{A473414B-476A-8F4D-BF71-67A458A0B33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42339" name="Slide Number Placeholder 3">
            <a:extLst>
              <a:ext uri="{FF2B5EF4-FFF2-40B4-BE49-F238E27FC236}">
                <a16:creationId xmlns:a16="http://schemas.microsoft.com/office/drawing/2014/main" id="{783250AF-B4BC-444F-802E-1222A979873D}"/>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B109A7CF-0017-274C-B5E5-05D8B31FF537}" type="slidenum">
              <a:rPr lang="en-GB" altLang="en-US" sz="800">
                <a:latin typeface="Arial" panose="020B0604020202020204" pitchFamily="34" charset="0"/>
              </a:rPr>
              <a:pPr>
                <a:lnSpc>
                  <a:spcPct val="100000"/>
                </a:lnSpc>
                <a:spcBef>
                  <a:spcPct val="0"/>
                </a:spcBef>
              </a:pPr>
              <a:t>56</a:t>
            </a:fld>
            <a:endParaRPr lang="en-GB" altLang="en-US" sz="800">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a:extLst>
              <a:ext uri="{FF2B5EF4-FFF2-40B4-BE49-F238E27FC236}">
                <a16:creationId xmlns:a16="http://schemas.microsoft.com/office/drawing/2014/main" id="{E388DD47-C0F2-4541-B9EF-A8365B8DB5AB}"/>
              </a:ext>
            </a:extLst>
          </p:cNvPr>
          <p:cNvSpPr>
            <a:spLocks noGrp="1" noRot="1" noChangeAspect="1" noTextEdit="1"/>
          </p:cNvSpPr>
          <p:nvPr>
            <p:ph type="sldImg"/>
          </p:nvPr>
        </p:nvSpPr>
        <p:spPr>
          <a:ln/>
        </p:spPr>
      </p:sp>
      <p:sp>
        <p:nvSpPr>
          <p:cNvPr id="144386" name="Notes Placeholder 2">
            <a:extLst>
              <a:ext uri="{FF2B5EF4-FFF2-40B4-BE49-F238E27FC236}">
                <a16:creationId xmlns:a16="http://schemas.microsoft.com/office/drawing/2014/main" id="{63D5CE8E-0690-E049-812B-5CBE272C801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44387" name="Slide Number Placeholder 3">
            <a:extLst>
              <a:ext uri="{FF2B5EF4-FFF2-40B4-BE49-F238E27FC236}">
                <a16:creationId xmlns:a16="http://schemas.microsoft.com/office/drawing/2014/main" id="{41693E92-EA14-2547-B9F6-265A705EA17B}"/>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B9EB8102-591C-BE43-9E7C-B114E261B0BB}" type="slidenum">
              <a:rPr lang="en-GB" altLang="en-US" sz="800">
                <a:latin typeface="Arial" panose="020B0604020202020204" pitchFamily="34" charset="0"/>
              </a:rPr>
              <a:pPr>
                <a:lnSpc>
                  <a:spcPct val="100000"/>
                </a:lnSpc>
                <a:spcBef>
                  <a:spcPct val="0"/>
                </a:spcBef>
              </a:pPr>
              <a:t>57</a:t>
            </a:fld>
            <a:endParaRPr lang="en-GB" altLang="en-US" sz="800">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a:extLst>
              <a:ext uri="{FF2B5EF4-FFF2-40B4-BE49-F238E27FC236}">
                <a16:creationId xmlns:a16="http://schemas.microsoft.com/office/drawing/2014/main" id="{3AC31BBA-FA9F-824D-8674-F2B75EBD116C}"/>
              </a:ext>
            </a:extLst>
          </p:cNvPr>
          <p:cNvSpPr>
            <a:spLocks noGrp="1" noRot="1" noChangeAspect="1" noTextEdit="1"/>
          </p:cNvSpPr>
          <p:nvPr>
            <p:ph type="sldImg"/>
          </p:nvPr>
        </p:nvSpPr>
        <p:spPr>
          <a:ln/>
        </p:spPr>
      </p:sp>
      <p:sp>
        <p:nvSpPr>
          <p:cNvPr id="146434" name="Notes Placeholder 2">
            <a:extLst>
              <a:ext uri="{FF2B5EF4-FFF2-40B4-BE49-F238E27FC236}">
                <a16:creationId xmlns:a16="http://schemas.microsoft.com/office/drawing/2014/main" id="{C9AD3141-B111-0B4B-849C-16F11EE943B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46435" name="Slide Number Placeholder 3">
            <a:extLst>
              <a:ext uri="{FF2B5EF4-FFF2-40B4-BE49-F238E27FC236}">
                <a16:creationId xmlns:a16="http://schemas.microsoft.com/office/drawing/2014/main" id="{8F9D6F1B-4274-6843-9A2F-565061766DF2}"/>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3E3D70DB-1ADB-2445-994C-8A3CE028AFD5}" type="slidenum">
              <a:rPr lang="en-GB" altLang="en-US" sz="800">
                <a:latin typeface="Arial" panose="020B0604020202020204" pitchFamily="34" charset="0"/>
              </a:rPr>
              <a:pPr>
                <a:lnSpc>
                  <a:spcPct val="100000"/>
                </a:lnSpc>
                <a:spcBef>
                  <a:spcPct val="0"/>
                </a:spcBef>
              </a:pPr>
              <a:t>58</a:t>
            </a:fld>
            <a:endParaRPr lang="en-GB" altLang="en-US" sz="800">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a:extLst>
              <a:ext uri="{FF2B5EF4-FFF2-40B4-BE49-F238E27FC236}">
                <a16:creationId xmlns:a16="http://schemas.microsoft.com/office/drawing/2014/main" id="{D4DC7E8D-7A11-0248-9F37-9ACF00A8F7D6}"/>
              </a:ext>
            </a:extLst>
          </p:cNvPr>
          <p:cNvSpPr>
            <a:spLocks noGrp="1" noRot="1" noChangeAspect="1" noTextEdit="1"/>
          </p:cNvSpPr>
          <p:nvPr>
            <p:ph type="sldImg"/>
          </p:nvPr>
        </p:nvSpPr>
        <p:spPr>
          <a:ln/>
        </p:spPr>
      </p:sp>
      <p:sp>
        <p:nvSpPr>
          <p:cNvPr id="148482" name="Notes Placeholder 2">
            <a:extLst>
              <a:ext uri="{FF2B5EF4-FFF2-40B4-BE49-F238E27FC236}">
                <a16:creationId xmlns:a16="http://schemas.microsoft.com/office/drawing/2014/main" id="{7452E0AC-C1C1-7240-8B53-4A5DC1EC956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48483" name="Slide Number Placeholder 3">
            <a:extLst>
              <a:ext uri="{FF2B5EF4-FFF2-40B4-BE49-F238E27FC236}">
                <a16:creationId xmlns:a16="http://schemas.microsoft.com/office/drawing/2014/main" id="{250E50C9-AC41-FB49-9E0E-84A15650D505}"/>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C20DE92A-BA39-C040-B766-D4F47F026495}" type="slidenum">
              <a:rPr lang="en-GB" altLang="en-US" sz="800">
                <a:latin typeface="Arial" panose="020B0604020202020204" pitchFamily="34" charset="0"/>
              </a:rPr>
              <a:pPr>
                <a:lnSpc>
                  <a:spcPct val="100000"/>
                </a:lnSpc>
                <a:spcBef>
                  <a:spcPct val="0"/>
                </a:spcBef>
              </a:pPr>
              <a:t>59</a:t>
            </a:fld>
            <a:endParaRPr lang="en-GB" altLang="en-US" sz="80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a:extLst>
              <a:ext uri="{FF2B5EF4-FFF2-40B4-BE49-F238E27FC236}">
                <a16:creationId xmlns:a16="http://schemas.microsoft.com/office/drawing/2014/main" id="{EF91FCB8-B974-6F48-A3A5-A32CA7E53863}"/>
              </a:ext>
            </a:extLst>
          </p:cNvPr>
          <p:cNvSpPr>
            <a:spLocks noGrp="1" noRot="1" noChangeAspect="1" noTextEdit="1"/>
          </p:cNvSpPr>
          <p:nvPr>
            <p:ph type="sldImg"/>
          </p:nvPr>
        </p:nvSpPr>
        <p:spPr>
          <a:ln/>
        </p:spPr>
      </p:sp>
      <p:sp>
        <p:nvSpPr>
          <p:cNvPr id="39938" name="Notes Placeholder 2">
            <a:extLst>
              <a:ext uri="{FF2B5EF4-FFF2-40B4-BE49-F238E27FC236}">
                <a16:creationId xmlns:a16="http://schemas.microsoft.com/office/drawing/2014/main" id="{67181E79-B4D3-CA49-B763-1ACF3605132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39939" name="Slide Number Placeholder 3">
            <a:extLst>
              <a:ext uri="{FF2B5EF4-FFF2-40B4-BE49-F238E27FC236}">
                <a16:creationId xmlns:a16="http://schemas.microsoft.com/office/drawing/2014/main" id="{934A0237-385E-1D4A-A04B-A18EB82BB7BC}"/>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BB46349B-E674-F340-B57A-43B8ECAFD16C}" type="slidenum">
              <a:rPr lang="en-GB" altLang="en-US" sz="800">
                <a:latin typeface="Arial" panose="020B0604020202020204" pitchFamily="34" charset="0"/>
              </a:rPr>
              <a:pPr>
                <a:lnSpc>
                  <a:spcPct val="100000"/>
                </a:lnSpc>
                <a:spcBef>
                  <a:spcPct val="0"/>
                </a:spcBef>
              </a:pPr>
              <a:t>6</a:t>
            </a:fld>
            <a:endParaRPr lang="en-GB" altLang="en-US" sz="800">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a:extLst>
              <a:ext uri="{FF2B5EF4-FFF2-40B4-BE49-F238E27FC236}">
                <a16:creationId xmlns:a16="http://schemas.microsoft.com/office/drawing/2014/main" id="{97D88F5A-D58F-2448-BC8C-F24B660EB4F4}"/>
              </a:ext>
            </a:extLst>
          </p:cNvPr>
          <p:cNvSpPr>
            <a:spLocks noGrp="1" noRot="1" noChangeAspect="1" noTextEdit="1"/>
          </p:cNvSpPr>
          <p:nvPr>
            <p:ph type="sldImg"/>
          </p:nvPr>
        </p:nvSpPr>
        <p:spPr>
          <a:ln/>
        </p:spPr>
      </p:sp>
      <p:sp>
        <p:nvSpPr>
          <p:cNvPr id="150530" name="Notes Placeholder 2">
            <a:extLst>
              <a:ext uri="{FF2B5EF4-FFF2-40B4-BE49-F238E27FC236}">
                <a16:creationId xmlns:a16="http://schemas.microsoft.com/office/drawing/2014/main" id="{24543D32-4A54-D147-A07F-46A5659BE2A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50531" name="Slide Number Placeholder 3">
            <a:extLst>
              <a:ext uri="{FF2B5EF4-FFF2-40B4-BE49-F238E27FC236}">
                <a16:creationId xmlns:a16="http://schemas.microsoft.com/office/drawing/2014/main" id="{EC5FFA89-439A-4A41-8F03-1D5534C017C7}"/>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3770E5CA-7A6B-9B43-9B40-5073B3A46520}" type="slidenum">
              <a:rPr lang="en-GB" altLang="en-US" sz="800">
                <a:latin typeface="Arial" panose="020B0604020202020204" pitchFamily="34" charset="0"/>
              </a:rPr>
              <a:pPr>
                <a:lnSpc>
                  <a:spcPct val="100000"/>
                </a:lnSpc>
                <a:spcBef>
                  <a:spcPct val="0"/>
                </a:spcBef>
              </a:pPr>
              <a:t>60</a:t>
            </a:fld>
            <a:endParaRPr lang="en-GB" altLang="en-US" sz="800">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Image Placeholder 1">
            <a:extLst>
              <a:ext uri="{FF2B5EF4-FFF2-40B4-BE49-F238E27FC236}">
                <a16:creationId xmlns:a16="http://schemas.microsoft.com/office/drawing/2014/main" id="{94B3ED6C-4040-354C-8784-4BBC5AC54F12}"/>
              </a:ext>
            </a:extLst>
          </p:cNvPr>
          <p:cNvSpPr>
            <a:spLocks noGrp="1" noRot="1" noChangeAspect="1" noTextEdit="1"/>
          </p:cNvSpPr>
          <p:nvPr>
            <p:ph type="sldImg"/>
          </p:nvPr>
        </p:nvSpPr>
        <p:spPr>
          <a:ln/>
        </p:spPr>
      </p:sp>
      <p:sp>
        <p:nvSpPr>
          <p:cNvPr id="152578" name="Notes Placeholder 2">
            <a:extLst>
              <a:ext uri="{FF2B5EF4-FFF2-40B4-BE49-F238E27FC236}">
                <a16:creationId xmlns:a16="http://schemas.microsoft.com/office/drawing/2014/main" id="{C49E3AEE-8790-E741-A7DC-48427067EFD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52579" name="Slide Number Placeholder 3">
            <a:extLst>
              <a:ext uri="{FF2B5EF4-FFF2-40B4-BE49-F238E27FC236}">
                <a16:creationId xmlns:a16="http://schemas.microsoft.com/office/drawing/2014/main" id="{642018A4-35A9-924F-8028-4812F25E6C4A}"/>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6825520A-5010-DD41-BBF5-D094C254C330}" type="slidenum">
              <a:rPr lang="en-GB" altLang="en-US" sz="800">
                <a:latin typeface="Arial" panose="020B0604020202020204" pitchFamily="34" charset="0"/>
              </a:rPr>
              <a:pPr>
                <a:lnSpc>
                  <a:spcPct val="100000"/>
                </a:lnSpc>
                <a:spcBef>
                  <a:spcPct val="0"/>
                </a:spcBef>
              </a:pPr>
              <a:t>61</a:t>
            </a:fld>
            <a:endParaRPr lang="en-GB" altLang="en-US" sz="800">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Image Placeholder 1">
            <a:extLst>
              <a:ext uri="{FF2B5EF4-FFF2-40B4-BE49-F238E27FC236}">
                <a16:creationId xmlns:a16="http://schemas.microsoft.com/office/drawing/2014/main" id="{C8738373-76DE-B54E-83C1-755AB57249DC}"/>
              </a:ext>
            </a:extLst>
          </p:cNvPr>
          <p:cNvSpPr>
            <a:spLocks noGrp="1" noRot="1" noChangeAspect="1" noTextEdit="1"/>
          </p:cNvSpPr>
          <p:nvPr>
            <p:ph type="sldImg"/>
          </p:nvPr>
        </p:nvSpPr>
        <p:spPr>
          <a:ln/>
        </p:spPr>
      </p:sp>
      <p:sp>
        <p:nvSpPr>
          <p:cNvPr id="154626" name="Notes Placeholder 2">
            <a:extLst>
              <a:ext uri="{FF2B5EF4-FFF2-40B4-BE49-F238E27FC236}">
                <a16:creationId xmlns:a16="http://schemas.microsoft.com/office/drawing/2014/main" id="{33F38385-EE63-D14F-AD36-F3C72C6664F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54627" name="Slide Number Placeholder 3">
            <a:extLst>
              <a:ext uri="{FF2B5EF4-FFF2-40B4-BE49-F238E27FC236}">
                <a16:creationId xmlns:a16="http://schemas.microsoft.com/office/drawing/2014/main" id="{AB878079-4110-C347-8308-89E40EBA66A8}"/>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E4E46C03-E644-E241-888C-22BF1190C085}" type="slidenum">
              <a:rPr lang="en-GB" altLang="en-US" sz="800">
                <a:latin typeface="Arial" panose="020B0604020202020204" pitchFamily="34" charset="0"/>
              </a:rPr>
              <a:pPr>
                <a:lnSpc>
                  <a:spcPct val="100000"/>
                </a:lnSpc>
                <a:spcBef>
                  <a:spcPct val="0"/>
                </a:spcBef>
              </a:pPr>
              <a:t>62</a:t>
            </a:fld>
            <a:endParaRPr lang="en-GB" altLang="en-US" sz="800">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Image Placeholder 1">
            <a:extLst>
              <a:ext uri="{FF2B5EF4-FFF2-40B4-BE49-F238E27FC236}">
                <a16:creationId xmlns:a16="http://schemas.microsoft.com/office/drawing/2014/main" id="{0FD3E5EC-612D-5947-8347-783AB99E09EB}"/>
              </a:ext>
            </a:extLst>
          </p:cNvPr>
          <p:cNvSpPr>
            <a:spLocks noGrp="1" noRot="1" noChangeAspect="1" noTextEdit="1"/>
          </p:cNvSpPr>
          <p:nvPr>
            <p:ph type="sldImg"/>
          </p:nvPr>
        </p:nvSpPr>
        <p:spPr>
          <a:ln/>
        </p:spPr>
      </p:sp>
      <p:sp>
        <p:nvSpPr>
          <p:cNvPr id="156674" name="Notes Placeholder 2">
            <a:extLst>
              <a:ext uri="{FF2B5EF4-FFF2-40B4-BE49-F238E27FC236}">
                <a16:creationId xmlns:a16="http://schemas.microsoft.com/office/drawing/2014/main" id="{BD2D444A-17F2-BD44-A5AC-5230CB997E6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56675" name="Slide Number Placeholder 3">
            <a:extLst>
              <a:ext uri="{FF2B5EF4-FFF2-40B4-BE49-F238E27FC236}">
                <a16:creationId xmlns:a16="http://schemas.microsoft.com/office/drawing/2014/main" id="{23305BB0-D2DE-B94B-8F78-8F0DA943C52A}"/>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CF9396B0-F366-1B48-9BDF-CAD7F08E1F9F}" type="slidenum">
              <a:rPr lang="en-GB" altLang="en-US" sz="800">
                <a:latin typeface="Arial" panose="020B0604020202020204" pitchFamily="34" charset="0"/>
              </a:rPr>
              <a:pPr>
                <a:lnSpc>
                  <a:spcPct val="100000"/>
                </a:lnSpc>
                <a:spcBef>
                  <a:spcPct val="0"/>
                </a:spcBef>
              </a:pPr>
              <a:t>63</a:t>
            </a:fld>
            <a:endParaRPr lang="en-GB" altLang="en-US" sz="800">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Image Placeholder 1">
            <a:extLst>
              <a:ext uri="{FF2B5EF4-FFF2-40B4-BE49-F238E27FC236}">
                <a16:creationId xmlns:a16="http://schemas.microsoft.com/office/drawing/2014/main" id="{D42FA8BF-3E26-1243-BF58-BABD5D196026}"/>
              </a:ext>
            </a:extLst>
          </p:cNvPr>
          <p:cNvSpPr>
            <a:spLocks noGrp="1" noRot="1" noChangeAspect="1" noTextEdit="1"/>
          </p:cNvSpPr>
          <p:nvPr>
            <p:ph type="sldImg"/>
          </p:nvPr>
        </p:nvSpPr>
        <p:spPr>
          <a:ln/>
        </p:spPr>
      </p:sp>
      <p:sp>
        <p:nvSpPr>
          <p:cNvPr id="158722" name="Notes Placeholder 2">
            <a:extLst>
              <a:ext uri="{FF2B5EF4-FFF2-40B4-BE49-F238E27FC236}">
                <a16:creationId xmlns:a16="http://schemas.microsoft.com/office/drawing/2014/main" id="{3D1A6FC3-93DC-4642-ADE9-7BCB894A838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58723" name="Slide Number Placeholder 3">
            <a:extLst>
              <a:ext uri="{FF2B5EF4-FFF2-40B4-BE49-F238E27FC236}">
                <a16:creationId xmlns:a16="http://schemas.microsoft.com/office/drawing/2014/main" id="{7507BA27-2F9E-CD44-B072-781C8E67EFE3}"/>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5BA72547-9987-B042-A2D7-E328114A130A}" type="slidenum">
              <a:rPr lang="en-GB" altLang="en-US" sz="800">
                <a:latin typeface="Arial" panose="020B0604020202020204" pitchFamily="34" charset="0"/>
              </a:rPr>
              <a:pPr>
                <a:lnSpc>
                  <a:spcPct val="100000"/>
                </a:lnSpc>
                <a:spcBef>
                  <a:spcPct val="0"/>
                </a:spcBef>
              </a:pPr>
              <a:t>64</a:t>
            </a:fld>
            <a:endParaRPr lang="en-GB" altLang="en-US" sz="800">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Slide Image Placeholder 1">
            <a:extLst>
              <a:ext uri="{FF2B5EF4-FFF2-40B4-BE49-F238E27FC236}">
                <a16:creationId xmlns:a16="http://schemas.microsoft.com/office/drawing/2014/main" id="{C0482063-1585-BF4A-B4F0-1E7350F95056}"/>
              </a:ext>
            </a:extLst>
          </p:cNvPr>
          <p:cNvSpPr>
            <a:spLocks noGrp="1" noRot="1" noChangeAspect="1" noTextEdit="1"/>
          </p:cNvSpPr>
          <p:nvPr>
            <p:ph type="sldImg"/>
          </p:nvPr>
        </p:nvSpPr>
        <p:spPr>
          <a:ln/>
        </p:spPr>
      </p:sp>
      <p:sp>
        <p:nvSpPr>
          <p:cNvPr id="160770" name="Notes Placeholder 2">
            <a:extLst>
              <a:ext uri="{FF2B5EF4-FFF2-40B4-BE49-F238E27FC236}">
                <a16:creationId xmlns:a16="http://schemas.microsoft.com/office/drawing/2014/main" id="{C555E6CB-35C8-484F-A34F-4BC7061BE1E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60771" name="Slide Number Placeholder 3">
            <a:extLst>
              <a:ext uri="{FF2B5EF4-FFF2-40B4-BE49-F238E27FC236}">
                <a16:creationId xmlns:a16="http://schemas.microsoft.com/office/drawing/2014/main" id="{DFF75CB1-5B7C-E34D-9713-98B3484DFAD9}"/>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081EFA83-11B1-7C48-BA57-8A5F8B4C289C}" type="slidenum">
              <a:rPr lang="en-GB" altLang="en-US" sz="800">
                <a:latin typeface="Arial" panose="020B0604020202020204" pitchFamily="34" charset="0"/>
              </a:rPr>
              <a:pPr>
                <a:lnSpc>
                  <a:spcPct val="100000"/>
                </a:lnSpc>
                <a:spcBef>
                  <a:spcPct val="0"/>
                </a:spcBef>
              </a:pPr>
              <a:t>65</a:t>
            </a:fld>
            <a:endParaRPr lang="en-GB" altLang="en-US" sz="800">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Slide Image Placeholder 1">
            <a:extLst>
              <a:ext uri="{FF2B5EF4-FFF2-40B4-BE49-F238E27FC236}">
                <a16:creationId xmlns:a16="http://schemas.microsoft.com/office/drawing/2014/main" id="{6C3B06C5-3F29-7B45-8D9C-D43DBD385B99}"/>
              </a:ext>
            </a:extLst>
          </p:cNvPr>
          <p:cNvSpPr>
            <a:spLocks noGrp="1" noRot="1" noChangeAspect="1" noTextEdit="1"/>
          </p:cNvSpPr>
          <p:nvPr>
            <p:ph type="sldImg"/>
          </p:nvPr>
        </p:nvSpPr>
        <p:spPr>
          <a:ln/>
        </p:spPr>
      </p:sp>
      <p:sp>
        <p:nvSpPr>
          <p:cNvPr id="162818" name="Notes Placeholder 2">
            <a:extLst>
              <a:ext uri="{FF2B5EF4-FFF2-40B4-BE49-F238E27FC236}">
                <a16:creationId xmlns:a16="http://schemas.microsoft.com/office/drawing/2014/main" id="{FF0D3885-8A18-5C44-8792-07105E6CB60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62819" name="Slide Number Placeholder 3">
            <a:extLst>
              <a:ext uri="{FF2B5EF4-FFF2-40B4-BE49-F238E27FC236}">
                <a16:creationId xmlns:a16="http://schemas.microsoft.com/office/drawing/2014/main" id="{8E1BFC06-5F2D-5A40-82A6-33634083E377}"/>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F5E5F479-F6BD-6C47-89FC-AFFE515926B9}" type="slidenum">
              <a:rPr lang="en-GB" altLang="en-US" sz="800">
                <a:latin typeface="Arial" panose="020B0604020202020204" pitchFamily="34" charset="0"/>
              </a:rPr>
              <a:pPr>
                <a:lnSpc>
                  <a:spcPct val="100000"/>
                </a:lnSpc>
                <a:spcBef>
                  <a:spcPct val="0"/>
                </a:spcBef>
              </a:pPr>
              <a:t>66</a:t>
            </a:fld>
            <a:endParaRPr lang="en-GB" altLang="en-US" sz="800">
              <a:latin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Image Placeholder 1">
            <a:extLst>
              <a:ext uri="{FF2B5EF4-FFF2-40B4-BE49-F238E27FC236}">
                <a16:creationId xmlns:a16="http://schemas.microsoft.com/office/drawing/2014/main" id="{7047D5F5-6691-2544-8404-6DC29A3DE7A8}"/>
              </a:ext>
            </a:extLst>
          </p:cNvPr>
          <p:cNvSpPr>
            <a:spLocks noGrp="1" noRot="1" noChangeAspect="1" noTextEdit="1"/>
          </p:cNvSpPr>
          <p:nvPr>
            <p:ph type="sldImg"/>
          </p:nvPr>
        </p:nvSpPr>
        <p:spPr>
          <a:ln/>
        </p:spPr>
      </p:sp>
      <p:sp>
        <p:nvSpPr>
          <p:cNvPr id="164866" name="Notes Placeholder 2">
            <a:extLst>
              <a:ext uri="{FF2B5EF4-FFF2-40B4-BE49-F238E27FC236}">
                <a16:creationId xmlns:a16="http://schemas.microsoft.com/office/drawing/2014/main" id="{5FC4137A-C9D7-BF42-8BB2-658E57058AA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64867" name="Slide Number Placeholder 3">
            <a:extLst>
              <a:ext uri="{FF2B5EF4-FFF2-40B4-BE49-F238E27FC236}">
                <a16:creationId xmlns:a16="http://schemas.microsoft.com/office/drawing/2014/main" id="{2053CCDE-7EA1-4044-A0E9-EC46665E78C3}"/>
              </a:ext>
            </a:extLst>
          </p:cNvPr>
          <p:cNvSpPr>
            <a:spLocks noGrp="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3944C7EC-B716-2647-836D-97D8FC5802D6}" type="slidenum">
              <a:rPr lang="en-GB" altLang="en-US" sz="800">
                <a:latin typeface="Arial" panose="020B0604020202020204" pitchFamily="34" charset="0"/>
              </a:rPr>
              <a:pPr>
                <a:lnSpc>
                  <a:spcPct val="100000"/>
                </a:lnSpc>
                <a:spcBef>
                  <a:spcPct val="0"/>
                </a:spcBef>
              </a:pPr>
              <a:t>67</a:t>
            </a:fld>
            <a:endParaRPr lang="en-GB" altLang="en-US" sz="80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286BF523-3350-C74C-928E-9EDA0E11149D}"/>
              </a:ext>
            </a:extLst>
          </p:cNvPr>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7730C052-1B7B-B940-9CAE-99A06BF267A7}" type="slidenum">
              <a:rPr lang="en-GB" altLang="en-US" sz="800">
                <a:latin typeface="Arial" panose="020B0604020202020204" pitchFamily="34" charset="0"/>
              </a:rPr>
              <a:pPr>
                <a:lnSpc>
                  <a:spcPct val="100000"/>
                </a:lnSpc>
                <a:spcBef>
                  <a:spcPct val="0"/>
                </a:spcBef>
              </a:pPr>
              <a:t>7</a:t>
            </a:fld>
            <a:endParaRPr lang="en-GB" altLang="en-US" sz="800">
              <a:latin typeface="Arial" panose="020B0604020202020204" pitchFamily="34" charset="0"/>
            </a:endParaRPr>
          </a:p>
        </p:txBody>
      </p:sp>
      <p:sp>
        <p:nvSpPr>
          <p:cNvPr id="41986" name="Rectangle 2">
            <a:extLst>
              <a:ext uri="{FF2B5EF4-FFF2-40B4-BE49-F238E27FC236}">
                <a16:creationId xmlns:a16="http://schemas.microsoft.com/office/drawing/2014/main" id="{ECD826E5-0B7C-134F-A55B-6726FD9A5C08}"/>
              </a:ext>
            </a:extLst>
          </p:cNvPr>
          <p:cNvSpPr>
            <a:spLocks noGrp="1" noRot="1" noChangeAspect="1" noChangeArrowheads="1" noTextEdit="1"/>
          </p:cNvSpPr>
          <p:nvPr>
            <p:ph type="sldImg"/>
          </p:nvPr>
        </p:nvSpPr>
        <p:spPr>
          <a:xfrm>
            <a:off x="1173163" y="695325"/>
            <a:ext cx="4638675" cy="3478213"/>
          </a:xfrm>
          <a:ln/>
        </p:spPr>
      </p:sp>
      <p:sp>
        <p:nvSpPr>
          <p:cNvPr id="41987" name="Rectangle 3">
            <a:extLst>
              <a:ext uri="{FF2B5EF4-FFF2-40B4-BE49-F238E27FC236}">
                <a16:creationId xmlns:a16="http://schemas.microsoft.com/office/drawing/2014/main" id="{38A15AEE-8BD2-E24A-89C1-50E5F6037EB9}"/>
              </a:ext>
            </a:extLst>
          </p:cNvPr>
          <p:cNvSpPr>
            <a:spLocks noGrp="1" noChangeArrowheads="1"/>
          </p:cNvSpPr>
          <p:nvPr>
            <p:ph type="body" idx="1"/>
          </p:nvPr>
        </p:nvSpPr>
        <p:spPr>
          <a:xfrm>
            <a:off x="698500" y="4403725"/>
            <a:ext cx="5588000" cy="41719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AE4B1E5-EC89-4B4A-94F6-6EE0B87B4D58}"/>
              </a:ext>
            </a:extLst>
          </p:cNvPr>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22E746D1-63F3-CE45-AFD3-ED7AF38EEF32}" type="slidenum">
              <a:rPr lang="en-GB" altLang="en-US" sz="800">
                <a:latin typeface="Arial" panose="020B0604020202020204" pitchFamily="34" charset="0"/>
              </a:rPr>
              <a:pPr>
                <a:lnSpc>
                  <a:spcPct val="100000"/>
                </a:lnSpc>
                <a:spcBef>
                  <a:spcPct val="0"/>
                </a:spcBef>
              </a:pPr>
              <a:t>8</a:t>
            </a:fld>
            <a:endParaRPr lang="en-GB" altLang="en-US" sz="800">
              <a:latin typeface="Arial" panose="020B0604020202020204" pitchFamily="34" charset="0"/>
            </a:endParaRPr>
          </a:p>
        </p:txBody>
      </p:sp>
      <p:sp>
        <p:nvSpPr>
          <p:cNvPr id="44034" name="Rectangle 2">
            <a:extLst>
              <a:ext uri="{FF2B5EF4-FFF2-40B4-BE49-F238E27FC236}">
                <a16:creationId xmlns:a16="http://schemas.microsoft.com/office/drawing/2014/main" id="{8F6B6F53-F3B9-0945-800D-AE5F413ECA04}"/>
              </a:ext>
            </a:extLst>
          </p:cNvPr>
          <p:cNvSpPr>
            <a:spLocks noGrp="1" noRot="1" noChangeAspect="1" noChangeArrowheads="1" noTextEdit="1"/>
          </p:cNvSpPr>
          <p:nvPr>
            <p:ph type="sldImg"/>
          </p:nvPr>
        </p:nvSpPr>
        <p:spPr>
          <a:xfrm>
            <a:off x="1173163" y="695325"/>
            <a:ext cx="4638675" cy="3478213"/>
          </a:xfrm>
          <a:ln/>
        </p:spPr>
      </p:sp>
      <p:sp>
        <p:nvSpPr>
          <p:cNvPr id="44035" name="Rectangle 3">
            <a:extLst>
              <a:ext uri="{FF2B5EF4-FFF2-40B4-BE49-F238E27FC236}">
                <a16:creationId xmlns:a16="http://schemas.microsoft.com/office/drawing/2014/main" id="{5D788CB1-0A77-B04C-833A-B98279C6CBA3}"/>
              </a:ext>
            </a:extLst>
          </p:cNvPr>
          <p:cNvSpPr>
            <a:spLocks noGrp="1" noChangeArrowheads="1"/>
          </p:cNvSpPr>
          <p:nvPr>
            <p:ph type="body" idx="1"/>
          </p:nvPr>
        </p:nvSpPr>
        <p:spPr>
          <a:xfrm>
            <a:off x="698500" y="4403725"/>
            <a:ext cx="5588000" cy="41719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A979866B-E767-6D4F-BC41-45B387BFF94A}"/>
              </a:ext>
            </a:extLst>
          </p:cNvPr>
          <p:cNvSpPr>
            <a:spLocks noGrp="1" noChangeArrowheads="1"/>
          </p:cNvSpPr>
          <p:nvPr>
            <p:ph type="sldNum" sz="quarter" idx="4294967295"/>
          </p:nvPr>
        </p:nvSpPr>
        <p:spPr bwMode="auto">
          <a:xfrm>
            <a:off x="3956050" y="8805863"/>
            <a:ext cx="302736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3288">
              <a:lnSpc>
                <a:spcPct val="90000"/>
              </a:lnSpc>
              <a:spcBef>
                <a:spcPct val="4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3288" eaLnBrk="0" fontAlgn="base" hangingPunct="0">
              <a:lnSpc>
                <a:spcPct val="90000"/>
              </a:lnSpc>
              <a:spcBef>
                <a:spcPct val="4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pPr>
            <a:fld id="{96730567-9328-B543-9F4D-9427D66E06F0}" type="slidenum">
              <a:rPr lang="en-GB" altLang="en-US" sz="800">
                <a:latin typeface="Arial" panose="020B0604020202020204" pitchFamily="34" charset="0"/>
              </a:rPr>
              <a:pPr>
                <a:lnSpc>
                  <a:spcPct val="100000"/>
                </a:lnSpc>
                <a:spcBef>
                  <a:spcPct val="0"/>
                </a:spcBef>
              </a:pPr>
              <a:t>9</a:t>
            </a:fld>
            <a:endParaRPr lang="en-GB" altLang="en-US" sz="800">
              <a:latin typeface="Arial" panose="020B0604020202020204" pitchFamily="34" charset="0"/>
            </a:endParaRPr>
          </a:p>
        </p:txBody>
      </p:sp>
      <p:sp>
        <p:nvSpPr>
          <p:cNvPr id="46082" name="Rectangle 2">
            <a:extLst>
              <a:ext uri="{FF2B5EF4-FFF2-40B4-BE49-F238E27FC236}">
                <a16:creationId xmlns:a16="http://schemas.microsoft.com/office/drawing/2014/main" id="{A0548D64-0937-1049-909A-A62D09D4E623}"/>
              </a:ext>
            </a:extLst>
          </p:cNvPr>
          <p:cNvSpPr>
            <a:spLocks noGrp="1" noRot="1" noChangeAspect="1" noChangeArrowheads="1" noTextEdit="1"/>
          </p:cNvSpPr>
          <p:nvPr>
            <p:ph type="sldImg"/>
          </p:nvPr>
        </p:nvSpPr>
        <p:spPr>
          <a:xfrm>
            <a:off x="1173163" y="695325"/>
            <a:ext cx="4638675" cy="3478213"/>
          </a:xfrm>
          <a:ln/>
        </p:spPr>
      </p:sp>
      <p:sp>
        <p:nvSpPr>
          <p:cNvPr id="46083" name="Rectangle 3">
            <a:extLst>
              <a:ext uri="{FF2B5EF4-FFF2-40B4-BE49-F238E27FC236}">
                <a16:creationId xmlns:a16="http://schemas.microsoft.com/office/drawing/2014/main" id="{5B0E2BF2-DDA7-094D-8765-3B18E482340F}"/>
              </a:ext>
            </a:extLst>
          </p:cNvPr>
          <p:cNvSpPr>
            <a:spLocks noGrp="1" noChangeArrowheads="1"/>
          </p:cNvSpPr>
          <p:nvPr>
            <p:ph type="body" idx="1"/>
          </p:nvPr>
        </p:nvSpPr>
        <p:spPr>
          <a:xfrm>
            <a:off x="698500" y="4403725"/>
            <a:ext cx="5588000" cy="41719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DarkRed1024">
            <a:extLst>
              <a:ext uri="{FF2B5EF4-FFF2-40B4-BE49-F238E27FC236}">
                <a16:creationId xmlns:a16="http://schemas.microsoft.com/office/drawing/2014/main" id="{38C90A10-9011-814C-8FF6-580B06095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2" name="Rectangle 2"/>
          <p:cNvSpPr>
            <a:spLocks noGrp="1" noChangeArrowheads="1"/>
          </p:cNvSpPr>
          <p:nvPr>
            <p:ph type="ctrTitle"/>
          </p:nvPr>
        </p:nvSpPr>
        <p:spPr>
          <a:xfrm>
            <a:off x="323850" y="1484313"/>
            <a:ext cx="8496300" cy="1368425"/>
          </a:xfrm>
        </p:spPr>
        <p:txBody>
          <a:bodyPr/>
          <a:lstStyle>
            <a:lvl1pPr>
              <a:defRPr/>
            </a:lvl1pPr>
          </a:lstStyle>
          <a:p>
            <a:r>
              <a:rPr lang="en-GB"/>
              <a:t>Click to edit Master title style</a:t>
            </a:r>
          </a:p>
        </p:txBody>
      </p:sp>
      <p:sp>
        <p:nvSpPr>
          <p:cNvPr id="117763" name="Rectangle 3"/>
          <p:cNvSpPr>
            <a:spLocks noGrp="1" noChangeArrowheads="1"/>
          </p:cNvSpPr>
          <p:nvPr>
            <p:ph type="subTitle" idx="1"/>
          </p:nvPr>
        </p:nvSpPr>
        <p:spPr>
          <a:xfrm>
            <a:off x="323850" y="3068638"/>
            <a:ext cx="8496300" cy="3097212"/>
          </a:xfrm>
        </p:spPr>
        <p:txBody>
          <a:bodyPr/>
          <a:lstStyle>
            <a:lvl1pPr marL="0" indent="0">
              <a:buFontTx/>
              <a:buNone/>
              <a:defRPr/>
            </a:lvl1pPr>
          </a:lstStyle>
          <a:p>
            <a:r>
              <a:rPr lang="en-GB"/>
              <a:t>Click to edit Master subtitle style</a:t>
            </a:r>
          </a:p>
        </p:txBody>
      </p:sp>
      <p:sp>
        <p:nvSpPr>
          <p:cNvPr id="5" name="Footer Placeholder 4">
            <a:extLst>
              <a:ext uri="{FF2B5EF4-FFF2-40B4-BE49-F238E27FC236}">
                <a16:creationId xmlns:a16="http://schemas.microsoft.com/office/drawing/2014/main" id="{67F55A00-A15D-3F42-8310-3CECDA74B11C}"/>
              </a:ext>
            </a:extLst>
          </p:cNvPr>
          <p:cNvSpPr>
            <a:spLocks noGrp="1" noChangeArrowheads="1"/>
          </p:cNvSpPr>
          <p:nvPr>
            <p:ph type="ftr" sz="quarter" idx="10"/>
          </p:nvPr>
        </p:nvSpPr>
        <p:spPr bwMode="auto">
          <a:xfrm>
            <a:off x="323850" y="6245225"/>
            <a:ext cx="8496300" cy="47625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ctr" eaLnBrk="1" hangingPunct="1">
              <a:defRPr sz="1400">
                <a:latin typeface="Arial" charset="0"/>
                <a:ea typeface="+mn-ea"/>
                <a:cs typeface="+mn-cs"/>
              </a:defRPr>
            </a:lvl1pPr>
          </a:lstStyle>
          <a:p>
            <a:pPr>
              <a:defRPr/>
            </a:pPr>
            <a:endParaRPr lang="en-GB"/>
          </a:p>
        </p:txBody>
      </p:sp>
    </p:spTree>
    <p:extLst>
      <p:ext uri="{BB962C8B-B14F-4D97-AF65-F5344CB8AC3E}">
        <p14:creationId xmlns:p14="http://schemas.microsoft.com/office/powerpoint/2010/main" val="81846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C89D5576-CAFE-1446-B7EA-6F07728B2BA6}"/>
              </a:ext>
            </a:extLst>
          </p:cNvPr>
          <p:cNvSpPr>
            <a:spLocks noGrp="1" noChangeArrowheads="1"/>
          </p:cNvSpPr>
          <p:nvPr>
            <p:ph type="sldNum" sz="quarter" idx="10"/>
          </p:nvPr>
        </p:nvSpPr>
        <p:spPr>
          <a:ln/>
        </p:spPr>
        <p:txBody>
          <a:bodyPr/>
          <a:lstStyle>
            <a:lvl1pPr>
              <a:defRPr/>
            </a:lvl1pPr>
          </a:lstStyle>
          <a:p>
            <a:fld id="{8C2B368B-431E-E447-A721-79BD0EB879FD}" type="slidenum">
              <a:rPr lang="en-GB" altLang="en-US"/>
              <a:pPr/>
              <a:t>‹#›</a:t>
            </a:fld>
            <a:endParaRPr lang="en-GB" altLang="en-US"/>
          </a:p>
        </p:txBody>
      </p:sp>
    </p:spTree>
    <p:extLst>
      <p:ext uri="{BB962C8B-B14F-4D97-AF65-F5344CB8AC3E}">
        <p14:creationId xmlns:p14="http://schemas.microsoft.com/office/powerpoint/2010/main" val="64561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908050"/>
            <a:ext cx="2122487" cy="52578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30200" y="908050"/>
            <a:ext cx="6215063"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FC7D7077-0AC4-784D-96F5-904CB4EE2222}"/>
              </a:ext>
            </a:extLst>
          </p:cNvPr>
          <p:cNvSpPr>
            <a:spLocks noGrp="1" noChangeArrowheads="1"/>
          </p:cNvSpPr>
          <p:nvPr>
            <p:ph type="sldNum" sz="quarter" idx="10"/>
          </p:nvPr>
        </p:nvSpPr>
        <p:spPr>
          <a:ln/>
        </p:spPr>
        <p:txBody>
          <a:bodyPr/>
          <a:lstStyle>
            <a:lvl1pPr>
              <a:defRPr/>
            </a:lvl1pPr>
          </a:lstStyle>
          <a:p>
            <a:fld id="{562EE92B-4359-A347-82FC-DB82FE1D5C5E}" type="slidenum">
              <a:rPr lang="en-GB" altLang="en-US"/>
              <a:pPr/>
              <a:t>‹#›</a:t>
            </a:fld>
            <a:endParaRPr lang="en-GB" altLang="en-US"/>
          </a:p>
        </p:txBody>
      </p:sp>
    </p:spTree>
    <p:extLst>
      <p:ext uri="{BB962C8B-B14F-4D97-AF65-F5344CB8AC3E}">
        <p14:creationId xmlns:p14="http://schemas.microsoft.com/office/powerpoint/2010/main" val="222609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MidGreen1024">
            <a:extLst>
              <a:ext uri="{FF2B5EF4-FFF2-40B4-BE49-F238E27FC236}">
                <a16:creationId xmlns:a16="http://schemas.microsoft.com/office/drawing/2014/main" id="{C044B1A0-7777-5447-82F4-01FE7073F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a:extLst>
              <a:ext uri="{FF2B5EF4-FFF2-40B4-BE49-F238E27FC236}">
                <a16:creationId xmlns:a16="http://schemas.microsoft.com/office/drawing/2014/main" id="{0600AF78-0533-3641-89AD-9FAD8E5203E7}"/>
              </a:ext>
            </a:extLst>
          </p:cNvPr>
          <p:cNvSpPr txBox="1">
            <a:spLocks noChangeArrowheads="1"/>
          </p:cNvSpPr>
          <p:nvPr/>
        </p:nvSpPr>
        <p:spPr bwMode="auto">
          <a:xfrm>
            <a:off x="107950" y="115888"/>
            <a:ext cx="4464050" cy="477837"/>
          </a:xfrm>
          <a:prstGeom prst="rect">
            <a:avLst/>
          </a:prstGeom>
          <a:noFill/>
          <a:ln>
            <a:noFill/>
          </a:ln>
          <a:extLst>
            <a:ext uri="{909E8E84-426E-40dd-AFC4-6F175D3DCCD1}"/>
            <a:ext uri="{91240B29-F687-4f45-9708-019B960494DF}"/>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defRPr/>
            </a:pPr>
            <a:r>
              <a:rPr lang="en-GB" sz="1000" dirty="0">
                <a:solidFill>
                  <a:schemeClr val="bg1"/>
                </a:solidFill>
              </a:rPr>
              <a:t>UCL DEPARTMENT OF ELECTRONIC AND ELECTRICAL ENGINEERING</a:t>
            </a:r>
          </a:p>
          <a:p>
            <a:pPr eaLnBrk="1" hangingPunct="1">
              <a:spcBef>
                <a:spcPct val="50000"/>
              </a:spcBef>
              <a:defRPr/>
            </a:pPr>
            <a:endParaRPr lang="en-GB" sz="1000" dirty="0">
              <a:solidFill>
                <a:schemeClr val="bg1"/>
              </a:solidFill>
            </a:endParaRPr>
          </a:p>
        </p:txBody>
      </p:sp>
      <p:sp>
        <p:nvSpPr>
          <p:cNvPr id="121858" name="Rectangle 2"/>
          <p:cNvSpPr>
            <a:spLocks noGrp="1" noChangeArrowheads="1"/>
          </p:cNvSpPr>
          <p:nvPr>
            <p:ph type="ctrTitle"/>
          </p:nvPr>
        </p:nvSpPr>
        <p:spPr>
          <a:xfrm>
            <a:off x="323850" y="1484313"/>
            <a:ext cx="8496300" cy="1368425"/>
          </a:xfrm>
        </p:spPr>
        <p:txBody>
          <a:bodyPr/>
          <a:lstStyle>
            <a:lvl1pPr>
              <a:defRPr/>
            </a:lvl1pPr>
          </a:lstStyle>
          <a:p>
            <a:r>
              <a:rPr lang="en-GB"/>
              <a:t>Click to edit Master title style</a:t>
            </a:r>
          </a:p>
        </p:txBody>
      </p:sp>
      <p:sp>
        <p:nvSpPr>
          <p:cNvPr id="121859" name="Rectangle 3"/>
          <p:cNvSpPr>
            <a:spLocks noGrp="1" noChangeArrowheads="1"/>
          </p:cNvSpPr>
          <p:nvPr>
            <p:ph type="subTitle" idx="1"/>
          </p:nvPr>
        </p:nvSpPr>
        <p:spPr>
          <a:xfrm>
            <a:off x="323850" y="3068638"/>
            <a:ext cx="8496300" cy="3097212"/>
          </a:xfrm>
        </p:spPr>
        <p:txBody>
          <a:bodyPr/>
          <a:lstStyle>
            <a:lvl1pPr marL="0" indent="0">
              <a:buFontTx/>
              <a:buNone/>
              <a:defRPr/>
            </a:lvl1pPr>
          </a:lstStyle>
          <a:p>
            <a:r>
              <a:rPr lang="en-GB"/>
              <a:t>Click to edit Master subtitle style</a:t>
            </a:r>
          </a:p>
        </p:txBody>
      </p:sp>
      <p:sp>
        <p:nvSpPr>
          <p:cNvPr id="6" name="Rectangle 4">
            <a:extLst>
              <a:ext uri="{FF2B5EF4-FFF2-40B4-BE49-F238E27FC236}">
                <a16:creationId xmlns:a16="http://schemas.microsoft.com/office/drawing/2014/main" id="{35FE052D-8AE7-5548-B753-DFF8D99C5C0D}"/>
              </a:ext>
            </a:extLst>
          </p:cNvPr>
          <p:cNvSpPr>
            <a:spLocks noGrp="1" noChangeArrowheads="1"/>
          </p:cNvSpPr>
          <p:nvPr>
            <p:ph type="ftr" sz="quarter" idx="10"/>
          </p:nvPr>
        </p:nvSpPr>
        <p:spPr bwMode="auto">
          <a:xfrm>
            <a:off x="323850" y="6245225"/>
            <a:ext cx="8496300" cy="47625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ctr" eaLnBrk="1" hangingPunct="1">
              <a:defRPr sz="1400">
                <a:latin typeface="Arial" charset="0"/>
                <a:ea typeface="ＭＳ Ｐゴシック" pitchFamily="-12" charset="-128"/>
                <a:cs typeface="+mn-cs"/>
              </a:defRPr>
            </a:lvl1pPr>
          </a:lstStyle>
          <a:p>
            <a:pPr>
              <a:defRPr/>
            </a:pPr>
            <a:endParaRPr lang="en-GB"/>
          </a:p>
        </p:txBody>
      </p:sp>
    </p:spTree>
    <p:extLst>
      <p:ext uri="{BB962C8B-B14F-4D97-AF65-F5344CB8AC3E}">
        <p14:creationId xmlns:p14="http://schemas.microsoft.com/office/powerpoint/2010/main" val="26731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34A05464-EE7E-E54A-9508-DA848D191499}"/>
              </a:ext>
            </a:extLst>
          </p:cNvPr>
          <p:cNvSpPr>
            <a:spLocks noGrp="1" noChangeArrowheads="1"/>
          </p:cNvSpPr>
          <p:nvPr>
            <p:ph type="sldNum" sz="quarter" idx="10"/>
          </p:nvPr>
        </p:nvSpPr>
        <p:spPr>
          <a:ln/>
        </p:spPr>
        <p:txBody>
          <a:bodyPr/>
          <a:lstStyle>
            <a:lvl1pPr>
              <a:defRPr/>
            </a:lvl1pPr>
          </a:lstStyle>
          <a:p>
            <a:fld id="{F4FCCD8F-693D-364A-894D-0F05B8B2A13E}" type="slidenum">
              <a:rPr lang="en-GB" altLang="en-US"/>
              <a:pPr/>
              <a:t>‹#›</a:t>
            </a:fld>
            <a:endParaRPr lang="en-GB" altLang="en-US"/>
          </a:p>
        </p:txBody>
      </p:sp>
    </p:spTree>
    <p:extLst>
      <p:ext uri="{BB962C8B-B14F-4D97-AF65-F5344CB8AC3E}">
        <p14:creationId xmlns:p14="http://schemas.microsoft.com/office/powerpoint/2010/main" val="2151176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8AD19FB-C48C-954C-92EA-A516572F5FE7}"/>
              </a:ext>
            </a:extLst>
          </p:cNvPr>
          <p:cNvSpPr>
            <a:spLocks noGrp="1" noChangeArrowheads="1"/>
          </p:cNvSpPr>
          <p:nvPr>
            <p:ph type="sldNum" sz="quarter" idx="10"/>
          </p:nvPr>
        </p:nvSpPr>
        <p:spPr>
          <a:ln/>
        </p:spPr>
        <p:txBody>
          <a:bodyPr/>
          <a:lstStyle>
            <a:lvl1pPr>
              <a:defRPr/>
            </a:lvl1pPr>
          </a:lstStyle>
          <a:p>
            <a:fld id="{06EFF04D-8209-3041-A88B-7E603E8EEC85}" type="slidenum">
              <a:rPr lang="en-GB" altLang="en-US"/>
              <a:pPr/>
              <a:t>‹#›</a:t>
            </a:fld>
            <a:endParaRPr lang="en-GB" altLang="en-US"/>
          </a:p>
        </p:txBody>
      </p:sp>
    </p:spTree>
    <p:extLst>
      <p:ext uri="{BB962C8B-B14F-4D97-AF65-F5344CB8AC3E}">
        <p14:creationId xmlns:p14="http://schemas.microsoft.com/office/powerpoint/2010/main" val="1728239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30200"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1375"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99002186-F1A7-0147-8CAF-AD7E72991EC6}"/>
              </a:ext>
            </a:extLst>
          </p:cNvPr>
          <p:cNvSpPr>
            <a:spLocks noGrp="1" noChangeArrowheads="1"/>
          </p:cNvSpPr>
          <p:nvPr>
            <p:ph type="sldNum" sz="quarter" idx="10"/>
          </p:nvPr>
        </p:nvSpPr>
        <p:spPr>
          <a:ln/>
        </p:spPr>
        <p:txBody>
          <a:bodyPr/>
          <a:lstStyle>
            <a:lvl1pPr>
              <a:defRPr/>
            </a:lvl1pPr>
          </a:lstStyle>
          <a:p>
            <a:fld id="{F6BBC8CB-9BA0-974F-AB48-21C353C694FC}" type="slidenum">
              <a:rPr lang="en-GB" altLang="en-US"/>
              <a:pPr/>
              <a:t>‹#›</a:t>
            </a:fld>
            <a:endParaRPr lang="en-GB" altLang="en-US"/>
          </a:p>
        </p:txBody>
      </p:sp>
    </p:spTree>
    <p:extLst>
      <p:ext uri="{BB962C8B-B14F-4D97-AF65-F5344CB8AC3E}">
        <p14:creationId xmlns:p14="http://schemas.microsoft.com/office/powerpoint/2010/main" val="342483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8FA51E2A-1A82-314D-AD3C-480F8E3DD207}"/>
              </a:ext>
            </a:extLst>
          </p:cNvPr>
          <p:cNvSpPr>
            <a:spLocks noGrp="1" noChangeArrowheads="1"/>
          </p:cNvSpPr>
          <p:nvPr>
            <p:ph type="sldNum" sz="quarter" idx="10"/>
          </p:nvPr>
        </p:nvSpPr>
        <p:spPr>
          <a:ln/>
        </p:spPr>
        <p:txBody>
          <a:bodyPr/>
          <a:lstStyle>
            <a:lvl1pPr>
              <a:defRPr/>
            </a:lvl1pPr>
          </a:lstStyle>
          <a:p>
            <a:fld id="{E8A9E453-49A3-3344-80D6-E2D34A28A693}" type="slidenum">
              <a:rPr lang="en-GB" altLang="en-US"/>
              <a:pPr/>
              <a:t>‹#›</a:t>
            </a:fld>
            <a:endParaRPr lang="en-GB" altLang="en-US"/>
          </a:p>
        </p:txBody>
      </p:sp>
    </p:spTree>
    <p:extLst>
      <p:ext uri="{BB962C8B-B14F-4D97-AF65-F5344CB8AC3E}">
        <p14:creationId xmlns:p14="http://schemas.microsoft.com/office/powerpoint/2010/main" val="1831230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8A4225EA-336A-F945-90F0-2EC65A4E1FAF}"/>
              </a:ext>
            </a:extLst>
          </p:cNvPr>
          <p:cNvSpPr>
            <a:spLocks noGrp="1" noChangeArrowheads="1"/>
          </p:cNvSpPr>
          <p:nvPr>
            <p:ph type="sldNum" sz="quarter" idx="10"/>
          </p:nvPr>
        </p:nvSpPr>
        <p:spPr>
          <a:ln/>
        </p:spPr>
        <p:txBody>
          <a:bodyPr/>
          <a:lstStyle>
            <a:lvl1pPr>
              <a:defRPr/>
            </a:lvl1pPr>
          </a:lstStyle>
          <a:p>
            <a:fld id="{B22918C7-F5F5-5B47-A2EE-256412F3E44D}" type="slidenum">
              <a:rPr lang="en-GB" altLang="en-US"/>
              <a:pPr/>
              <a:t>‹#›</a:t>
            </a:fld>
            <a:endParaRPr lang="en-GB" altLang="en-US"/>
          </a:p>
        </p:txBody>
      </p:sp>
    </p:spTree>
    <p:extLst>
      <p:ext uri="{BB962C8B-B14F-4D97-AF65-F5344CB8AC3E}">
        <p14:creationId xmlns:p14="http://schemas.microsoft.com/office/powerpoint/2010/main" val="16020817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C32A0E7-FAA6-A442-8673-7A1C93FDCF5C}"/>
              </a:ext>
            </a:extLst>
          </p:cNvPr>
          <p:cNvSpPr>
            <a:spLocks noGrp="1" noChangeArrowheads="1"/>
          </p:cNvSpPr>
          <p:nvPr>
            <p:ph type="sldNum" sz="quarter" idx="10"/>
          </p:nvPr>
        </p:nvSpPr>
        <p:spPr>
          <a:ln/>
        </p:spPr>
        <p:txBody>
          <a:bodyPr/>
          <a:lstStyle>
            <a:lvl1pPr>
              <a:defRPr/>
            </a:lvl1pPr>
          </a:lstStyle>
          <a:p>
            <a:fld id="{048D6415-8A43-144A-9AFE-7A9FB1C9ED5C}" type="slidenum">
              <a:rPr lang="en-GB" altLang="en-US"/>
              <a:pPr/>
              <a:t>‹#›</a:t>
            </a:fld>
            <a:endParaRPr lang="en-GB" altLang="en-US"/>
          </a:p>
        </p:txBody>
      </p:sp>
    </p:spTree>
    <p:extLst>
      <p:ext uri="{BB962C8B-B14F-4D97-AF65-F5344CB8AC3E}">
        <p14:creationId xmlns:p14="http://schemas.microsoft.com/office/powerpoint/2010/main" val="572788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E5C42FB-C943-7A41-98C9-C4B87D9A8773}"/>
              </a:ext>
            </a:extLst>
          </p:cNvPr>
          <p:cNvSpPr>
            <a:spLocks noGrp="1" noChangeArrowheads="1"/>
          </p:cNvSpPr>
          <p:nvPr>
            <p:ph type="sldNum" sz="quarter" idx="10"/>
          </p:nvPr>
        </p:nvSpPr>
        <p:spPr>
          <a:ln/>
        </p:spPr>
        <p:txBody>
          <a:bodyPr/>
          <a:lstStyle>
            <a:lvl1pPr>
              <a:defRPr/>
            </a:lvl1pPr>
          </a:lstStyle>
          <a:p>
            <a:fld id="{38B7724D-4BC3-424F-B7B9-82469076D589}" type="slidenum">
              <a:rPr lang="en-GB" altLang="en-US"/>
              <a:pPr/>
              <a:t>‹#›</a:t>
            </a:fld>
            <a:endParaRPr lang="en-GB" altLang="en-US"/>
          </a:p>
        </p:txBody>
      </p:sp>
    </p:spTree>
    <p:extLst>
      <p:ext uri="{BB962C8B-B14F-4D97-AF65-F5344CB8AC3E}">
        <p14:creationId xmlns:p14="http://schemas.microsoft.com/office/powerpoint/2010/main" val="1459419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D2FCD7DB-285B-6146-969A-70EEA3AC944E}"/>
              </a:ext>
            </a:extLst>
          </p:cNvPr>
          <p:cNvSpPr>
            <a:spLocks noGrp="1" noChangeArrowheads="1"/>
          </p:cNvSpPr>
          <p:nvPr>
            <p:ph type="sldNum" sz="quarter" idx="10"/>
          </p:nvPr>
        </p:nvSpPr>
        <p:spPr>
          <a:ln/>
        </p:spPr>
        <p:txBody>
          <a:bodyPr/>
          <a:lstStyle>
            <a:lvl1pPr>
              <a:defRPr/>
            </a:lvl1pPr>
          </a:lstStyle>
          <a:p>
            <a:fld id="{E4ED57B5-4738-FE4B-9438-56172276AA56}" type="slidenum">
              <a:rPr lang="en-GB" altLang="en-US"/>
              <a:pPr/>
              <a:t>‹#›</a:t>
            </a:fld>
            <a:endParaRPr lang="en-GB" altLang="en-US"/>
          </a:p>
        </p:txBody>
      </p:sp>
    </p:spTree>
    <p:extLst>
      <p:ext uri="{BB962C8B-B14F-4D97-AF65-F5344CB8AC3E}">
        <p14:creationId xmlns:p14="http://schemas.microsoft.com/office/powerpoint/2010/main" val="3270082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1950A63-E9AF-1A47-9E37-6C80E15BC9A7}"/>
              </a:ext>
            </a:extLst>
          </p:cNvPr>
          <p:cNvSpPr>
            <a:spLocks noGrp="1" noChangeArrowheads="1"/>
          </p:cNvSpPr>
          <p:nvPr>
            <p:ph type="sldNum" sz="quarter" idx="10"/>
          </p:nvPr>
        </p:nvSpPr>
        <p:spPr>
          <a:ln/>
        </p:spPr>
        <p:txBody>
          <a:bodyPr/>
          <a:lstStyle>
            <a:lvl1pPr>
              <a:defRPr/>
            </a:lvl1pPr>
          </a:lstStyle>
          <a:p>
            <a:fld id="{1D677D47-4085-5647-BDC9-BDC257ED2726}" type="slidenum">
              <a:rPr lang="en-GB" altLang="en-US"/>
              <a:pPr/>
              <a:t>‹#›</a:t>
            </a:fld>
            <a:endParaRPr lang="en-GB" altLang="en-US"/>
          </a:p>
        </p:txBody>
      </p:sp>
    </p:spTree>
    <p:extLst>
      <p:ext uri="{BB962C8B-B14F-4D97-AF65-F5344CB8AC3E}">
        <p14:creationId xmlns:p14="http://schemas.microsoft.com/office/powerpoint/2010/main" val="4092669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D0114AEE-1916-3E4D-B849-0F73B2AA0E4D}"/>
              </a:ext>
            </a:extLst>
          </p:cNvPr>
          <p:cNvSpPr>
            <a:spLocks noGrp="1" noChangeArrowheads="1"/>
          </p:cNvSpPr>
          <p:nvPr>
            <p:ph type="sldNum" sz="quarter" idx="10"/>
          </p:nvPr>
        </p:nvSpPr>
        <p:spPr>
          <a:ln/>
        </p:spPr>
        <p:txBody>
          <a:bodyPr/>
          <a:lstStyle>
            <a:lvl1pPr>
              <a:defRPr/>
            </a:lvl1pPr>
          </a:lstStyle>
          <a:p>
            <a:fld id="{6272D42F-54A1-984D-B899-AB6ABBDF65A6}" type="slidenum">
              <a:rPr lang="en-GB" altLang="en-US"/>
              <a:pPr/>
              <a:t>‹#›</a:t>
            </a:fld>
            <a:endParaRPr lang="en-GB" altLang="en-US"/>
          </a:p>
        </p:txBody>
      </p:sp>
    </p:spTree>
    <p:extLst>
      <p:ext uri="{BB962C8B-B14F-4D97-AF65-F5344CB8AC3E}">
        <p14:creationId xmlns:p14="http://schemas.microsoft.com/office/powerpoint/2010/main" val="3292672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908050"/>
            <a:ext cx="2122487" cy="52578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30200" y="908050"/>
            <a:ext cx="6215063"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17EF49AA-26CF-DE4C-96C9-5008B31B435A}"/>
              </a:ext>
            </a:extLst>
          </p:cNvPr>
          <p:cNvSpPr>
            <a:spLocks noGrp="1" noChangeArrowheads="1"/>
          </p:cNvSpPr>
          <p:nvPr>
            <p:ph type="sldNum" sz="quarter" idx="10"/>
          </p:nvPr>
        </p:nvSpPr>
        <p:spPr>
          <a:ln/>
        </p:spPr>
        <p:txBody>
          <a:bodyPr/>
          <a:lstStyle>
            <a:lvl1pPr>
              <a:defRPr/>
            </a:lvl1pPr>
          </a:lstStyle>
          <a:p>
            <a:fld id="{9DECE36A-9C21-604A-912B-04672CC33D94}" type="slidenum">
              <a:rPr lang="en-GB" altLang="en-US"/>
              <a:pPr/>
              <a:t>‹#›</a:t>
            </a:fld>
            <a:endParaRPr lang="en-GB" altLang="en-US"/>
          </a:p>
        </p:txBody>
      </p:sp>
    </p:spTree>
    <p:extLst>
      <p:ext uri="{BB962C8B-B14F-4D97-AF65-F5344CB8AC3E}">
        <p14:creationId xmlns:p14="http://schemas.microsoft.com/office/powerpoint/2010/main" val="12552639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1296988"/>
          </a:xfrm>
        </p:spPr>
        <p:txBody>
          <a:bodyPr/>
          <a:lstStyle/>
          <a:p>
            <a:r>
              <a:rPr lang="en-US"/>
              <a:t>Click to edit Master title style</a:t>
            </a:r>
            <a:endParaRPr lang="en-GB"/>
          </a:p>
        </p:txBody>
      </p:sp>
      <p:sp>
        <p:nvSpPr>
          <p:cNvPr id="3" name="Table Placeholder 2"/>
          <p:cNvSpPr>
            <a:spLocks noGrp="1"/>
          </p:cNvSpPr>
          <p:nvPr>
            <p:ph type="tbl" idx="1"/>
          </p:nvPr>
        </p:nvSpPr>
        <p:spPr>
          <a:xfrm>
            <a:off x="330200" y="2708275"/>
            <a:ext cx="8489950" cy="3457575"/>
          </a:xfrm>
        </p:spPr>
        <p:txBody>
          <a:bodyPr/>
          <a:lstStyle/>
          <a:p>
            <a:pPr lvl="0"/>
            <a:endParaRPr lang="en-GB" noProof="0"/>
          </a:p>
        </p:txBody>
      </p:sp>
      <p:sp>
        <p:nvSpPr>
          <p:cNvPr id="4" name="Rectangle 4">
            <a:extLst>
              <a:ext uri="{FF2B5EF4-FFF2-40B4-BE49-F238E27FC236}">
                <a16:creationId xmlns:a16="http://schemas.microsoft.com/office/drawing/2014/main" id="{6FFDB202-693A-7148-B2AE-B02BCF735B3F}"/>
              </a:ext>
            </a:extLst>
          </p:cNvPr>
          <p:cNvSpPr>
            <a:spLocks noGrp="1" noChangeArrowheads="1"/>
          </p:cNvSpPr>
          <p:nvPr>
            <p:ph type="sldNum" sz="quarter" idx="10"/>
          </p:nvPr>
        </p:nvSpPr>
        <p:spPr/>
        <p:txBody>
          <a:bodyPr/>
          <a:lstStyle>
            <a:lvl1pPr>
              <a:defRPr/>
            </a:lvl1pPr>
          </a:lstStyle>
          <a:p>
            <a:fld id="{F138EFC8-AC2B-AD48-9FD5-081F1B491690}" type="slidenum">
              <a:rPr lang="en-US" altLang="en-US"/>
              <a:pPr/>
              <a:t>‹#›</a:t>
            </a:fld>
            <a:endParaRPr lang="en-US" altLang="en-US"/>
          </a:p>
        </p:txBody>
      </p:sp>
    </p:spTree>
    <p:extLst>
      <p:ext uri="{BB962C8B-B14F-4D97-AF65-F5344CB8AC3E}">
        <p14:creationId xmlns:p14="http://schemas.microsoft.com/office/powerpoint/2010/main" val="1831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B8C9FE9-508B-CE42-B46F-0EFB821E438B}"/>
              </a:ext>
            </a:extLst>
          </p:cNvPr>
          <p:cNvSpPr>
            <a:spLocks noGrp="1" noChangeArrowheads="1"/>
          </p:cNvSpPr>
          <p:nvPr>
            <p:ph type="sldNum" sz="quarter" idx="10"/>
          </p:nvPr>
        </p:nvSpPr>
        <p:spPr>
          <a:ln/>
        </p:spPr>
        <p:txBody>
          <a:bodyPr/>
          <a:lstStyle>
            <a:lvl1pPr>
              <a:defRPr/>
            </a:lvl1pPr>
          </a:lstStyle>
          <a:p>
            <a:fld id="{88F401D2-0196-464C-87B6-D6472F7CD659}" type="slidenum">
              <a:rPr lang="en-GB" altLang="en-US"/>
              <a:pPr/>
              <a:t>‹#›</a:t>
            </a:fld>
            <a:endParaRPr lang="en-GB" altLang="en-US"/>
          </a:p>
        </p:txBody>
      </p:sp>
    </p:spTree>
    <p:extLst>
      <p:ext uri="{BB962C8B-B14F-4D97-AF65-F5344CB8AC3E}">
        <p14:creationId xmlns:p14="http://schemas.microsoft.com/office/powerpoint/2010/main" val="4035697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30200"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1375"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5E69B40F-F231-6546-B469-156350942BEA}"/>
              </a:ext>
            </a:extLst>
          </p:cNvPr>
          <p:cNvSpPr>
            <a:spLocks noGrp="1" noChangeArrowheads="1"/>
          </p:cNvSpPr>
          <p:nvPr>
            <p:ph type="sldNum" sz="quarter" idx="10"/>
          </p:nvPr>
        </p:nvSpPr>
        <p:spPr>
          <a:ln/>
        </p:spPr>
        <p:txBody>
          <a:bodyPr/>
          <a:lstStyle>
            <a:lvl1pPr>
              <a:defRPr/>
            </a:lvl1pPr>
          </a:lstStyle>
          <a:p>
            <a:fld id="{54F69F9D-B2A2-CB43-BDAB-10F668841BD2}" type="slidenum">
              <a:rPr lang="en-GB" altLang="en-US"/>
              <a:pPr/>
              <a:t>‹#›</a:t>
            </a:fld>
            <a:endParaRPr lang="en-GB" altLang="en-US"/>
          </a:p>
        </p:txBody>
      </p:sp>
    </p:spTree>
    <p:extLst>
      <p:ext uri="{BB962C8B-B14F-4D97-AF65-F5344CB8AC3E}">
        <p14:creationId xmlns:p14="http://schemas.microsoft.com/office/powerpoint/2010/main" val="1066589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DF98D593-BAE8-0F4A-8E7B-F423A8B9D90A}"/>
              </a:ext>
            </a:extLst>
          </p:cNvPr>
          <p:cNvSpPr>
            <a:spLocks noGrp="1" noChangeArrowheads="1"/>
          </p:cNvSpPr>
          <p:nvPr>
            <p:ph type="sldNum" sz="quarter" idx="10"/>
          </p:nvPr>
        </p:nvSpPr>
        <p:spPr>
          <a:ln/>
        </p:spPr>
        <p:txBody>
          <a:bodyPr/>
          <a:lstStyle>
            <a:lvl1pPr>
              <a:defRPr/>
            </a:lvl1pPr>
          </a:lstStyle>
          <a:p>
            <a:fld id="{BA8A9B51-BB09-5A41-9C2D-88AD8A9BDE77}" type="slidenum">
              <a:rPr lang="en-GB" altLang="en-US"/>
              <a:pPr/>
              <a:t>‹#›</a:t>
            </a:fld>
            <a:endParaRPr lang="en-GB" altLang="en-US"/>
          </a:p>
        </p:txBody>
      </p:sp>
    </p:spTree>
    <p:extLst>
      <p:ext uri="{BB962C8B-B14F-4D97-AF65-F5344CB8AC3E}">
        <p14:creationId xmlns:p14="http://schemas.microsoft.com/office/powerpoint/2010/main" val="2417161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1FF39E50-C5CC-5D4F-8245-26C81F8D5F44}"/>
              </a:ext>
            </a:extLst>
          </p:cNvPr>
          <p:cNvSpPr>
            <a:spLocks noGrp="1" noChangeArrowheads="1"/>
          </p:cNvSpPr>
          <p:nvPr>
            <p:ph type="sldNum" sz="quarter" idx="10"/>
          </p:nvPr>
        </p:nvSpPr>
        <p:spPr>
          <a:ln/>
        </p:spPr>
        <p:txBody>
          <a:bodyPr/>
          <a:lstStyle>
            <a:lvl1pPr>
              <a:defRPr/>
            </a:lvl1pPr>
          </a:lstStyle>
          <a:p>
            <a:fld id="{5562D4F5-16D4-B449-8037-D70A16C2789C}" type="slidenum">
              <a:rPr lang="en-GB" altLang="en-US"/>
              <a:pPr/>
              <a:t>‹#›</a:t>
            </a:fld>
            <a:endParaRPr lang="en-GB" altLang="en-US"/>
          </a:p>
        </p:txBody>
      </p:sp>
    </p:spTree>
    <p:extLst>
      <p:ext uri="{BB962C8B-B14F-4D97-AF65-F5344CB8AC3E}">
        <p14:creationId xmlns:p14="http://schemas.microsoft.com/office/powerpoint/2010/main" val="2343373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488890-A400-8B49-BF09-03520AA40EA1}"/>
              </a:ext>
            </a:extLst>
          </p:cNvPr>
          <p:cNvSpPr>
            <a:spLocks noGrp="1" noChangeArrowheads="1"/>
          </p:cNvSpPr>
          <p:nvPr>
            <p:ph type="sldNum" sz="quarter" idx="10"/>
          </p:nvPr>
        </p:nvSpPr>
        <p:spPr>
          <a:ln/>
        </p:spPr>
        <p:txBody>
          <a:bodyPr/>
          <a:lstStyle>
            <a:lvl1pPr>
              <a:defRPr/>
            </a:lvl1pPr>
          </a:lstStyle>
          <a:p>
            <a:fld id="{8DD1C50D-ECD6-7341-A819-0E386E898A5F}" type="slidenum">
              <a:rPr lang="en-GB" altLang="en-US"/>
              <a:pPr/>
              <a:t>‹#›</a:t>
            </a:fld>
            <a:endParaRPr lang="en-GB" altLang="en-US"/>
          </a:p>
        </p:txBody>
      </p:sp>
    </p:spTree>
    <p:extLst>
      <p:ext uri="{BB962C8B-B14F-4D97-AF65-F5344CB8AC3E}">
        <p14:creationId xmlns:p14="http://schemas.microsoft.com/office/powerpoint/2010/main" val="417625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3DFB488-5269-8A4A-A1E5-0794DC075BD7}"/>
              </a:ext>
            </a:extLst>
          </p:cNvPr>
          <p:cNvSpPr>
            <a:spLocks noGrp="1" noChangeArrowheads="1"/>
          </p:cNvSpPr>
          <p:nvPr>
            <p:ph type="sldNum" sz="quarter" idx="10"/>
          </p:nvPr>
        </p:nvSpPr>
        <p:spPr>
          <a:ln/>
        </p:spPr>
        <p:txBody>
          <a:bodyPr/>
          <a:lstStyle>
            <a:lvl1pPr>
              <a:defRPr/>
            </a:lvl1pPr>
          </a:lstStyle>
          <a:p>
            <a:fld id="{B5D45E46-E484-C644-91D6-548AB5013713}" type="slidenum">
              <a:rPr lang="en-GB" altLang="en-US"/>
              <a:pPr/>
              <a:t>‹#›</a:t>
            </a:fld>
            <a:endParaRPr lang="en-GB" altLang="en-US"/>
          </a:p>
        </p:txBody>
      </p:sp>
    </p:spTree>
    <p:extLst>
      <p:ext uri="{BB962C8B-B14F-4D97-AF65-F5344CB8AC3E}">
        <p14:creationId xmlns:p14="http://schemas.microsoft.com/office/powerpoint/2010/main" val="152010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B71D94B-913B-264C-B615-2DDE620FCA38}"/>
              </a:ext>
            </a:extLst>
          </p:cNvPr>
          <p:cNvSpPr>
            <a:spLocks noGrp="1" noChangeArrowheads="1"/>
          </p:cNvSpPr>
          <p:nvPr>
            <p:ph type="sldNum" sz="quarter" idx="10"/>
          </p:nvPr>
        </p:nvSpPr>
        <p:spPr>
          <a:ln/>
        </p:spPr>
        <p:txBody>
          <a:bodyPr/>
          <a:lstStyle>
            <a:lvl1pPr>
              <a:defRPr/>
            </a:lvl1pPr>
          </a:lstStyle>
          <a:p>
            <a:fld id="{7AD61E02-ADE6-694D-9611-D583EFD00FD5}" type="slidenum">
              <a:rPr lang="en-GB" altLang="en-US"/>
              <a:pPr/>
              <a:t>‹#›</a:t>
            </a:fld>
            <a:endParaRPr lang="en-GB" altLang="en-US"/>
          </a:p>
        </p:txBody>
      </p:sp>
    </p:spTree>
    <p:extLst>
      <p:ext uri="{BB962C8B-B14F-4D97-AF65-F5344CB8AC3E}">
        <p14:creationId xmlns:p14="http://schemas.microsoft.com/office/powerpoint/2010/main" val="1526711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E9D1DD"/>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76F2FEC-65F5-0F4F-913F-A23B9A4D90BD}"/>
              </a:ext>
            </a:extLst>
          </p:cNvPr>
          <p:cNvSpPr>
            <a:spLocks noGrp="1" noChangeArrowheads="1"/>
          </p:cNvSpPr>
          <p:nvPr>
            <p:ph type="title"/>
          </p:nvPr>
        </p:nvSpPr>
        <p:spPr bwMode="auto">
          <a:xfrm>
            <a:off x="179388" y="620713"/>
            <a:ext cx="84899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A61D76AE-6E7D-BD40-AACA-F0104719DDFC}"/>
              </a:ext>
            </a:extLst>
          </p:cNvPr>
          <p:cNvSpPr>
            <a:spLocks noGrp="1" noChangeArrowheads="1"/>
          </p:cNvSpPr>
          <p:nvPr>
            <p:ph type="body" idx="1"/>
          </p:nvPr>
        </p:nvSpPr>
        <p:spPr bwMode="auto">
          <a:xfrm>
            <a:off x="179388" y="1557338"/>
            <a:ext cx="84899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p:txBody>
      </p:sp>
      <p:sp>
        <p:nvSpPr>
          <p:cNvPr id="116740" name="Rectangle 4">
            <a:extLst>
              <a:ext uri="{FF2B5EF4-FFF2-40B4-BE49-F238E27FC236}">
                <a16:creationId xmlns:a16="http://schemas.microsoft.com/office/drawing/2014/main" id="{7332CA1C-5FE2-ED40-8ED1-2074051346BB}"/>
              </a:ext>
            </a:extLst>
          </p:cNvPr>
          <p:cNvSpPr>
            <a:spLocks noGrp="1" noChangeArrowheads="1"/>
          </p:cNvSpPr>
          <p:nvPr>
            <p:ph type="sldNum" sz="quarter" idx="4"/>
          </p:nvPr>
        </p:nvSpPr>
        <p:spPr bwMode="auto">
          <a:xfrm>
            <a:off x="7812088" y="6337300"/>
            <a:ext cx="100806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C16B2F65-42C3-3041-90AC-817072AA276F}" type="slidenum">
              <a:rPr lang="en-GB" altLang="en-US"/>
              <a:pPr/>
              <a:t>‹#›</a:t>
            </a:fld>
            <a:endParaRPr lang="en-GB" altLang="en-US"/>
          </a:p>
        </p:txBody>
      </p:sp>
      <p:pic>
        <p:nvPicPr>
          <p:cNvPr id="1029" name="Picture 5" descr="DarkRed90">
            <a:extLst>
              <a:ext uri="{FF2B5EF4-FFF2-40B4-BE49-F238E27FC236}">
                <a16:creationId xmlns:a16="http://schemas.microsoft.com/office/drawing/2014/main" id="{B144F737-CB3C-7A43-9AF2-6096C0FFB4E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1"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rtl="0" eaLnBrk="0" fontAlgn="base" hangingPunct="0">
        <a:spcBef>
          <a:spcPct val="0"/>
        </a:spcBef>
        <a:spcAft>
          <a:spcPct val="0"/>
        </a:spcAft>
        <a:defRPr sz="3000" b="1">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3000" b="1">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3000" b="1">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3000" b="1">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3000" b="1">
          <a:solidFill>
            <a:schemeClr val="tx2"/>
          </a:solidFill>
          <a:latin typeface="Arial" charset="0"/>
          <a:ea typeface="ＭＳ Ｐゴシック" charset="0"/>
          <a:cs typeface="ＭＳ Ｐゴシック"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E6E8D7"/>
            </a:gs>
            <a:gs pos="100000">
              <a:schemeClr val="bg1"/>
            </a:gs>
          </a:gsLst>
          <a:lin ang="5400000" scaled="1"/>
        </a:gra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A9BF326-A1F2-AC4A-BD67-8635CAFFDC19}"/>
              </a:ext>
            </a:extLst>
          </p:cNvPr>
          <p:cNvSpPr>
            <a:spLocks noGrp="1" noChangeArrowheads="1"/>
          </p:cNvSpPr>
          <p:nvPr>
            <p:ph type="title"/>
          </p:nvPr>
        </p:nvSpPr>
        <p:spPr bwMode="auto">
          <a:xfrm>
            <a:off x="107950" y="549275"/>
            <a:ext cx="84899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title style</a:t>
            </a:r>
          </a:p>
        </p:txBody>
      </p:sp>
      <p:sp>
        <p:nvSpPr>
          <p:cNvPr id="13315" name="Rectangle 3">
            <a:extLst>
              <a:ext uri="{FF2B5EF4-FFF2-40B4-BE49-F238E27FC236}">
                <a16:creationId xmlns:a16="http://schemas.microsoft.com/office/drawing/2014/main" id="{2E130018-D306-314F-98AB-0E96863C80EC}"/>
              </a:ext>
            </a:extLst>
          </p:cNvPr>
          <p:cNvSpPr>
            <a:spLocks noGrp="1" noChangeArrowheads="1"/>
          </p:cNvSpPr>
          <p:nvPr>
            <p:ph type="body" idx="1"/>
          </p:nvPr>
        </p:nvSpPr>
        <p:spPr bwMode="auto">
          <a:xfrm>
            <a:off x="107950" y="1412875"/>
            <a:ext cx="848995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20836" name="Rectangle 4">
            <a:extLst>
              <a:ext uri="{FF2B5EF4-FFF2-40B4-BE49-F238E27FC236}">
                <a16:creationId xmlns:a16="http://schemas.microsoft.com/office/drawing/2014/main" id="{6046CFB0-DB49-414A-9FCE-A9A711D43D85}"/>
              </a:ext>
            </a:extLst>
          </p:cNvPr>
          <p:cNvSpPr>
            <a:spLocks noGrp="1" noChangeArrowheads="1"/>
          </p:cNvSpPr>
          <p:nvPr>
            <p:ph type="sldNum" sz="quarter" idx="4"/>
          </p:nvPr>
        </p:nvSpPr>
        <p:spPr bwMode="auto">
          <a:xfrm>
            <a:off x="7812088" y="6337300"/>
            <a:ext cx="100806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7DF987AB-0443-9149-9857-232C572FF720}" type="slidenum">
              <a:rPr lang="en-GB" altLang="en-US"/>
              <a:pPr/>
              <a:t>‹#›</a:t>
            </a:fld>
            <a:endParaRPr lang="en-GB" altLang="en-US"/>
          </a:p>
        </p:txBody>
      </p:sp>
      <p:pic>
        <p:nvPicPr>
          <p:cNvPr id="13317" name="Picture 5" descr="MidGreen90">
            <a:extLst>
              <a:ext uri="{FF2B5EF4-FFF2-40B4-BE49-F238E27FC236}">
                <a16:creationId xmlns:a16="http://schemas.microsoft.com/office/drawing/2014/main" id="{43443C4A-F713-7348-BBBE-A4995AA5D02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2"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3" r:id="rId12"/>
  </p:sldLayoutIdLst>
  <p:txStyles>
    <p:titleStyle>
      <a:lvl1pPr algn="l" rtl="0" eaLnBrk="0" fontAlgn="base" hangingPunct="0">
        <a:spcBef>
          <a:spcPct val="0"/>
        </a:spcBef>
        <a:spcAft>
          <a:spcPct val="0"/>
        </a:spcAft>
        <a:defRPr sz="3000" b="1">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3000" b="1">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3000" b="1">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3000" b="1">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3000" b="1">
          <a:solidFill>
            <a:schemeClr val="tx2"/>
          </a:solidFill>
          <a:latin typeface="Arial" charset="0"/>
          <a:ea typeface="ＭＳ Ｐゴシック" charset="0"/>
          <a:cs typeface="ＭＳ Ｐゴシック"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6.jpeg"/><Relationship Id="rId4" Type="http://schemas.openxmlformats.org/officeDocument/2006/relationships/hyperlink" Target="../../../email/attach/eye.jp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image" Target="../media/image8.png"/><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3A2508C4-D8C9-4E49-8944-C4D02B2C2EDB}"/>
              </a:ext>
            </a:extLst>
          </p:cNvPr>
          <p:cNvSpPr>
            <a:spLocks noGrp="1" noChangeArrowheads="1"/>
          </p:cNvSpPr>
          <p:nvPr>
            <p:ph type="ctrTitle"/>
          </p:nvPr>
        </p:nvSpPr>
        <p:spPr/>
        <p:txBody>
          <a:bodyPr/>
          <a:lstStyle/>
          <a:p>
            <a:pPr algn="ctr" eaLnBrk="1" hangingPunct="1">
              <a:lnSpc>
                <a:spcPct val="110000"/>
              </a:lnSpc>
            </a:pPr>
            <a:r>
              <a:rPr lang="en-GB" altLang="en-US" sz="4000">
                <a:ea typeface="ＭＳ Ｐゴシック" panose="020B0600070205080204" pitchFamily="34" charset="-128"/>
              </a:rPr>
              <a:t>Digital Transmission Principles</a:t>
            </a:r>
          </a:p>
        </p:txBody>
      </p:sp>
      <p:sp>
        <p:nvSpPr>
          <p:cNvPr id="28674" name="Rectangle 3">
            <a:extLst>
              <a:ext uri="{FF2B5EF4-FFF2-40B4-BE49-F238E27FC236}">
                <a16:creationId xmlns:a16="http://schemas.microsoft.com/office/drawing/2014/main" id="{2084675D-D5F9-4949-B026-5C32F29E91CB}"/>
              </a:ext>
            </a:extLst>
          </p:cNvPr>
          <p:cNvSpPr>
            <a:spLocks noGrp="1" noChangeArrowheads="1"/>
          </p:cNvSpPr>
          <p:nvPr>
            <p:ph type="subTitle" idx="1"/>
          </p:nvPr>
        </p:nvSpPr>
        <p:spPr/>
        <p:txBody>
          <a:bodyPr/>
          <a:lstStyle/>
          <a:p>
            <a:pPr eaLnBrk="1" hangingPunct="1"/>
            <a:r>
              <a:rPr lang="en-GB" altLang="en-US" sz="2400" dirty="0">
                <a:ea typeface="ＭＳ Ｐゴシック" panose="020B0600070205080204" pitchFamily="34" charset="-128"/>
              </a:rPr>
              <a:t>Prof. Cyril Renaud</a:t>
            </a:r>
          </a:p>
          <a:p>
            <a:pPr eaLnBrk="1" hangingPunct="1"/>
            <a:r>
              <a:rPr lang="en-GB" altLang="en-US" sz="2400" dirty="0" err="1">
                <a:ea typeface="ＭＳ Ｐゴシック" panose="020B0600070205080204" pitchFamily="34" charset="-128"/>
              </a:rPr>
              <a:t>c.renaud@ucl.ac.uk</a:t>
            </a:r>
            <a:endParaRPr lang="en-GB" altLang="en-US" sz="2400" dirty="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145EAE71-0CE9-A448-80CF-E4816C9601FC}"/>
              </a:ext>
            </a:extLst>
          </p:cNvPr>
          <p:cNvSpPr>
            <a:spLocks noGrp="1" noChangeArrowheads="1"/>
          </p:cNvSpPr>
          <p:nvPr>
            <p:ph type="title"/>
          </p:nvPr>
        </p:nvSpPr>
        <p:spPr>
          <a:xfrm>
            <a:off x="312738" y="1109663"/>
            <a:ext cx="8450262" cy="571500"/>
          </a:xfrm>
          <a:noFill/>
        </p:spPr>
        <p:txBody>
          <a:bodyPr lIns="90488" tIns="44450" rIns="90488" bIns="44450" anchor="ctr"/>
          <a:lstStyle/>
          <a:p>
            <a:pPr eaLnBrk="1" hangingPunct="1"/>
            <a:r>
              <a:rPr lang="en-GB" altLang="en-US">
                <a:ea typeface="ＭＳ Ｐゴシック" panose="020B0600070205080204" pitchFamily="34" charset="-128"/>
              </a:rPr>
              <a:t>Binary signal waveforms</a:t>
            </a:r>
          </a:p>
        </p:txBody>
      </p:sp>
      <p:sp>
        <p:nvSpPr>
          <p:cNvPr id="47106" name="Line 3">
            <a:extLst>
              <a:ext uri="{FF2B5EF4-FFF2-40B4-BE49-F238E27FC236}">
                <a16:creationId xmlns:a16="http://schemas.microsoft.com/office/drawing/2014/main" id="{F99955F2-3D62-6B45-896D-B786009545C2}"/>
              </a:ext>
            </a:extLst>
          </p:cNvPr>
          <p:cNvSpPr>
            <a:spLocks noChangeShapeType="1"/>
          </p:cNvSpPr>
          <p:nvPr/>
        </p:nvSpPr>
        <p:spPr bwMode="auto">
          <a:xfrm>
            <a:off x="3822700" y="32004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07" name="Line 4">
            <a:extLst>
              <a:ext uri="{FF2B5EF4-FFF2-40B4-BE49-F238E27FC236}">
                <a16:creationId xmlns:a16="http://schemas.microsoft.com/office/drawing/2014/main" id="{E789D6E1-1BE1-2648-B3C3-55349EEBD22E}"/>
              </a:ext>
            </a:extLst>
          </p:cNvPr>
          <p:cNvSpPr>
            <a:spLocks noChangeShapeType="1"/>
          </p:cNvSpPr>
          <p:nvPr/>
        </p:nvSpPr>
        <p:spPr bwMode="auto">
          <a:xfrm>
            <a:off x="4521200" y="32004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08" name="Line 5">
            <a:extLst>
              <a:ext uri="{FF2B5EF4-FFF2-40B4-BE49-F238E27FC236}">
                <a16:creationId xmlns:a16="http://schemas.microsoft.com/office/drawing/2014/main" id="{38A7FC18-EC56-2D4C-B879-1599F759AB2B}"/>
              </a:ext>
            </a:extLst>
          </p:cNvPr>
          <p:cNvSpPr>
            <a:spLocks noChangeShapeType="1"/>
          </p:cNvSpPr>
          <p:nvPr/>
        </p:nvSpPr>
        <p:spPr bwMode="auto">
          <a:xfrm>
            <a:off x="5207000" y="320675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09" name="Line 6">
            <a:extLst>
              <a:ext uri="{FF2B5EF4-FFF2-40B4-BE49-F238E27FC236}">
                <a16:creationId xmlns:a16="http://schemas.microsoft.com/office/drawing/2014/main" id="{2616BDFD-58B3-C44A-9EF8-04B94B820AD7}"/>
              </a:ext>
            </a:extLst>
          </p:cNvPr>
          <p:cNvSpPr>
            <a:spLocks noChangeShapeType="1"/>
          </p:cNvSpPr>
          <p:nvPr/>
        </p:nvSpPr>
        <p:spPr bwMode="auto">
          <a:xfrm>
            <a:off x="5905500" y="320675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0" name="Line 7">
            <a:extLst>
              <a:ext uri="{FF2B5EF4-FFF2-40B4-BE49-F238E27FC236}">
                <a16:creationId xmlns:a16="http://schemas.microsoft.com/office/drawing/2014/main" id="{55DAAF15-979B-C946-9194-8915E1B7409F}"/>
              </a:ext>
            </a:extLst>
          </p:cNvPr>
          <p:cNvSpPr>
            <a:spLocks noChangeShapeType="1"/>
          </p:cNvSpPr>
          <p:nvPr/>
        </p:nvSpPr>
        <p:spPr bwMode="auto">
          <a:xfrm>
            <a:off x="6591300" y="320675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1" name="Line 8">
            <a:extLst>
              <a:ext uri="{FF2B5EF4-FFF2-40B4-BE49-F238E27FC236}">
                <a16:creationId xmlns:a16="http://schemas.microsoft.com/office/drawing/2014/main" id="{7912A9F2-CEB0-764C-A513-CB3C2388D5C9}"/>
              </a:ext>
            </a:extLst>
          </p:cNvPr>
          <p:cNvSpPr>
            <a:spLocks noChangeShapeType="1"/>
          </p:cNvSpPr>
          <p:nvPr/>
        </p:nvSpPr>
        <p:spPr bwMode="auto">
          <a:xfrm>
            <a:off x="3162300" y="2362200"/>
            <a:ext cx="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2" name="Line 9">
            <a:extLst>
              <a:ext uri="{FF2B5EF4-FFF2-40B4-BE49-F238E27FC236}">
                <a16:creationId xmlns:a16="http://schemas.microsoft.com/office/drawing/2014/main" id="{B13F4DEA-59B5-134E-AD5D-D9A44B4F84FE}"/>
              </a:ext>
            </a:extLst>
          </p:cNvPr>
          <p:cNvSpPr>
            <a:spLocks noChangeShapeType="1"/>
          </p:cNvSpPr>
          <p:nvPr/>
        </p:nvSpPr>
        <p:spPr bwMode="auto">
          <a:xfrm>
            <a:off x="3162300" y="3143250"/>
            <a:ext cx="0" cy="215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3" name="Rectangle 10">
            <a:extLst>
              <a:ext uri="{FF2B5EF4-FFF2-40B4-BE49-F238E27FC236}">
                <a16:creationId xmlns:a16="http://schemas.microsoft.com/office/drawing/2014/main" id="{4AA41D5F-D233-A34B-8824-EE5E1950A808}"/>
              </a:ext>
            </a:extLst>
          </p:cNvPr>
          <p:cNvSpPr>
            <a:spLocks noChangeArrowheads="1"/>
          </p:cNvSpPr>
          <p:nvPr/>
        </p:nvSpPr>
        <p:spPr bwMode="auto">
          <a:xfrm>
            <a:off x="3155950" y="2124075"/>
            <a:ext cx="5080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x(t)</a:t>
            </a:r>
          </a:p>
        </p:txBody>
      </p:sp>
      <p:sp>
        <p:nvSpPr>
          <p:cNvPr id="47114" name="Line 11">
            <a:extLst>
              <a:ext uri="{FF2B5EF4-FFF2-40B4-BE49-F238E27FC236}">
                <a16:creationId xmlns:a16="http://schemas.microsoft.com/office/drawing/2014/main" id="{138532EC-5898-4042-A52A-2E017DE94FD0}"/>
              </a:ext>
            </a:extLst>
          </p:cNvPr>
          <p:cNvSpPr>
            <a:spLocks noChangeShapeType="1"/>
          </p:cNvSpPr>
          <p:nvPr/>
        </p:nvSpPr>
        <p:spPr bwMode="auto">
          <a:xfrm>
            <a:off x="2292350" y="3270250"/>
            <a:ext cx="5092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5" name="Line 12">
            <a:extLst>
              <a:ext uri="{FF2B5EF4-FFF2-40B4-BE49-F238E27FC236}">
                <a16:creationId xmlns:a16="http://schemas.microsoft.com/office/drawing/2014/main" id="{88116A87-4BE6-AD49-98C1-6C632F0F5733}"/>
              </a:ext>
            </a:extLst>
          </p:cNvPr>
          <p:cNvSpPr>
            <a:spLocks noChangeShapeType="1"/>
          </p:cNvSpPr>
          <p:nvPr/>
        </p:nvSpPr>
        <p:spPr bwMode="auto">
          <a:xfrm>
            <a:off x="2292350" y="3270250"/>
            <a:ext cx="520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6" name="Line 13">
            <a:extLst>
              <a:ext uri="{FF2B5EF4-FFF2-40B4-BE49-F238E27FC236}">
                <a16:creationId xmlns:a16="http://schemas.microsoft.com/office/drawing/2014/main" id="{CFCF7F33-9A0E-9F4A-8E0B-66E558867BCF}"/>
              </a:ext>
            </a:extLst>
          </p:cNvPr>
          <p:cNvSpPr>
            <a:spLocks noChangeShapeType="1"/>
          </p:cNvSpPr>
          <p:nvPr/>
        </p:nvSpPr>
        <p:spPr bwMode="auto">
          <a:xfrm>
            <a:off x="3511550" y="3270250"/>
            <a:ext cx="749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7" name="Line 14">
            <a:extLst>
              <a:ext uri="{FF2B5EF4-FFF2-40B4-BE49-F238E27FC236}">
                <a16:creationId xmlns:a16="http://schemas.microsoft.com/office/drawing/2014/main" id="{A10A59F4-0A7C-7647-93BE-30B611D7C16E}"/>
              </a:ext>
            </a:extLst>
          </p:cNvPr>
          <p:cNvSpPr>
            <a:spLocks noChangeShapeType="1"/>
          </p:cNvSpPr>
          <p:nvPr/>
        </p:nvSpPr>
        <p:spPr bwMode="auto">
          <a:xfrm flipV="1">
            <a:off x="2819400" y="2724150"/>
            <a:ext cx="0" cy="558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8" name="Line 15">
            <a:extLst>
              <a:ext uri="{FF2B5EF4-FFF2-40B4-BE49-F238E27FC236}">
                <a16:creationId xmlns:a16="http://schemas.microsoft.com/office/drawing/2014/main" id="{38E1E535-6AB4-684B-BEFA-D54F54886C88}"/>
              </a:ext>
            </a:extLst>
          </p:cNvPr>
          <p:cNvSpPr>
            <a:spLocks noChangeShapeType="1"/>
          </p:cNvSpPr>
          <p:nvPr/>
        </p:nvSpPr>
        <p:spPr bwMode="auto">
          <a:xfrm>
            <a:off x="2830513" y="2736850"/>
            <a:ext cx="663575"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9" name="Line 16">
            <a:extLst>
              <a:ext uri="{FF2B5EF4-FFF2-40B4-BE49-F238E27FC236}">
                <a16:creationId xmlns:a16="http://schemas.microsoft.com/office/drawing/2014/main" id="{116C7752-15B5-E347-9EE1-86A809D306C8}"/>
              </a:ext>
            </a:extLst>
          </p:cNvPr>
          <p:cNvSpPr>
            <a:spLocks noChangeShapeType="1"/>
          </p:cNvSpPr>
          <p:nvPr/>
        </p:nvSpPr>
        <p:spPr bwMode="auto">
          <a:xfrm>
            <a:off x="3505200" y="2749550"/>
            <a:ext cx="0" cy="508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0" name="Line 17">
            <a:extLst>
              <a:ext uri="{FF2B5EF4-FFF2-40B4-BE49-F238E27FC236}">
                <a16:creationId xmlns:a16="http://schemas.microsoft.com/office/drawing/2014/main" id="{473CD68D-009B-D74E-B151-734675AC018A}"/>
              </a:ext>
            </a:extLst>
          </p:cNvPr>
          <p:cNvSpPr>
            <a:spLocks noChangeShapeType="1"/>
          </p:cNvSpPr>
          <p:nvPr/>
        </p:nvSpPr>
        <p:spPr bwMode="auto">
          <a:xfrm flipV="1">
            <a:off x="4191000" y="2724150"/>
            <a:ext cx="0" cy="558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1" name="Line 18">
            <a:extLst>
              <a:ext uri="{FF2B5EF4-FFF2-40B4-BE49-F238E27FC236}">
                <a16:creationId xmlns:a16="http://schemas.microsoft.com/office/drawing/2014/main" id="{48808894-AB67-AE4D-8333-0015B7D0E6AF}"/>
              </a:ext>
            </a:extLst>
          </p:cNvPr>
          <p:cNvSpPr>
            <a:spLocks noChangeShapeType="1"/>
          </p:cNvSpPr>
          <p:nvPr/>
        </p:nvSpPr>
        <p:spPr bwMode="auto">
          <a:xfrm>
            <a:off x="3130550" y="3270250"/>
            <a:ext cx="673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2" name="Line 19">
            <a:extLst>
              <a:ext uri="{FF2B5EF4-FFF2-40B4-BE49-F238E27FC236}">
                <a16:creationId xmlns:a16="http://schemas.microsoft.com/office/drawing/2014/main" id="{BBB826D4-48ED-964D-A082-756E919775CE}"/>
              </a:ext>
            </a:extLst>
          </p:cNvPr>
          <p:cNvSpPr>
            <a:spLocks noChangeShapeType="1"/>
          </p:cNvSpPr>
          <p:nvPr/>
        </p:nvSpPr>
        <p:spPr bwMode="auto">
          <a:xfrm>
            <a:off x="5562600" y="2749550"/>
            <a:ext cx="0" cy="508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3" name="Line 20">
            <a:extLst>
              <a:ext uri="{FF2B5EF4-FFF2-40B4-BE49-F238E27FC236}">
                <a16:creationId xmlns:a16="http://schemas.microsoft.com/office/drawing/2014/main" id="{1840E88F-F0E4-3444-8A75-AF52750C8AC9}"/>
              </a:ext>
            </a:extLst>
          </p:cNvPr>
          <p:cNvSpPr>
            <a:spLocks noChangeShapeType="1"/>
          </p:cNvSpPr>
          <p:nvPr/>
        </p:nvSpPr>
        <p:spPr bwMode="auto">
          <a:xfrm>
            <a:off x="5573713" y="3270250"/>
            <a:ext cx="663575"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4" name="Line 21">
            <a:extLst>
              <a:ext uri="{FF2B5EF4-FFF2-40B4-BE49-F238E27FC236}">
                <a16:creationId xmlns:a16="http://schemas.microsoft.com/office/drawing/2014/main" id="{EED1B410-A1BA-2846-91EA-B919C95CA0F9}"/>
              </a:ext>
            </a:extLst>
          </p:cNvPr>
          <p:cNvSpPr>
            <a:spLocks noChangeShapeType="1"/>
          </p:cNvSpPr>
          <p:nvPr/>
        </p:nvSpPr>
        <p:spPr bwMode="auto">
          <a:xfrm flipV="1">
            <a:off x="6248400" y="2724150"/>
            <a:ext cx="0" cy="558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5" name="Line 22">
            <a:extLst>
              <a:ext uri="{FF2B5EF4-FFF2-40B4-BE49-F238E27FC236}">
                <a16:creationId xmlns:a16="http://schemas.microsoft.com/office/drawing/2014/main" id="{ED785471-578F-1C4F-AF52-632C2160901B}"/>
              </a:ext>
            </a:extLst>
          </p:cNvPr>
          <p:cNvSpPr>
            <a:spLocks noChangeShapeType="1"/>
          </p:cNvSpPr>
          <p:nvPr/>
        </p:nvSpPr>
        <p:spPr bwMode="auto">
          <a:xfrm>
            <a:off x="6259513" y="2736850"/>
            <a:ext cx="663575"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6" name="Line 23">
            <a:extLst>
              <a:ext uri="{FF2B5EF4-FFF2-40B4-BE49-F238E27FC236}">
                <a16:creationId xmlns:a16="http://schemas.microsoft.com/office/drawing/2014/main" id="{7016DCFF-9F1B-3946-8DAA-144F01AF7619}"/>
              </a:ext>
            </a:extLst>
          </p:cNvPr>
          <p:cNvSpPr>
            <a:spLocks noChangeShapeType="1"/>
          </p:cNvSpPr>
          <p:nvPr/>
        </p:nvSpPr>
        <p:spPr bwMode="auto">
          <a:xfrm>
            <a:off x="6934200" y="2749550"/>
            <a:ext cx="0" cy="508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7" name="Line 24">
            <a:extLst>
              <a:ext uri="{FF2B5EF4-FFF2-40B4-BE49-F238E27FC236}">
                <a16:creationId xmlns:a16="http://schemas.microsoft.com/office/drawing/2014/main" id="{02215175-9C32-4E47-A387-1739CC292466}"/>
              </a:ext>
            </a:extLst>
          </p:cNvPr>
          <p:cNvSpPr>
            <a:spLocks noChangeShapeType="1"/>
          </p:cNvSpPr>
          <p:nvPr/>
        </p:nvSpPr>
        <p:spPr bwMode="auto">
          <a:xfrm>
            <a:off x="4202113" y="2736850"/>
            <a:ext cx="1349375"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8" name="Line 25">
            <a:extLst>
              <a:ext uri="{FF2B5EF4-FFF2-40B4-BE49-F238E27FC236}">
                <a16:creationId xmlns:a16="http://schemas.microsoft.com/office/drawing/2014/main" id="{0B1266BF-C05F-5D41-81E2-B1C49109C449}"/>
              </a:ext>
            </a:extLst>
          </p:cNvPr>
          <p:cNvSpPr>
            <a:spLocks noChangeShapeType="1"/>
          </p:cNvSpPr>
          <p:nvPr/>
        </p:nvSpPr>
        <p:spPr bwMode="auto">
          <a:xfrm>
            <a:off x="7321550" y="3200400"/>
            <a:ext cx="63500" cy="63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9" name="Line 26">
            <a:extLst>
              <a:ext uri="{FF2B5EF4-FFF2-40B4-BE49-F238E27FC236}">
                <a16:creationId xmlns:a16="http://schemas.microsoft.com/office/drawing/2014/main" id="{80F99BCD-762A-634C-B3FC-5DD192C3403E}"/>
              </a:ext>
            </a:extLst>
          </p:cNvPr>
          <p:cNvSpPr>
            <a:spLocks noChangeShapeType="1"/>
          </p:cNvSpPr>
          <p:nvPr/>
        </p:nvSpPr>
        <p:spPr bwMode="auto">
          <a:xfrm flipH="1">
            <a:off x="7308850" y="3276600"/>
            <a:ext cx="88900" cy="63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0" name="Rectangle 27">
            <a:extLst>
              <a:ext uri="{FF2B5EF4-FFF2-40B4-BE49-F238E27FC236}">
                <a16:creationId xmlns:a16="http://schemas.microsoft.com/office/drawing/2014/main" id="{F9D740E1-2FCA-814C-A4AF-4C7218C0406E}"/>
              </a:ext>
            </a:extLst>
          </p:cNvPr>
          <p:cNvSpPr>
            <a:spLocks noChangeArrowheads="1"/>
          </p:cNvSpPr>
          <p:nvPr/>
        </p:nvSpPr>
        <p:spPr bwMode="auto">
          <a:xfrm>
            <a:off x="3673475" y="2797175"/>
            <a:ext cx="29686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0</a:t>
            </a:r>
          </a:p>
        </p:txBody>
      </p:sp>
      <p:sp>
        <p:nvSpPr>
          <p:cNvPr id="47131" name="Rectangle 28">
            <a:extLst>
              <a:ext uri="{FF2B5EF4-FFF2-40B4-BE49-F238E27FC236}">
                <a16:creationId xmlns:a16="http://schemas.microsoft.com/office/drawing/2014/main" id="{710D65A7-1852-0548-8FCB-BCEC80C7D426}"/>
              </a:ext>
            </a:extLst>
          </p:cNvPr>
          <p:cNvSpPr>
            <a:spLocks noChangeArrowheads="1"/>
          </p:cNvSpPr>
          <p:nvPr/>
        </p:nvSpPr>
        <p:spPr bwMode="auto">
          <a:xfrm>
            <a:off x="4365625" y="2794000"/>
            <a:ext cx="2952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1</a:t>
            </a:r>
          </a:p>
        </p:txBody>
      </p:sp>
      <p:sp>
        <p:nvSpPr>
          <p:cNvPr id="47132" name="Rectangle 29">
            <a:extLst>
              <a:ext uri="{FF2B5EF4-FFF2-40B4-BE49-F238E27FC236}">
                <a16:creationId xmlns:a16="http://schemas.microsoft.com/office/drawing/2014/main" id="{670839ED-558C-F749-8EEF-364A78071A23}"/>
              </a:ext>
            </a:extLst>
          </p:cNvPr>
          <p:cNvSpPr>
            <a:spLocks noChangeArrowheads="1"/>
          </p:cNvSpPr>
          <p:nvPr/>
        </p:nvSpPr>
        <p:spPr bwMode="auto">
          <a:xfrm>
            <a:off x="5048250" y="2813050"/>
            <a:ext cx="2952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1</a:t>
            </a:r>
          </a:p>
        </p:txBody>
      </p:sp>
      <p:sp>
        <p:nvSpPr>
          <p:cNvPr id="47133" name="Rectangle 30">
            <a:extLst>
              <a:ext uri="{FF2B5EF4-FFF2-40B4-BE49-F238E27FC236}">
                <a16:creationId xmlns:a16="http://schemas.microsoft.com/office/drawing/2014/main" id="{ADA14D83-C322-C743-AE15-A272025A553C}"/>
              </a:ext>
            </a:extLst>
          </p:cNvPr>
          <p:cNvSpPr>
            <a:spLocks noChangeArrowheads="1"/>
          </p:cNvSpPr>
          <p:nvPr/>
        </p:nvSpPr>
        <p:spPr bwMode="auto">
          <a:xfrm>
            <a:off x="5746750" y="2809875"/>
            <a:ext cx="29686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0</a:t>
            </a:r>
          </a:p>
        </p:txBody>
      </p:sp>
      <p:sp>
        <p:nvSpPr>
          <p:cNvPr id="47134" name="Rectangle 31">
            <a:extLst>
              <a:ext uri="{FF2B5EF4-FFF2-40B4-BE49-F238E27FC236}">
                <a16:creationId xmlns:a16="http://schemas.microsoft.com/office/drawing/2014/main" id="{0B491E9A-E608-4E47-B6FD-B6D0D292D501}"/>
              </a:ext>
            </a:extLst>
          </p:cNvPr>
          <p:cNvSpPr>
            <a:spLocks noChangeArrowheads="1"/>
          </p:cNvSpPr>
          <p:nvPr/>
        </p:nvSpPr>
        <p:spPr bwMode="auto">
          <a:xfrm>
            <a:off x="6438900" y="2816225"/>
            <a:ext cx="2952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1</a:t>
            </a:r>
          </a:p>
        </p:txBody>
      </p:sp>
      <p:sp>
        <p:nvSpPr>
          <p:cNvPr id="47135" name="Rectangle 32">
            <a:extLst>
              <a:ext uri="{FF2B5EF4-FFF2-40B4-BE49-F238E27FC236}">
                <a16:creationId xmlns:a16="http://schemas.microsoft.com/office/drawing/2014/main" id="{E5A3DCF8-C43A-174B-AB30-F3CF49D2AE93}"/>
              </a:ext>
            </a:extLst>
          </p:cNvPr>
          <p:cNvSpPr>
            <a:spLocks noChangeArrowheads="1"/>
          </p:cNvSpPr>
          <p:nvPr/>
        </p:nvSpPr>
        <p:spPr bwMode="auto">
          <a:xfrm>
            <a:off x="3009900" y="2813050"/>
            <a:ext cx="2952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1</a:t>
            </a:r>
          </a:p>
        </p:txBody>
      </p:sp>
      <p:sp>
        <p:nvSpPr>
          <p:cNvPr id="47136" name="Rectangle 33">
            <a:extLst>
              <a:ext uri="{FF2B5EF4-FFF2-40B4-BE49-F238E27FC236}">
                <a16:creationId xmlns:a16="http://schemas.microsoft.com/office/drawing/2014/main" id="{6A7BC60A-7BC3-3B46-A4BC-D79C23ACBCDD}"/>
              </a:ext>
            </a:extLst>
          </p:cNvPr>
          <p:cNvSpPr>
            <a:spLocks noChangeArrowheads="1"/>
          </p:cNvSpPr>
          <p:nvPr/>
        </p:nvSpPr>
        <p:spPr bwMode="auto">
          <a:xfrm>
            <a:off x="7435850" y="3146425"/>
            <a:ext cx="26035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t</a:t>
            </a:r>
          </a:p>
        </p:txBody>
      </p:sp>
      <p:sp>
        <p:nvSpPr>
          <p:cNvPr id="47137" name="Rectangle 34">
            <a:extLst>
              <a:ext uri="{FF2B5EF4-FFF2-40B4-BE49-F238E27FC236}">
                <a16:creationId xmlns:a16="http://schemas.microsoft.com/office/drawing/2014/main" id="{4787E842-C17C-614B-971E-07F9C6E1E0A9}"/>
              </a:ext>
            </a:extLst>
          </p:cNvPr>
          <p:cNvSpPr>
            <a:spLocks noChangeArrowheads="1"/>
          </p:cNvSpPr>
          <p:nvPr/>
        </p:nvSpPr>
        <p:spPr bwMode="auto">
          <a:xfrm>
            <a:off x="2990850" y="3355975"/>
            <a:ext cx="2952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0</a:t>
            </a:r>
          </a:p>
        </p:txBody>
      </p:sp>
      <p:sp>
        <p:nvSpPr>
          <p:cNvPr id="47138" name="Rectangle 35">
            <a:extLst>
              <a:ext uri="{FF2B5EF4-FFF2-40B4-BE49-F238E27FC236}">
                <a16:creationId xmlns:a16="http://schemas.microsoft.com/office/drawing/2014/main" id="{69191306-AF76-0348-8526-6951A4811242}"/>
              </a:ext>
            </a:extLst>
          </p:cNvPr>
          <p:cNvSpPr>
            <a:spLocks noChangeArrowheads="1"/>
          </p:cNvSpPr>
          <p:nvPr/>
        </p:nvSpPr>
        <p:spPr bwMode="auto">
          <a:xfrm>
            <a:off x="3657600" y="3346450"/>
            <a:ext cx="33178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T</a:t>
            </a:r>
          </a:p>
        </p:txBody>
      </p:sp>
      <p:sp>
        <p:nvSpPr>
          <p:cNvPr id="47139" name="Rectangle 36">
            <a:extLst>
              <a:ext uri="{FF2B5EF4-FFF2-40B4-BE49-F238E27FC236}">
                <a16:creationId xmlns:a16="http://schemas.microsoft.com/office/drawing/2014/main" id="{2B2DED8E-08ED-CB4F-A614-F9BD9B7351FC}"/>
              </a:ext>
            </a:extLst>
          </p:cNvPr>
          <p:cNvSpPr>
            <a:spLocks noChangeArrowheads="1"/>
          </p:cNvSpPr>
          <p:nvPr/>
        </p:nvSpPr>
        <p:spPr bwMode="auto">
          <a:xfrm>
            <a:off x="4311650" y="3355975"/>
            <a:ext cx="43656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2T</a:t>
            </a:r>
          </a:p>
        </p:txBody>
      </p:sp>
      <p:sp>
        <p:nvSpPr>
          <p:cNvPr id="47140" name="Rectangle 37">
            <a:extLst>
              <a:ext uri="{FF2B5EF4-FFF2-40B4-BE49-F238E27FC236}">
                <a16:creationId xmlns:a16="http://schemas.microsoft.com/office/drawing/2014/main" id="{5772CAA1-5D62-1C40-9095-0EA8EAEBDBAC}"/>
              </a:ext>
            </a:extLst>
          </p:cNvPr>
          <p:cNvSpPr>
            <a:spLocks noChangeArrowheads="1"/>
          </p:cNvSpPr>
          <p:nvPr/>
        </p:nvSpPr>
        <p:spPr bwMode="auto">
          <a:xfrm>
            <a:off x="4972050" y="3362325"/>
            <a:ext cx="43656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3T</a:t>
            </a:r>
          </a:p>
        </p:txBody>
      </p:sp>
      <p:sp>
        <p:nvSpPr>
          <p:cNvPr id="47141" name="Rectangle 38">
            <a:extLst>
              <a:ext uri="{FF2B5EF4-FFF2-40B4-BE49-F238E27FC236}">
                <a16:creationId xmlns:a16="http://schemas.microsoft.com/office/drawing/2014/main" id="{2D5168EC-047C-6A47-9526-890066688ABE}"/>
              </a:ext>
            </a:extLst>
          </p:cNvPr>
          <p:cNvSpPr>
            <a:spLocks noChangeArrowheads="1"/>
          </p:cNvSpPr>
          <p:nvPr/>
        </p:nvSpPr>
        <p:spPr bwMode="auto">
          <a:xfrm>
            <a:off x="5670550" y="3355975"/>
            <a:ext cx="43656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4T</a:t>
            </a:r>
          </a:p>
        </p:txBody>
      </p:sp>
      <p:sp>
        <p:nvSpPr>
          <p:cNvPr id="47142" name="Rectangle 39">
            <a:extLst>
              <a:ext uri="{FF2B5EF4-FFF2-40B4-BE49-F238E27FC236}">
                <a16:creationId xmlns:a16="http://schemas.microsoft.com/office/drawing/2014/main" id="{C951B74B-44A8-7645-BD59-FB82DA6CF344}"/>
              </a:ext>
            </a:extLst>
          </p:cNvPr>
          <p:cNvSpPr>
            <a:spLocks noChangeArrowheads="1"/>
          </p:cNvSpPr>
          <p:nvPr/>
        </p:nvSpPr>
        <p:spPr bwMode="auto">
          <a:xfrm>
            <a:off x="6362700" y="3355975"/>
            <a:ext cx="43656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5T</a:t>
            </a:r>
          </a:p>
        </p:txBody>
      </p:sp>
      <p:sp>
        <p:nvSpPr>
          <p:cNvPr id="47143" name="Rectangle 40">
            <a:extLst>
              <a:ext uri="{FF2B5EF4-FFF2-40B4-BE49-F238E27FC236}">
                <a16:creationId xmlns:a16="http://schemas.microsoft.com/office/drawing/2014/main" id="{6CEAFC70-9451-A941-96A1-4A1670E150C6}"/>
              </a:ext>
            </a:extLst>
          </p:cNvPr>
          <p:cNvSpPr>
            <a:spLocks noChangeArrowheads="1"/>
          </p:cNvSpPr>
          <p:nvPr/>
        </p:nvSpPr>
        <p:spPr bwMode="auto">
          <a:xfrm>
            <a:off x="3228975" y="3349625"/>
            <a:ext cx="4953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T/2</a:t>
            </a:r>
          </a:p>
        </p:txBody>
      </p:sp>
      <p:sp>
        <p:nvSpPr>
          <p:cNvPr id="47144" name="Rectangle 41">
            <a:extLst>
              <a:ext uri="{FF2B5EF4-FFF2-40B4-BE49-F238E27FC236}">
                <a16:creationId xmlns:a16="http://schemas.microsoft.com/office/drawing/2014/main" id="{4E505356-BE6A-114D-A80A-8FC8EA74D943}"/>
              </a:ext>
            </a:extLst>
          </p:cNvPr>
          <p:cNvSpPr>
            <a:spLocks noChangeArrowheads="1"/>
          </p:cNvSpPr>
          <p:nvPr/>
        </p:nvSpPr>
        <p:spPr bwMode="auto">
          <a:xfrm>
            <a:off x="2470150" y="3305175"/>
            <a:ext cx="56673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-T/2</a:t>
            </a:r>
          </a:p>
        </p:txBody>
      </p:sp>
      <p:sp>
        <p:nvSpPr>
          <p:cNvPr id="47145" name="Line 42">
            <a:extLst>
              <a:ext uri="{FF2B5EF4-FFF2-40B4-BE49-F238E27FC236}">
                <a16:creationId xmlns:a16="http://schemas.microsoft.com/office/drawing/2014/main" id="{C317F30C-DFC1-9B40-9510-9579EE873F3B}"/>
              </a:ext>
            </a:extLst>
          </p:cNvPr>
          <p:cNvSpPr>
            <a:spLocks noChangeShapeType="1"/>
          </p:cNvSpPr>
          <p:nvPr/>
        </p:nvSpPr>
        <p:spPr bwMode="auto">
          <a:xfrm>
            <a:off x="2819400" y="32004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6" name="Line 43">
            <a:extLst>
              <a:ext uri="{FF2B5EF4-FFF2-40B4-BE49-F238E27FC236}">
                <a16:creationId xmlns:a16="http://schemas.microsoft.com/office/drawing/2014/main" id="{DA68BA68-A93B-D84D-B0D6-16FFC729B6FC}"/>
              </a:ext>
            </a:extLst>
          </p:cNvPr>
          <p:cNvSpPr>
            <a:spLocks noChangeShapeType="1"/>
          </p:cNvSpPr>
          <p:nvPr/>
        </p:nvSpPr>
        <p:spPr bwMode="auto">
          <a:xfrm>
            <a:off x="3505200" y="319405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7" name="Line 44">
            <a:extLst>
              <a:ext uri="{FF2B5EF4-FFF2-40B4-BE49-F238E27FC236}">
                <a16:creationId xmlns:a16="http://schemas.microsoft.com/office/drawing/2014/main" id="{2A14C129-D01B-2049-996A-485933064E85}"/>
              </a:ext>
            </a:extLst>
          </p:cNvPr>
          <p:cNvSpPr>
            <a:spLocks noChangeShapeType="1"/>
          </p:cNvSpPr>
          <p:nvPr/>
        </p:nvSpPr>
        <p:spPr bwMode="auto">
          <a:xfrm>
            <a:off x="2292350" y="4495800"/>
            <a:ext cx="5092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8" name="Line 45">
            <a:extLst>
              <a:ext uri="{FF2B5EF4-FFF2-40B4-BE49-F238E27FC236}">
                <a16:creationId xmlns:a16="http://schemas.microsoft.com/office/drawing/2014/main" id="{DAC9B262-92C1-E749-A9A7-1155DAF4B5BD}"/>
              </a:ext>
            </a:extLst>
          </p:cNvPr>
          <p:cNvSpPr>
            <a:spLocks noChangeShapeType="1"/>
          </p:cNvSpPr>
          <p:nvPr/>
        </p:nvSpPr>
        <p:spPr bwMode="auto">
          <a:xfrm>
            <a:off x="2292350" y="4495800"/>
            <a:ext cx="520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9" name="Line 46">
            <a:extLst>
              <a:ext uri="{FF2B5EF4-FFF2-40B4-BE49-F238E27FC236}">
                <a16:creationId xmlns:a16="http://schemas.microsoft.com/office/drawing/2014/main" id="{11A7B892-9DB3-3D4D-93BA-2D75B8ABBB64}"/>
              </a:ext>
            </a:extLst>
          </p:cNvPr>
          <p:cNvSpPr>
            <a:spLocks noChangeShapeType="1"/>
          </p:cNvSpPr>
          <p:nvPr/>
        </p:nvSpPr>
        <p:spPr bwMode="auto">
          <a:xfrm>
            <a:off x="3511550" y="4495800"/>
            <a:ext cx="749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50" name="Line 47">
            <a:extLst>
              <a:ext uri="{FF2B5EF4-FFF2-40B4-BE49-F238E27FC236}">
                <a16:creationId xmlns:a16="http://schemas.microsoft.com/office/drawing/2014/main" id="{16429FA6-A9C4-8A40-A01E-4CE0B3A93A40}"/>
              </a:ext>
            </a:extLst>
          </p:cNvPr>
          <p:cNvSpPr>
            <a:spLocks noChangeShapeType="1"/>
          </p:cNvSpPr>
          <p:nvPr/>
        </p:nvSpPr>
        <p:spPr bwMode="auto">
          <a:xfrm>
            <a:off x="3130550" y="4495800"/>
            <a:ext cx="673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51" name="Line 48">
            <a:extLst>
              <a:ext uri="{FF2B5EF4-FFF2-40B4-BE49-F238E27FC236}">
                <a16:creationId xmlns:a16="http://schemas.microsoft.com/office/drawing/2014/main" id="{4410422F-529C-6445-BDC3-3500443BEF91}"/>
              </a:ext>
            </a:extLst>
          </p:cNvPr>
          <p:cNvSpPr>
            <a:spLocks noChangeShapeType="1"/>
          </p:cNvSpPr>
          <p:nvPr/>
        </p:nvSpPr>
        <p:spPr bwMode="auto">
          <a:xfrm>
            <a:off x="5568950" y="4495800"/>
            <a:ext cx="825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52" name="Line 49">
            <a:extLst>
              <a:ext uri="{FF2B5EF4-FFF2-40B4-BE49-F238E27FC236}">
                <a16:creationId xmlns:a16="http://schemas.microsoft.com/office/drawing/2014/main" id="{6B4AF6CD-F7FE-674F-ADA3-73E55BAF6F5D}"/>
              </a:ext>
            </a:extLst>
          </p:cNvPr>
          <p:cNvSpPr>
            <a:spLocks noChangeShapeType="1"/>
          </p:cNvSpPr>
          <p:nvPr/>
        </p:nvSpPr>
        <p:spPr bwMode="auto">
          <a:xfrm>
            <a:off x="4506913" y="3968750"/>
            <a:ext cx="665162"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7153" name="Group 50">
            <a:extLst>
              <a:ext uri="{FF2B5EF4-FFF2-40B4-BE49-F238E27FC236}">
                <a16:creationId xmlns:a16="http://schemas.microsoft.com/office/drawing/2014/main" id="{AC4D2E12-AA41-0D44-8CB0-03321EC4FA72}"/>
              </a:ext>
            </a:extLst>
          </p:cNvPr>
          <p:cNvGrpSpPr>
            <a:grpSpLocks/>
          </p:cNvGrpSpPr>
          <p:nvPr/>
        </p:nvGrpSpPr>
        <p:grpSpPr bwMode="auto">
          <a:xfrm>
            <a:off x="7308850" y="4425950"/>
            <a:ext cx="88900" cy="139700"/>
            <a:chOff x="4988" y="2788"/>
            <a:chExt cx="60" cy="88"/>
          </a:xfrm>
        </p:grpSpPr>
        <p:sp>
          <p:nvSpPr>
            <p:cNvPr id="47207" name="Line 51">
              <a:extLst>
                <a:ext uri="{FF2B5EF4-FFF2-40B4-BE49-F238E27FC236}">
                  <a16:creationId xmlns:a16="http://schemas.microsoft.com/office/drawing/2014/main" id="{90C54DAD-EC0F-CE46-9C67-602FA8C3AE87}"/>
                </a:ext>
              </a:extLst>
            </p:cNvPr>
            <p:cNvSpPr>
              <a:spLocks noChangeShapeType="1"/>
            </p:cNvSpPr>
            <p:nvPr/>
          </p:nvSpPr>
          <p:spPr bwMode="auto">
            <a:xfrm>
              <a:off x="4996" y="2788"/>
              <a:ext cx="44" cy="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08" name="Line 52">
              <a:extLst>
                <a:ext uri="{FF2B5EF4-FFF2-40B4-BE49-F238E27FC236}">
                  <a16:creationId xmlns:a16="http://schemas.microsoft.com/office/drawing/2014/main" id="{23BBC793-4F14-1744-94FD-21CF59752193}"/>
                </a:ext>
              </a:extLst>
            </p:cNvPr>
            <p:cNvSpPr>
              <a:spLocks noChangeShapeType="1"/>
            </p:cNvSpPr>
            <p:nvPr/>
          </p:nvSpPr>
          <p:spPr bwMode="auto">
            <a:xfrm flipH="1">
              <a:off x="4988" y="2836"/>
              <a:ext cx="60" cy="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7154" name="Rectangle 53">
            <a:extLst>
              <a:ext uri="{FF2B5EF4-FFF2-40B4-BE49-F238E27FC236}">
                <a16:creationId xmlns:a16="http://schemas.microsoft.com/office/drawing/2014/main" id="{E6052D2F-7E39-5543-9C1F-6C4635027721}"/>
              </a:ext>
            </a:extLst>
          </p:cNvPr>
          <p:cNvSpPr>
            <a:spLocks noChangeArrowheads="1"/>
          </p:cNvSpPr>
          <p:nvPr/>
        </p:nvSpPr>
        <p:spPr bwMode="auto">
          <a:xfrm>
            <a:off x="3673475" y="4022725"/>
            <a:ext cx="29686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0</a:t>
            </a:r>
          </a:p>
        </p:txBody>
      </p:sp>
      <p:sp>
        <p:nvSpPr>
          <p:cNvPr id="47155" name="Rectangle 54">
            <a:extLst>
              <a:ext uri="{FF2B5EF4-FFF2-40B4-BE49-F238E27FC236}">
                <a16:creationId xmlns:a16="http://schemas.microsoft.com/office/drawing/2014/main" id="{A2DF079C-8A36-334E-8E65-6AE294D287E5}"/>
              </a:ext>
            </a:extLst>
          </p:cNvPr>
          <p:cNvSpPr>
            <a:spLocks noChangeArrowheads="1"/>
          </p:cNvSpPr>
          <p:nvPr/>
        </p:nvSpPr>
        <p:spPr bwMode="auto">
          <a:xfrm>
            <a:off x="4365625" y="4019550"/>
            <a:ext cx="2952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1</a:t>
            </a:r>
          </a:p>
        </p:txBody>
      </p:sp>
      <p:sp>
        <p:nvSpPr>
          <p:cNvPr id="47156" name="Rectangle 55">
            <a:extLst>
              <a:ext uri="{FF2B5EF4-FFF2-40B4-BE49-F238E27FC236}">
                <a16:creationId xmlns:a16="http://schemas.microsoft.com/office/drawing/2014/main" id="{1AC77FE7-4F39-B540-9DC9-1225A4ACF6A7}"/>
              </a:ext>
            </a:extLst>
          </p:cNvPr>
          <p:cNvSpPr>
            <a:spLocks noChangeArrowheads="1"/>
          </p:cNvSpPr>
          <p:nvPr/>
        </p:nvSpPr>
        <p:spPr bwMode="auto">
          <a:xfrm>
            <a:off x="5048250" y="4038600"/>
            <a:ext cx="2952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1</a:t>
            </a:r>
          </a:p>
        </p:txBody>
      </p:sp>
      <p:sp>
        <p:nvSpPr>
          <p:cNvPr id="47157" name="Rectangle 56">
            <a:extLst>
              <a:ext uri="{FF2B5EF4-FFF2-40B4-BE49-F238E27FC236}">
                <a16:creationId xmlns:a16="http://schemas.microsoft.com/office/drawing/2014/main" id="{5B09D7C6-7BF0-3846-A921-1AF485AB02C7}"/>
              </a:ext>
            </a:extLst>
          </p:cNvPr>
          <p:cNvSpPr>
            <a:spLocks noChangeArrowheads="1"/>
          </p:cNvSpPr>
          <p:nvPr/>
        </p:nvSpPr>
        <p:spPr bwMode="auto">
          <a:xfrm>
            <a:off x="5746750" y="4035425"/>
            <a:ext cx="29686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0</a:t>
            </a:r>
          </a:p>
        </p:txBody>
      </p:sp>
      <p:sp>
        <p:nvSpPr>
          <p:cNvPr id="47158" name="Rectangle 57">
            <a:extLst>
              <a:ext uri="{FF2B5EF4-FFF2-40B4-BE49-F238E27FC236}">
                <a16:creationId xmlns:a16="http://schemas.microsoft.com/office/drawing/2014/main" id="{ECDFE6BE-D2AE-F748-8726-7E8A4164C1EC}"/>
              </a:ext>
            </a:extLst>
          </p:cNvPr>
          <p:cNvSpPr>
            <a:spLocks noChangeArrowheads="1"/>
          </p:cNvSpPr>
          <p:nvPr/>
        </p:nvSpPr>
        <p:spPr bwMode="auto">
          <a:xfrm>
            <a:off x="6438900" y="4041775"/>
            <a:ext cx="2952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1</a:t>
            </a:r>
          </a:p>
        </p:txBody>
      </p:sp>
      <p:sp>
        <p:nvSpPr>
          <p:cNvPr id="47159" name="Rectangle 58">
            <a:extLst>
              <a:ext uri="{FF2B5EF4-FFF2-40B4-BE49-F238E27FC236}">
                <a16:creationId xmlns:a16="http://schemas.microsoft.com/office/drawing/2014/main" id="{9E5F535D-3B37-7044-BAA4-3A9B6CD0E18B}"/>
              </a:ext>
            </a:extLst>
          </p:cNvPr>
          <p:cNvSpPr>
            <a:spLocks noChangeArrowheads="1"/>
          </p:cNvSpPr>
          <p:nvPr/>
        </p:nvSpPr>
        <p:spPr bwMode="auto">
          <a:xfrm>
            <a:off x="3009900" y="4038600"/>
            <a:ext cx="2952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1</a:t>
            </a:r>
          </a:p>
        </p:txBody>
      </p:sp>
      <p:sp>
        <p:nvSpPr>
          <p:cNvPr id="47160" name="Rectangle 59">
            <a:extLst>
              <a:ext uri="{FF2B5EF4-FFF2-40B4-BE49-F238E27FC236}">
                <a16:creationId xmlns:a16="http://schemas.microsoft.com/office/drawing/2014/main" id="{76D5F435-7AD6-F749-BE0C-ACCD7EEBCC84}"/>
              </a:ext>
            </a:extLst>
          </p:cNvPr>
          <p:cNvSpPr>
            <a:spLocks noChangeArrowheads="1"/>
          </p:cNvSpPr>
          <p:nvPr/>
        </p:nvSpPr>
        <p:spPr bwMode="auto">
          <a:xfrm>
            <a:off x="7435850" y="4371975"/>
            <a:ext cx="26035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t</a:t>
            </a:r>
          </a:p>
        </p:txBody>
      </p:sp>
      <p:sp>
        <p:nvSpPr>
          <p:cNvPr id="47161" name="Rectangle 60">
            <a:extLst>
              <a:ext uri="{FF2B5EF4-FFF2-40B4-BE49-F238E27FC236}">
                <a16:creationId xmlns:a16="http://schemas.microsoft.com/office/drawing/2014/main" id="{871BB38F-5923-434B-A5B8-D886848BFD0E}"/>
              </a:ext>
            </a:extLst>
          </p:cNvPr>
          <p:cNvSpPr>
            <a:spLocks noChangeArrowheads="1"/>
          </p:cNvSpPr>
          <p:nvPr/>
        </p:nvSpPr>
        <p:spPr bwMode="auto">
          <a:xfrm>
            <a:off x="2990850" y="4581525"/>
            <a:ext cx="2952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0</a:t>
            </a:r>
          </a:p>
        </p:txBody>
      </p:sp>
      <p:sp>
        <p:nvSpPr>
          <p:cNvPr id="47162" name="Rectangle 61">
            <a:extLst>
              <a:ext uri="{FF2B5EF4-FFF2-40B4-BE49-F238E27FC236}">
                <a16:creationId xmlns:a16="http://schemas.microsoft.com/office/drawing/2014/main" id="{6CAE2A4A-3102-5E47-8BC9-16B6AF501809}"/>
              </a:ext>
            </a:extLst>
          </p:cNvPr>
          <p:cNvSpPr>
            <a:spLocks noChangeArrowheads="1"/>
          </p:cNvSpPr>
          <p:nvPr/>
        </p:nvSpPr>
        <p:spPr bwMode="auto">
          <a:xfrm>
            <a:off x="3657600" y="4572000"/>
            <a:ext cx="33178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T</a:t>
            </a:r>
          </a:p>
        </p:txBody>
      </p:sp>
      <p:sp>
        <p:nvSpPr>
          <p:cNvPr id="47163" name="Rectangle 62">
            <a:extLst>
              <a:ext uri="{FF2B5EF4-FFF2-40B4-BE49-F238E27FC236}">
                <a16:creationId xmlns:a16="http://schemas.microsoft.com/office/drawing/2014/main" id="{718BF66A-940E-404A-9F59-4569508CD0A7}"/>
              </a:ext>
            </a:extLst>
          </p:cNvPr>
          <p:cNvSpPr>
            <a:spLocks noChangeArrowheads="1"/>
          </p:cNvSpPr>
          <p:nvPr/>
        </p:nvSpPr>
        <p:spPr bwMode="auto">
          <a:xfrm>
            <a:off x="4311650" y="4581525"/>
            <a:ext cx="43656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2T</a:t>
            </a:r>
          </a:p>
        </p:txBody>
      </p:sp>
      <p:sp>
        <p:nvSpPr>
          <p:cNvPr id="47164" name="Rectangle 63">
            <a:extLst>
              <a:ext uri="{FF2B5EF4-FFF2-40B4-BE49-F238E27FC236}">
                <a16:creationId xmlns:a16="http://schemas.microsoft.com/office/drawing/2014/main" id="{3D6BAFA5-EE79-D24A-A694-3EBE9D3F9FEC}"/>
              </a:ext>
            </a:extLst>
          </p:cNvPr>
          <p:cNvSpPr>
            <a:spLocks noChangeArrowheads="1"/>
          </p:cNvSpPr>
          <p:nvPr/>
        </p:nvSpPr>
        <p:spPr bwMode="auto">
          <a:xfrm>
            <a:off x="4972050" y="4587875"/>
            <a:ext cx="43656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3T</a:t>
            </a:r>
          </a:p>
        </p:txBody>
      </p:sp>
      <p:sp>
        <p:nvSpPr>
          <p:cNvPr id="47165" name="Rectangle 64">
            <a:extLst>
              <a:ext uri="{FF2B5EF4-FFF2-40B4-BE49-F238E27FC236}">
                <a16:creationId xmlns:a16="http://schemas.microsoft.com/office/drawing/2014/main" id="{1B607824-0C52-6544-A7CE-5BF15FE0DC9A}"/>
              </a:ext>
            </a:extLst>
          </p:cNvPr>
          <p:cNvSpPr>
            <a:spLocks noChangeArrowheads="1"/>
          </p:cNvSpPr>
          <p:nvPr/>
        </p:nvSpPr>
        <p:spPr bwMode="auto">
          <a:xfrm>
            <a:off x="5670550" y="4581525"/>
            <a:ext cx="43656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4T</a:t>
            </a:r>
          </a:p>
        </p:txBody>
      </p:sp>
      <p:sp>
        <p:nvSpPr>
          <p:cNvPr id="47166" name="Rectangle 65">
            <a:extLst>
              <a:ext uri="{FF2B5EF4-FFF2-40B4-BE49-F238E27FC236}">
                <a16:creationId xmlns:a16="http://schemas.microsoft.com/office/drawing/2014/main" id="{2E0F77A6-F52F-5C44-A1B8-174810ED10C3}"/>
              </a:ext>
            </a:extLst>
          </p:cNvPr>
          <p:cNvSpPr>
            <a:spLocks noChangeArrowheads="1"/>
          </p:cNvSpPr>
          <p:nvPr/>
        </p:nvSpPr>
        <p:spPr bwMode="auto">
          <a:xfrm>
            <a:off x="6362700" y="4581525"/>
            <a:ext cx="43656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5T</a:t>
            </a:r>
          </a:p>
        </p:txBody>
      </p:sp>
      <p:grpSp>
        <p:nvGrpSpPr>
          <p:cNvPr id="47167" name="Group 66">
            <a:extLst>
              <a:ext uri="{FF2B5EF4-FFF2-40B4-BE49-F238E27FC236}">
                <a16:creationId xmlns:a16="http://schemas.microsoft.com/office/drawing/2014/main" id="{248B6373-C266-574C-947E-1923EDF7D063}"/>
              </a:ext>
            </a:extLst>
          </p:cNvPr>
          <p:cNvGrpSpPr>
            <a:grpSpLocks/>
          </p:cNvGrpSpPr>
          <p:nvPr/>
        </p:nvGrpSpPr>
        <p:grpSpPr bwMode="auto">
          <a:xfrm>
            <a:off x="2482850" y="5332413"/>
            <a:ext cx="1298575" cy="501650"/>
            <a:chOff x="1694" y="3359"/>
            <a:chExt cx="886" cy="316"/>
          </a:xfrm>
        </p:grpSpPr>
        <p:sp>
          <p:nvSpPr>
            <p:cNvPr id="47203" name="Arc 67">
              <a:extLst>
                <a:ext uri="{FF2B5EF4-FFF2-40B4-BE49-F238E27FC236}">
                  <a16:creationId xmlns:a16="http://schemas.microsoft.com/office/drawing/2014/main" id="{E3197527-A2C6-944C-B1E9-DA0C4865CF76}"/>
                </a:ext>
              </a:extLst>
            </p:cNvPr>
            <p:cNvSpPr>
              <a:spLocks/>
            </p:cNvSpPr>
            <p:nvPr/>
          </p:nvSpPr>
          <p:spPr bwMode="auto">
            <a:xfrm>
              <a:off x="1922" y="3359"/>
              <a:ext cx="216" cy="301"/>
            </a:xfrm>
            <a:custGeom>
              <a:avLst/>
              <a:gdLst>
                <a:gd name="T0" fmla="*/ 0 w 19057"/>
                <a:gd name="T1" fmla="*/ 0 h 21600"/>
                <a:gd name="T2" fmla="*/ 0 w 19057"/>
                <a:gd name="T3" fmla="*/ 0 h 21600"/>
                <a:gd name="T4" fmla="*/ 0 w 19057"/>
                <a:gd name="T5" fmla="*/ 0 h 21600"/>
                <a:gd name="T6" fmla="*/ 0 60000 65536"/>
                <a:gd name="T7" fmla="*/ 0 60000 65536"/>
                <a:gd name="T8" fmla="*/ 0 60000 65536"/>
                <a:gd name="T9" fmla="*/ 0 w 19057"/>
                <a:gd name="T10" fmla="*/ 0 h 21600"/>
                <a:gd name="T11" fmla="*/ 19057 w 19057"/>
                <a:gd name="T12" fmla="*/ 21600 h 21600"/>
              </a:gdLst>
              <a:ahLst/>
              <a:cxnLst>
                <a:cxn ang="T6">
                  <a:pos x="T0" y="T1"/>
                </a:cxn>
                <a:cxn ang="T7">
                  <a:pos x="T2" y="T3"/>
                </a:cxn>
                <a:cxn ang="T8">
                  <a:pos x="T4" y="T5"/>
                </a:cxn>
              </a:cxnLst>
              <a:rect l="T9" t="T10" r="T11" b="T12"/>
              <a:pathLst>
                <a:path w="19057" h="21600" fill="none" extrusionOk="0">
                  <a:moveTo>
                    <a:pt x="-1" y="11432"/>
                  </a:moveTo>
                  <a:cubicBezTo>
                    <a:pt x="3739" y="4423"/>
                    <a:pt x="11024" y="32"/>
                    <a:pt x="18969" y="0"/>
                  </a:cubicBezTo>
                </a:path>
                <a:path w="19057" h="21600" stroke="0" extrusionOk="0">
                  <a:moveTo>
                    <a:pt x="-1" y="11432"/>
                  </a:moveTo>
                  <a:cubicBezTo>
                    <a:pt x="3739" y="4423"/>
                    <a:pt x="11024" y="32"/>
                    <a:pt x="18969" y="0"/>
                  </a:cubicBezTo>
                  <a:lnTo>
                    <a:pt x="19057" y="21600"/>
                  </a:lnTo>
                  <a:lnTo>
                    <a:pt x="-1" y="11432"/>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204" name="Arc 68">
              <a:extLst>
                <a:ext uri="{FF2B5EF4-FFF2-40B4-BE49-F238E27FC236}">
                  <a16:creationId xmlns:a16="http://schemas.microsoft.com/office/drawing/2014/main" id="{E5D7D763-979B-574B-8A82-03D35DF73383}"/>
                </a:ext>
              </a:extLst>
            </p:cNvPr>
            <p:cNvSpPr>
              <a:spLocks/>
            </p:cNvSpPr>
            <p:nvPr/>
          </p:nvSpPr>
          <p:spPr bwMode="auto">
            <a:xfrm>
              <a:off x="2137" y="3359"/>
              <a:ext cx="217" cy="301"/>
            </a:xfrm>
            <a:custGeom>
              <a:avLst/>
              <a:gdLst>
                <a:gd name="T0" fmla="*/ 0 w 19126"/>
                <a:gd name="T1" fmla="*/ 0 h 21600"/>
                <a:gd name="T2" fmla="*/ 0 w 19126"/>
                <a:gd name="T3" fmla="*/ 0 h 21600"/>
                <a:gd name="T4" fmla="*/ 0 w 19126"/>
                <a:gd name="T5" fmla="*/ 0 h 21600"/>
                <a:gd name="T6" fmla="*/ 0 60000 65536"/>
                <a:gd name="T7" fmla="*/ 0 60000 65536"/>
                <a:gd name="T8" fmla="*/ 0 60000 65536"/>
                <a:gd name="T9" fmla="*/ 0 w 19126"/>
                <a:gd name="T10" fmla="*/ 0 h 21600"/>
                <a:gd name="T11" fmla="*/ 19126 w 19126"/>
                <a:gd name="T12" fmla="*/ 21600 h 21600"/>
              </a:gdLst>
              <a:ahLst/>
              <a:cxnLst>
                <a:cxn ang="T6">
                  <a:pos x="T0" y="T1"/>
                </a:cxn>
                <a:cxn ang="T7">
                  <a:pos x="T2" y="T3"/>
                </a:cxn>
                <a:cxn ang="T8">
                  <a:pos x="T4" y="T5"/>
                </a:cxn>
              </a:cxnLst>
              <a:rect l="T9" t="T10" r="T11" b="T12"/>
              <a:pathLst>
                <a:path w="19126" h="21600" fill="none" extrusionOk="0">
                  <a:moveTo>
                    <a:pt x="0" y="0"/>
                  </a:moveTo>
                  <a:cubicBezTo>
                    <a:pt x="29" y="0"/>
                    <a:pt x="58" y="-1"/>
                    <a:pt x="88" y="0"/>
                  </a:cubicBezTo>
                  <a:cubicBezTo>
                    <a:pt x="8049" y="0"/>
                    <a:pt x="15364" y="4379"/>
                    <a:pt x="19125" y="11396"/>
                  </a:cubicBezTo>
                </a:path>
                <a:path w="19126" h="21600" stroke="0" extrusionOk="0">
                  <a:moveTo>
                    <a:pt x="0" y="0"/>
                  </a:moveTo>
                  <a:cubicBezTo>
                    <a:pt x="29" y="0"/>
                    <a:pt x="58" y="-1"/>
                    <a:pt x="88" y="0"/>
                  </a:cubicBezTo>
                  <a:cubicBezTo>
                    <a:pt x="8049" y="0"/>
                    <a:pt x="15364" y="4379"/>
                    <a:pt x="19125" y="11396"/>
                  </a:cubicBezTo>
                  <a:lnTo>
                    <a:pt x="88" y="21600"/>
                  </a:lnTo>
                  <a:lnTo>
                    <a:pt x="0" y="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205" name="Arc 69">
              <a:extLst>
                <a:ext uri="{FF2B5EF4-FFF2-40B4-BE49-F238E27FC236}">
                  <a16:creationId xmlns:a16="http://schemas.microsoft.com/office/drawing/2014/main" id="{BB331A77-3253-7141-9716-216E61EA8783}"/>
                </a:ext>
              </a:extLst>
            </p:cNvPr>
            <p:cNvSpPr>
              <a:spLocks/>
            </p:cNvSpPr>
            <p:nvPr/>
          </p:nvSpPr>
          <p:spPr bwMode="auto">
            <a:xfrm>
              <a:off x="2363" y="3374"/>
              <a:ext cx="217" cy="301"/>
            </a:xfrm>
            <a:custGeom>
              <a:avLst/>
              <a:gdLst>
                <a:gd name="T0" fmla="*/ 0 w 19127"/>
                <a:gd name="T1" fmla="*/ 0 h 21600"/>
                <a:gd name="T2" fmla="*/ 0 w 19127"/>
                <a:gd name="T3" fmla="*/ 0 h 21600"/>
                <a:gd name="T4" fmla="*/ 0 w 19127"/>
                <a:gd name="T5" fmla="*/ 0 h 21600"/>
                <a:gd name="T6" fmla="*/ 0 60000 65536"/>
                <a:gd name="T7" fmla="*/ 0 60000 65536"/>
                <a:gd name="T8" fmla="*/ 0 60000 65536"/>
                <a:gd name="T9" fmla="*/ 0 w 19127"/>
                <a:gd name="T10" fmla="*/ 0 h 21600"/>
                <a:gd name="T11" fmla="*/ 19127 w 19127"/>
                <a:gd name="T12" fmla="*/ 21600 h 21600"/>
              </a:gdLst>
              <a:ahLst/>
              <a:cxnLst>
                <a:cxn ang="T6">
                  <a:pos x="T0" y="T1"/>
                </a:cxn>
                <a:cxn ang="T7">
                  <a:pos x="T2" y="T3"/>
                </a:cxn>
                <a:cxn ang="T8">
                  <a:pos x="T4" y="T5"/>
                </a:cxn>
              </a:cxnLst>
              <a:rect l="T9" t="T10" r="T11" b="T12"/>
              <a:pathLst>
                <a:path w="19127" h="21600" fill="none" extrusionOk="0">
                  <a:moveTo>
                    <a:pt x="19039" y="21599"/>
                  </a:moveTo>
                  <a:cubicBezTo>
                    <a:pt x="11040" y="21567"/>
                    <a:pt x="3715" y="17117"/>
                    <a:pt x="-1" y="10035"/>
                  </a:cubicBezTo>
                </a:path>
                <a:path w="19127" h="21600" stroke="0" extrusionOk="0">
                  <a:moveTo>
                    <a:pt x="19039" y="21599"/>
                  </a:moveTo>
                  <a:cubicBezTo>
                    <a:pt x="11040" y="21567"/>
                    <a:pt x="3715" y="17117"/>
                    <a:pt x="-1" y="10035"/>
                  </a:cubicBezTo>
                  <a:lnTo>
                    <a:pt x="19127" y="0"/>
                  </a:lnTo>
                  <a:lnTo>
                    <a:pt x="19039" y="21599"/>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206" name="Arc 70">
              <a:extLst>
                <a:ext uri="{FF2B5EF4-FFF2-40B4-BE49-F238E27FC236}">
                  <a16:creationId xmlns:a16="http://schemas.microsoft.com/office/drawing/2014/main" id="{1E517693-B5B9-3A46-A339-271571C05210}"/>
                </a:ext>
              </a:extLst>
            </p:cNvPr>
            <p:cNvSpPr>
              <a:spLocks/>
            </p:cNvSpPr>
            <p:nvPr/>
          </p:nvSpPr>
          <p:spPr bwMode="auto">
            <a:xfrm>
              <a:off x="1694" y="3372"/>
              <a:ext cx="218" cy="301"/>
            </a:xfrm>
            <a:custGeom>
              <a:avLst/>
              <a:gdLst>
                <a:gd name="T0" fmla="*/ 0 w 19177"/>
                <a:gd name="T1" fmla="*/ 0 h 21600"/>
                <a:gd name="T2" fmla="*/ 0 w 19177"/>
                <a:gd name="T3" fmla="*/ 0 h 21600"/>
                <a:gd name="T4" fmla="*/ 0 w 19177"/>
                <a:gd name="T5" fmla="*/ 0 h 21600"/>
                <a:gd name="T6" fmla="*/ 0 60000 65536"/>
                <a:gd name="T7" fmla="*/ 0 60000 65536"/>
                <a:gd name="T8" fmla="*/ 0 60000 65536"/>
                <a:gd name="T9" fmla="*/ 0 w 19177"/>
                <a:gd name="T10" fmla="*/ 0 h 21600"/>
                <a:gd name="T11" fmla="*/ 19177 w 19177"/>
                <a:gd name="T12" fmla="*/ 21600 h 21600"/>
              </a:gdLst>
              <a:ahLst/>
              <a:cxnLst>
                <a:cxn ang="T6">
                  <a:pos x="T0" y="T1"/>
                </a:cxn>
                <a:cxn ang="T7">
                  <a:pos x="T2" y="T3"/>
                </a:cxn>
                <a:cxn ang="T8">
                  <a:pos x="T4" y="T5"/>
                </a:cxn>
              </a:cxnLst>
              <a:rect l="T9" t="T10" r="T11" b="T12"/>
              <a:pathLst>
                <a:path w="19177" h="21600" fill="none" extrusionOk="0">
                  <a:moveTo>
                    <a:pt x="19176" y="10107"/>
                  </a:moveTo>
                  <a:cubicBezTo>
                    <a:pt x="15433" y="17178"/>
                    <a:pt x="8088" y="21599"/>
                    <a:pt x="88" y="21600"/>
                  </a:cubicBezTo>
                  <a:cubicBezTo>
                    <a:pt x="58" y="21600"/>
                    <a:pt x="29" y="21599"/>
                    <a:pt x="0" y="21599"/>
                  </a:cubicBezTo>
                </a:path>
                <a:path w="19177" h="21600" stroke="0" extrusionOk="0">
                  <a:moveTo>
                    <a:pt x="19176" y="10107"/>
                  </a:moveTo>
                  <a:cubicBezTo>
                    <a:pt x="15433" y="17178"/>
                    <a:pt x="8088" y="21599"/>
                    <a:pt x="88" y="21600"/>
                  </a:cubicBezTo>
                  <a:cubicBezTo>
                    <a:pt x="58" y="21600"/>
                    <a:pt x="29" y="21599"/>
                    <a:pt x="0" y="21599"/>
                  </a:cubicBezTo>
                  <a:lnTo>
                    <a:pt x="88" y="0"/>
                  </a:lnTo>
                  <a:lnTo>
                    <a:pt x="19176" y="10107"/>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7168" name="Group 71">
            <a:extLst>
              <a:ext uri="{FF2B5EF4-FFF2-40B4-BE49-F238E27FC236}">
                <a16:creationId xmlns:a16="http://schemas.microsoft.com/office/drawing/2014/main" id="{40F9C364-806A-5A4C-BCBC-675554791283}"/>
              </a:ext>
            </a:extLst>
          </p:cNvPr>
          <p:cNvGrpSpPr>
            <a:grpSpLocks/>
          </p:cNvGrpSpPr>
          <p:nvPr/>
        </p:nvGrpSpPr>
        <p:grpSpPr bwMode="auto">
          <a:xfrm>
            <a:off x="2505075" y="3973513"/>
            <a:ext cx="1296988" cy="501650"/>
            <a:chOff x="1709" y="2503"/>
            <a:chExt cx="886" cy="316"/>
          </a:xfrm>
        </p:grpSpPr>
        <p:sp>
          <p:nvSpPr>
            <p:cNvPr id="47199" name="Arc 72">
              <a:extLst>
                <a:ext uri="{FF2B5EF4-FFF2-40B4-BE49-F238E27FC236}">
                  <a16:creationId xmlns:a16="http://schemas.microsoft.com/office/drawing/2014/main" id="{F082032F-19D7-AB45-BD8F-497444AA3764}"/>
                </a:ext>
              </a:extLst>
            </p:cNvPr>
            <p:cNvSpPr>
              <a:spLocks/>
            </p:cNvSpPr>
            <p:nvPr/>
          </p:nvSpPr>
          <p:spPr bwMode="auto">
            <a:xfrm>
              <a:off x="1937" y="2503"/>
              <a:ext cx="216" cy="301"/>
            </a:xfrm>
            <a:custGeom>
              <a:avLst/>
              <a:gdLst>
                <a:gd name="T0" fmla="*/ 0 w 19057"/>
                <a:gd name="T1" fmla="*/ 0 h 21600"/>
                <a:gd name="T2" fmla="*/ 0 w 19057"/>
                <a:gd name="T3" fmla="*/ 0 h 21600"/>
                <a:gd name="T4" fmla="*/ 0 w 19057"/>
                <a:gd name="T5" fmla="*/ 0 h 21600"/>
                <a:gd name="T6" fmla="*/ 0 60000 65536"/>
                <a:gd name="T7" fmla="*/ 0 60000 65536"/>
                <a:gd name="T8" fmla="*/ 0 60000 65536"/>
                <a:gd name="T9" fmla="*/ 0 w 19057"/>
                <a:gd name="T10" fmla="*/ 0 h 21600"/>
                <a:gd name="T11" fmla="*/ 19057 w 19057"/>
                <a:gd name="T12" fmla="*/ 21600 h 21600"/>
              </a:gdLst>
              <a:ahLst/>
              <a:cxnLst>
                <a:cxn ang="T6">
                  <a:pos x="T0" y="T1"/>
                </a:cxn>
                <a:cxn ang="T7">
                  <a:pos x="T2" y="T3"/>
                </a:cxn>
                <a:cxn ang="T8">
                  <a:pos x="T4" y="T5"/>
                </a:cxn>
              </a:cxnLst>
              <a:rect l="T9" t="T10" r="T11" b="T12"/>
              <a:pathLst>
                <a:path w="19057" h="21600" fill="none" extrusionOk="0">
                  <a:moveTo>
                    <a:pt x="-1" y="11432"/>
                  </a:moveTo>
                  <a:cubicBezTo>
                    <a:pt x="3739" y="4423"/>
                    <a:pt x="11024" y="32"/>
                    <a:pt x="18969" y="0"/>
                  </a:cubicBezTo>
                </a:path>
                <a:path w="19057" h="21600" stroke="0" extrusionOk="0">
                  <a:moveTo>
                    <a:pt x="-1" y="11432"/>
                  </a:moveTo>
                  <a:cubicBezTo>
                    <a:pt x="3739" y="4423"/>
                    <a:pt x="11024" y="32"/>
                    <a:pt x="18969" y="0"/>
                  </a:cubicBezTo>
                  <a:lnTo>
                    <a:pt x="19057" y="21600"/>
                  </a:lnTo>
                  <a:lnTo>
                    <a:pt x="-1" y="11432"/>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200" name="Arc 73">
              <a:extLst>
                <a:ext uri="{FF2B5EF4-FFF2-40B4-BE49-F238E27FC236}">
                  <a16:creationId xmlns:a16="http://schemas.microsoft.com/office/drawing/2014/main" id="{6CF3BB8C-BD25-664A-BCC9-EEB539A29E9A}"/>
                </a:ext>
              </a:extLst>
            </p:cNvPr>
            <p:cNvSpPr>
              <a:spLocks/>
            </p:cNvSpPr>
            <p:nvPr/>
          </p:nvSpPr>
          <p:spPr bwMode="auto">
            <a:xfrm>
              <a:off x="2152" y="2503"/>
              <a:ext cx="217" cy="301"/>
            </a:xfrm>
            <a:custGeom>
              <a:avLst/>
              <a:gdLst>
                <a:gd name="T0" fmla="*/ 0 w 19126"/>
                <a:gd name="T1" fmla="*/ 0 h 21600"/>
                <a:gd name="T2" fmla="*/ 0 w 19126"/>
                <a:gd name="T3" fmla="*/ 0 h 21600"/>
                <a:gd name="T4" fmla="*/ 0 w 19126"/>
                <a:gd name="T5" fmla="*/ 0 h 21600"/>
                <a:gd name="T6" fmla="*/ 0 60000 65536"/>
                <a:gd name="T7" fmla="*/ 0 60000 65536"/>
                <a:gd name="T8" fmla="*/ 0 60000 65536"/>
                <a:gd name="T9" fmla="*/ 0 w 19126"/>
                <a:gd name="T10" fmla="*/ 0 h 21600"/>
                <a:gd name="T11" fmla="*/ 19126 w 19126"/>
                <a:gd name="T12" fmla="*/ 21600 h 21600"/>
              </a:gdLst>
              <a:ahLst/>
              <a:cxnLst>
                <a:cxn ang="T6">
                  <a:pos x="T0" y="T1"/>
                </a:cxn>
                <a:cxn ang="T7">
                  <a:pos x="T2" y="T3"/>
                </a:cxn>
                <a:cxn ang="T8">
                  <a:pos x="T4" y="T5"/>
                </a:cxn>
              </a:cxnLst>
              <a:rect l="T9" t="T10" r="T11" b="T12"/>
              <a:pathLst>
                <a:path w="19126" h="21600" fill="none" extrusionOk="0">
                  <a:moveTo>
                    <a:pt x="0" y="0"/>
                  </a:moveTo>
                  <a:cubicBezTo>
                    <a:pt x="29" y="0"/>
                    <a:pt x="58" y="-1"/>
                    <a:pt x="88" y="0"/>
                  </a:cubicBezTo>
                  <a:cubicBezTo>
                    <a:pt x="8049" y="0"/>
                    <a:pt x="15364" y="4379"/>
                    <a:pt x="19125" y="11396"/>
                  </a:cubicBezTo>
                </a:path>
                <a:path w="19126" h="21600" stroke="0" extrusionOk="0">
                  <a:moveTo>
                    <a:pt x="0" y="0"/>
                  </a:moveTo>
                  <a:cubicBezTo>
                    <a:pt x="29" y="0"/>
                    <a:pt x="58" y="-1"/>
                    <a:pt x="88" y="0"/>
                  </a:cubicBezTo>
                  <a:cubicBezTo>
                    <a:pt x="8049" y="0"/>
                    <a:pt x="15364" y="4379"/>
                    <a:pt x="19125" y="11396"/>
                  </a:cubicBezTo>
                  <a:lnTo>
                    <a:pt x="88" y="21600"/>
                  </a:lnTo>
                  <a:lnTo>
                    <a:pt x="0" y="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201" name="Arc 74">
              <a:extLst>
                <a:ext uri="{FF2B5EF4-FFF2-40B4-BE49-F238E27FC236}">
                  <a16:creationId xmlns:a16="http://schemas.microsoft.com/office/drawing/2014/main" id="{5F3C0A46-4CA2-D346-86E8-1A6C5352D739}"/>
                </a:ext>
              </a:extLst>
            </p:cNvPr>
            <p:cNvSpPr>
              <a:spLocks/>
            </p:cNvSpPr>
            <p:nvPr/>
          </p:nvSpPr>
          <p:spPr bwMode="auto">
            <a:xfrm>
              <a:off x="2378" y="2518"/>
              <a:ext cx="217" cy="301"/>
            </a:xfrm>
            <a:custGeom>
              <a:avLst/>
              <a:gdLst>
                <a:gd name="T0" fmla="*/ 0 w 19127"/>
                <a:gd name="T1" fmla="*/ 0 h 21600"/>
                <a:gd name="T2" fmla="*/ 0 w 19127"/>
                <a:gd name="T3" fmla="*/ 0 h 21600"/>
                <a:gd name="T4" fmla="*/ 0 w 19127"/>
                <a:gd name="T5" fmla="*/ 0 h 21600"/>
                <a:gd name="T6" fmla="*/ 0 60000 65536"/>
                <a:gd name="T7" fmla="*/ 0 60000 65536"/>
                <a:gd name="T8" fmla="*/ 0 60000 65536"/>
                <a:gd name="T9" fmla="*/ 0 w 19127"/>
                <a:gd name="T10" fmla="*/ 0 h 21600"/>
                <a:gd name="T11" fmla="*/ 19127 w 19127"/>
                <a:gd name="T12" fmla="*/ 21600 h 21600"/>
              </a:gdLst>
              <a:ahLst/>
              <a:cxnLst>
                <a:cxn ang="T6">
                  <a:pos x="T0" y="T1"/>
                </a:cxn>
                <a:cxn ang="T7">
                  <a:pos x="T2" y="T3"/>
                </a:cxn>
                <a:cxn ang="T8">
                  <a:pos x="T4" y="T5"/>
                </a:cxn>
              </a:cxnLst>
              <a:rect l="T9" t="T10" r="T11" b="T12"/>
              <a:pathLst>
                <a:path w="19127" h="21600" fill="none" extrusionOk="0">
                  <a:moveTo>
                    <a:pt x="19039" y="21599"/>
                  </a:moveTo>
                  <a:cubicBezTo>
                    <a:pt x="11040" y="21567"/>
                    <a:pt x="3715" y="17117"/>
                    <a:pt x="-1" y="10035"/>
                  </a:cubicBezTo>
                </a:path>
                <a:path w="19127" h="21600" stroke="0" extrusionOk="0">
                  <a:moveTo>
                    <a:pt x="19039" y="21599"/>
                  </a:moveTo>
                  <a:cubicBezTo>
                    <a:pt x="11040" y="21567"/>
                    <a:pt x="3715" y="17117"/>
                    <a:pt x="-1" y="10035"/>
                  </a:cubicBezTo>
                  <a:lnTo>
                    <a:pt x="19127" y="0"/>
                  </a:lnTo>
                  <a:lnTo>
                    <a:pt x="19039" y="21599"/>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202" name="Arc 75">
              <a:extLst>
                <a:ext uri="{FF2B5EF4-FFF2-40B4-BE49-F238E27FC236}">
                  <a16:creationId xmlns:a16="http://schemas.microsoft.com/office/drawing/2014/main" id="{81AEB1C1-BF5A-734B-83A5-0392A484CF39}"/>
                </a:ext>
              </a:extLst>
            </p:cNvPr>
            <p:cNvSpPr>
              <a:spLocks/>
            </p:cNvSpPr>
            <p:nvPr/>
          </p:nvSpPr>
          <p:spPr bwMode="auto">
            <a:xfrm>
              <a:off x="1709" y="2516"/>
              <a:ext cx="218" cy="301"/>
            </a:xfrm>
            <a:custGeom>
              <a:avLst/>
              <a:gdLst>
                <a:gd name="T0" fmla="*/ 0 w 19177"/>
                <a:gd name="T1" fmla="*/ 0 h 21600"/>
                <a:gd name="T2" fmla="*/ 0 w 19177"/>
                <a:gd name="T3" fmla="*/ 0 h 21600"/>
                <a:gd name="T4" fmla="*/ 0 w 19177"/>
                <a:gd name="T5" fmla="*/ 0 h 21600"/>
                <a:gd name="T6" fmla="*/ 0 60000 65536"/>
                <a:gd name="T7" fmla="*/ 0 60000 65536"/>
                <a:gd name="T8" fmla="*/ 0 60000 65536"/>
                <a:gd name="T9" fmla="*/ 0 w 19177"/>
                <a:gd name="T10" fmla="*/ 0 h 21600"/>
                <a:gd name="T11" fmla="*/ 19177 w 19177"/>
                <a:gd name="T12" fmla="*/ 21600 h 21600"/>
              </a:gdLst>
              <a:ahLst/>
              <a:cxnLst>
                <a:cxn ang="T6">
                  <a:pos x="T0" y="T1"/>
                </a:cxn>
                <a:cxn ang="T7">
                  <a:pos x="T2" y="T3"/>
                </a:cxn>
                <a:cxn ang="T8">
                  <a:pos x="T4" y="T5"/>
                </a:cxn>
              </a:cxnLst>
              <a:rect l="T9" t="T10" r="T11" b="T12"/>
              <a:pathLst>
                <a:path w="19177" h="21600" fill="none" extrusionOk="0">
                  <a:moveTo>
                    <a:pt x="19176" y="10107"/>
                  </a:moveTo>
                  <a:cubicBezTo>
                    <a:pt x="15433" y="17178"/>
                    <a:pt x="8088" y="21599"/>
                    <a:pt x="88" y="21600"/>
                  </a:cubicBezTo>
                  <a:cubicBezTo>
                    <a:pt x="58" y="21600"/>
                    <a:pt x="29" y="21599"/>
                    <a:pt x="0" y="21599"/>
                  </a:cubicBezTo>
                </a:path>
                <a:path w="19177" h="21600" stroke="0" extrusionOk="0">
                  <a:moveTo>
                    <a:pt x="19176" y="10107"/>
                  </a:moveTo>
                  <a:cubicBezTo>
                    <a:pt x="15433" y="17178"/>
                    <a:pt x="8088" y="21599"/>
                    <a:pt x="88" y="21600"/>
                  </a:cubicBezTo>
                  <a:cubicBezTo>
                    <a:pt x="58" y="21600"/>
                    <a:pt x="29" y="21599"/>
                    <a:pt x="0" y="21599"/>
                  </a:cubicBezTo>
                  <a:lnTo>
                    <a:pt x="88" y="0"/>
                  </a:lnTo>
                  <a:lnTo>
                    <a:pt x="19176" y="10107"/>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7169" name="Arc 76">
            <a:extLst>
              <a:ext uri="{FF2B5EF4-FFF2-40B4-BE49-F238E27FC236}">
                <a16:creationId xmlns:a16="http://schemas.microsoft.com/office/drawing/2014/main" id="{781ACC43-FBFA-3546-B00E-4101D3E786BD}"/>
              </a:ext>
            </a:extLst>
          </p:cNvPr>
          <p:cNvSpPr>
            <a:spLocks/>
          </p:cNvSpPr>
          <p:nvPr/>
        </p:nvSpPr>
        <p:spPr bwMode="auto">
          <a:xfrm>
            <a:off x="4178300" y="3979863"/>
            <a:ext cx="315913" cy="477837"/>
          </a:xfrm>
          <a:custGeom>
            <a:avLst/>
            <a:gdLst>
              <a:gd name="T0" fmla="*/ 0 w 19057"/>
              <a:gd name="T1" fmla="*/ 2147483646 h 21600"/>
              <a:gd name="T2" fmla="*/ 2147483646 w 19057"/>
              <a:gd name="T3" fmla="*/ 0 h 21600"/>
              <a:gd name="T4" fmla="*/ 2147483646 w 19057"/>
              <a:gd name="T5" fmla="*/ 2147483646 h 21600"/>
              <a:gd name="T6" fmla="*/ 0 60000 65536"/>
              <a:gd name="T7" fmla="*/ 0 60000 65536"/>
              <a:gd name="T8" fmla="*/ 0 60000 65536"/>
              <a:gd name="T9" fmla="*/ 0 w 19057"/>
              <a:gd name="T10" fmla="*/ 0 h 21600"/>
              <a:gd name="T11" fmla="*/ 19057 w 19057"/>
              <a:gd name="T12" fmla="*/ 21600 h 21600"/>
            </a:gdLst>
            <a:ahLst/>
            <a:cxnLst>
              <a:cxn ang="T6">
                <a:pos x="T0" y="T1"/>
              </a:cxn>
              <a:cxn ang="T7">
                <a:pos x="T2" y="T3"/>
              </a:cxn>
              <a:cxn ang="T8">
                <a:pos x="T4" y="T5"/>
              </a:cxn>
            </a:cxnLst>
            <a:rect l="T9" t="T10" r="T11" b="T12"/>
            <a:pathLst>
              <a:path w="19057" h="21600" fill="none" extrusionOk="0">
                <a:moveTo>
                  <a:pt x="-1" y="11432"/>
                </a:moveTo>
                <a:cubicBezTo>
                  <a:pt x="3739" y="4423"/>
                  <a:pt x="11024" y="32"/>
                  <a:pt x="18969" y="0"/>
                </a:cubicBezTo>
              </a:path>
              <a:path w="19057" h="21600" stroke="0" extrusionOk="0">
                <a:moveTo>
                  <a:pt x="-1" y="11432"/>
                </a:moveTo>
                <a:cubicBezTo>
                  <a:pt x="3739" y="4423"/>
                  <a:pt x="11024" y="32"/>
                  <a:pt x="18969" y="0"/>
                </a:cubicBezTo>
                <a:lnTo>
                  <a:pt x="19057" y="21600"/>
                </a:lnTo>
                <a:lnTo>
                  <a:pt x="-1" y="11432"/>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70" name="Arc 77">
            <a:extLst>
              <a:ext uri="{FF2B5EF4-FFF2-40B4-BE49-F238E27FC236}">
                <a16:creationId xmlns:a16="http://schemas.microsoft.com/office/drawing/2014/main" id="{179FC5B4-74E8-4347-ABA3-51A4218DB874}"/>
              </a:ext>
            </a:extLst>
          </p:cNvPr>
          <p:cNvSpPr>
            <a:spLocks/>
          </p:cNvSpPr>
          <p:nvPr/>
        </p:nvSpPr>
        <p:spPr bwMode="auto">
          <a:xfrm>
            <a:off x="3843338" y="4000500"/>
            <a:ext cx="319087" cy="477838"/>
          </a:xfrm>
          <a:custGeom>
            <a:avLst/>
            <a:gdLst>
              <a:gd name="T0" fmla="*/ 2147483646 w 19177"/>
              <a:gd name="T1" fmla="*/ 2147483646 h 21600"/>
              <a:gd name="T2" fmla="*/ 0 w 19177"/>
              <a:gd name="T3" fmla="*/ 2147483646 h 21600"/>
              <a:gd name="T4" fmla="*/ 2147483646 w 19177"/>
              <a:gd name="T5" fmla="*/ 0 h 21600"/>
              <a:gd name="T6" fmla="*/ 0 60000 65536"/>
              <a:gd name="T7" fmla="*/ 0 60000 65536"/>
              <a:gd name="T8" fmla="*/ 0 60000 65536"/>
              <a:gd name="T9" fmla="*/ 0 w 19177"/>
              <a:gd name="T10" fmla="*/ 0 h 21600"/>
              <a:gd name="T11" fmla="*/ 19177 w 19177"/>
              <a:gd name="T12" fmla="*/ 21600 h 21600"/>
            </a:gdLst>
            <a:ahLst/>
            <a:cxnLst>
              <a:cxn ang="T6">
                <a:pos x="T0" y="T1"/>
              </a:cxn>
              <a:cxn ang="T7">
                <a:pos x="T2" y="T3"/>
              </a:cxn>
              <a:cxn ang="T8">
                <a:pos x="T4" y="T5"/>
              </a:cxn>
            </a:cxnLst>
            <a:rect l="T9" t="T10" r="T11" b="T12"/>
            <a:pathLst>
              <a:path w="19177" h="21600" fill="none" extrusionOk="0">
                <a:moveTo>
                  <a:pt x="19176" y="10107"/>
                </a:moveTo>
                <a:cubicBezTo>
                  <a:pt x="15433" y="17178"/>
                  <a:pt x="8088" y="21599"/>
                  <a:pt x="88" y="21600"/>
                </a:cubicBezTo>
                <a:cubicBezTo>
                  <a:pt x="58" y="21600"/>
                  <a:pt x="29" y="21599"/>
                  <a:pt x="0" y="21599"/>
                </a:cubicBezTo>
              </a:path>
              <a:path w="19177" h="21600" stroke="0" extrusionOk="0">
                <a:moveTo>
                  <a:pt x="19176" y="10107"/>
                </a:moveTo>
                <a:cubicBezTo>
                  <a:pt x="15433" y="17178"/>
                  <a:pt x="8088" y="21599"/>
                  <a:pt x="88" y="21600"/>
                </a:cubicBezTo>
                <a:cubicBezTo>
                  <a:pt x="58" y="21600"/>
                  <a:pt x="29" y="21599"/>
                  <a:pt x="0" y="21599"/>
                </a:cubicBezTo>
                <a:lnTo>
                  <a:pt x="88" y="0"/>
                </a:lnTo>
                <a:lnTo>
                  <a:pt x="19176" y="10107"/>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71" name="Arc 78">
            <a:extLst>
              <a:ext uri="{FF2B5EF4-FFF2-40B4-BE49-F238E27FC236}">
                <a16:creationId xmlns:a16="http://schemas.microsoft.com/office/drawing/2014/main" id="{DA4CCF0C-423E-1A43-8231-F548B7C1533A}"/>
              </a:ext>
            </a:extLst>
          </p:cNvPr>
          <p:cNvSpPr>
            <a:spLocks/>
          </p:cNvSpPr>
          <p:nvPr/>
        </p:nvSpPr>
        <p:spPr bwMode="auto">
          <a:xfrm>
            <a:off x="5170488" y="3979863"/>
            <a:ext cx="317500" cy="477837"/>
          </a:xfrm>
          <a:custGeom>
            <a:avLst/>
            <a:gdLst>
              <a:gd name="T0" fmla="*/ 0 w 19126"/>
              <a:gd name="T1" fmla="*/ 0 h 21600"/>
              <a:gd name="T2" fmla="*/ 2147483646 w 19126"/>
              <a:gd name="T3" fmla="*/ 2147483646 h 21600"/>
              <a:gd name="T4" fmla="*/ 2147483646 w 19126"/>
              <a:gd name="T5" fmla="*/ 2147483646 h 21600"/>
              <a:gd name="T6" fmla="*/ 0 60000 65536"/>
              <a:gd name="T7" fmla="*/ 0 60000 65536"/>
              <a:gd name="T8" fmla="*/ 0 60000 65536"/>
              <a:gd name="T9" fmla="*/ 0 w 19126"/>
              <a:gd name="T10" fmla="*/ 0 h 21600"/>
              <a:gd name="T11" fmla="*/ 19126 w 19126"/>
              <a:gd name="T12" fmla="*/ 21600 h 21600"/>
            </a:gdLst>
            <a:ahLst/>
            <a:cxnLst>
              <a:cxn ang="T6">
                <a:pos x="T0" y="T1"/>
              </a:cxn>
              <a:cxn ang="T7">
                <a:pos x="T2" y="T3"/>
              </a:cxn>
              <a:cxn ang="T8">
                <a:pos x="T4" y="T5"/>
              </a:cxn>
            </a:cxnLst>
            <a:rect l="T9" t="T10" r="T11" b="T12"/>
            <a:pathLst>
              <a:path w="19126" h="21600" fill="none" extrusionOk="0">
                <a:moveTo>
                  <a:pt x="0" y="0"/>
                </a:moveTo>
                <a:cubicBezTo>
                  <a:pt x="29" y="0"/>
                  <a:pt x="58" y="-1"/>
                  <a:pt x="88" y="0"/>
                </a:cubicBezTo>
                <a:cubicBezTo>
                  <a:pt x="8049" y="0"/>
                  <a:pt x="15364" y="4379"/>
                  <a:pt x="19125" y="11396"/>
                </a:cubicBezTo>
              </a:path>
              <a:path w="19126" h="21600" stroke="0" extrusionOk="0">
                <a:moveTo>
                  <a:pt x="0" y="0"/>
                </a:moveTo>
                <a:cubicBezTo>
                  <a:pt x="29" y="0"/>
                  <a:pt x="58" y="-1"/>
                  <a:pt x="88" y="0"/>
                </a:cubicBezTo>
                <a:cubicBezTo>
                  <a:pt x="8049" y="0"/>
                  <a:pt x="15364" y="4379"/>
                  <a:pt x="19125" y="11396"/>
                </a:cubicBezTo>
                <a:lnTo>
                  <a:pt x="88" y="21600"/>
                </a:lnTo>
                <a:lnTo>
                  <a:pt x="0" y="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72" name="Arc 79">
            <a:extLst>
              <a:ext uri="{FF2B5EF4-FFF2-40B4-BE49-F238E27FC236}">
                <a16:creationId xmlns:a16="http://schemas.microsoft.com/office/drawing/2014/main" id="{C23A5E8F-124F-3D46-97D7-4DD3F23B816B}"/>
              </a:ext>
            </a:extLst>
          </p:cNvPr>
          <p:cNvSpPr>
            <a:spLocks/>
          </p:cNvSpPr>
          <p:nvPr/>
        </p:nvSpPr>
        <p:spPr bwMode="auto">
          <a:xfrm>
            <a:off x="5514975" y="4003675"/>
            <a:ext cx="317500" cy="477838"/>
          </a:xfrm>
          <a:custGeom>
            <a:avLst/>
            <a:gdLst>
              <a:gd name="T0" fmla="*/ 2147483646 w 19127"/>
              <a:gd name="T1" fmla="*/ 2147483646 h 21600"/>
              <a:gd name="T2" fmla="*/ 0 w 19127"/>
              <a:gd name="T3" fmla="*/ 2147483646 h 21600"/>
              <a:gd name="T4" fmla="*/ 2147483646 w 19127"/>
              <a:gd name="T5" fmla="*/ 0 h 21600"/>
              <a:gd name="T6" fmla="*/ 0 60000 65536"/>
              <a:gd name="T7" fmla="*/ 0 60000 65536"/>
              <a:gd name="T8" fmla="*/ 0 60000 65536"/>
              <a:gd name="T9" fmla="*/ 0 w 19127"/>
              <a:gd name="T10" fmla="*/ 0 h 21600"/>
              <a:gd name="T11" fmla="*/ 19127 w 19127"/>
              <a:gd name="T12" fmla="*/ 21600 h 21600"/>
            </a:gdLst>
            <a:ahLst/>
            <a:cxnLst>
              <a:cxn ang="T6">
                <a:pos x="T0" y="T1"/>
              </a:cxn>
              <a:cxn ang="T7">
                <a:pos x="T2" y="T3"/>
              </a:cxn>
              <a:cxn ang="T8">
                <a:pos x="T4" y="T5"/>
              </a:cxn>
            </a:cxnLst>
            <a:rect l="T9" t="T10" r="T11" b="T12"/>
            <a:pathLst>
              <a:path w="19127" h="21600" fill="none" extrusionOk="0">
                <a:moveTo>
                  <a:pt x="19039" y="21599"/>
                </a:moveTo>
                <a:cubicBezTo>
                  <a:pt x="11040" y="21567"/>
                  <a:pt x="3715" y="17117"/>
                  <a:pt x="-1" y="10035"/>
                </a:cubicBezTo>
              </a:path>
              <a:path w="19127" h="21600" stroke="0" extrusionOk="0">
                <a:moveTo>
                  <a:pt x="19039" y="21599"/>
                </a:moveTo>
                <a:cubicBezTo>
                  <a:pt x="11040" y="21567"/>
                  <a:pt x="3715" y="17117"/>
                  <a:pt x="-1" y="10035"/>
                </a:cubicBezTo>
                <a:lnTo>
                  <a:pt x="19127" y="0"/>
                </a:lnTo>
                <a:lnTo>
                  <a:pt x="19039" y="21599"/>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47173" name="Group 80">
            <a:extLst>
              <a:ext uri="{FF2B5EF4-FFF2-40B4-BE49-F238E27FC236}">
                <a16:creationId xmlns:a16="http://schemas.microsoft.com/office/drawing/2014/main" id="{B821FF12-8B6C-DB41-9CE2-873E583ECD5A}"/>
              </a:ext>
            </a:extLst>
          </p:cNvPr>
          <p:cNvGrpSpPr>
            <a:grpSpLocks/>
          </p:cNvGrpSpPr>
          <p:nvPr/>
        </p:nvGrpSpPr>
        <p:grpSpPr bwMode="auto">
          <a:xfrm>
            <a:off x="5938838" y="3979863"/>
            <a:ext cx="1298575" cy="501650"/>
            <a:chOff x="4053" y="2507"/>
            <a:chExt cx="886" cy="316"/>
          </a:xfrm>
        </p:grpSpPr>
        <p:sp>
          <p:nvSpPr>
            <p:cNvPr id="47195" name="Arc 81">
              <a:extLst>
                <a:ext uri="{FF2B5EF4-FFF2-40B4-BE49-F238E27FC236}">
                  <a16:creationId xmlns:a16="http://schemas.microsoft.com/office/drawing/2014/main" id="{C267DBE6-57D2-B541-AA51-F2B4DBB358F4}"/>
                </a:ext>
              </a:extLst>
            </p:cNvPr>
            <p:cNvSpPr>
              <a:spLocks/>
            </p:cNvSpPr>
            <p:nvPr/>
          </p:nvSpPr>
          <p:spPr bwMode="auto">
            <a:xfrm>
              <a:off x="4281" y="2507"/>
              <a:ext cx="216" cy="301"/>
            </a:xfrm>
            <a:custGeom>
              <a:avLst/>
              <a:gdLst>
                <a:gd name="T0" fmla="*/ 0 w 19057"/>
                <a:gd name="T1" fmla="*/ 0 h 21600"/>
                <a:gd name="T2" fmla="*/ 0 w 19057"/>
                <a:gd name="T3" fmla="*/ 0 h 21600"/>
                <a:gd name="T4" fmla="*/ 0 w 19057"/>
                <a:gd name="T5" fmla="*/ 0 h 21600"/>
                <a:gd name="T6" fmla="*/ 0 60000 65536"/>
                <a:gd name="T7" fmla="*/ 0 60000 65536"/>
                <a:gd name="T8" fmla="*/ 0 60000 65536"/>
                <a:gd name="T9" fmla="*/ 0 w 19057"/>
                <a:gd name="T10" fmla="*/ 0 h 21600"/>
                <a:gd name="T11" fmla="*/ 19057 w 19057"/>
                <a:gd name="T12" fmla="*/ 21600 h 21600"/>
              </a:gdLst>
              <a:ahLst/>
              <a:cxnLst>
                <a:cxn ang="T6">
                  <a:pos x="T0" y="T1"/>
                </a:cxn>
                <a:cxn ang="T7">
                  <a:pos x="T2" y="T3"/>
                </a:cxn>
                <a:cxn ang="T8">
                  <a:pos x="T4" y="T5"/>
                </a:cxn>
              </a:cxnLst>
              <a:rect l="T9" t="T10" r="T11" b="T12"/>
              <a:pathLst>
                <a:path w="19057" h="21600" fill="none" extrusionOk="0">
                  <a:moveTo>
                    <a:pt x="-1" y="11432"/>
                  </a:moveTo>
                  <a:cubicBezTo>
                    <a:pt x="3739" y="4423"/>
                    <a:pt x="11024" y="32"/>
                    <a:pt x="18969" y="0"/>
                  </a:cubicBezTo>
                </a:path>
                <a:path w="19057" h="21600" stroke="0" extrusionOk="0">
                  <a:moveTo>
                    <a:pt x="-1" y="11432"/>
                  </a:moveTo>
                  <a:cubicBezTo>
                    <a:pt x="3739" y="4423"/>
                    <a:pt x="11024" y="32"/>
                    <a:pt x="18969" y="0"/>
                  </a:cubicBezTo>
                  <a:lnTo>
                    <a:pt x="19057" y="21600"/>
                  </a:lnTo>
                  <a:lnTo>
                    <a:pt x="-1" y="11432"/>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96" name="Arc 82">
              <a:extLst>
                <a:ext uri="{FF2B5EF4-FFF2-40B4-BE49-F238E27FC236}">
                  <a16:creationId xmlns:a16="http://schemas.microsoft.com/office/drawing/2014/main" id="{91FD2764-EF82-3945-8E67-53071473BC59}"/>
                </a:ext>
              </a:extLst>
            </p:cNvPr>
            <p:cNvSpPr>
              <a:spLocks/>
            </p:cNvSpPr>
            <p:nvPr/>
          </p:nvSpPr>
          <p:spPr bwMode="auto">
            <a:xfrm>
              <a:off x="4496" y="2507"/>
              <a:ext cx="217" cy="301"/>
            </a:xfrm>
            <a:custGeom>
              <a:avLst/>
              <a:gdLst>
                <a:gd name="T0" fmla="*/ 0 w 19126"/>
                <a:gd name="T1" fmla="*/ 0 h 21600"/>
                <a:gd name="T2" fmla="*/ 0 w 19126"/>
                <a:gd name="T3" fmla="*/ 0 h 21600"/>
                <a:gd name="T4" fmla="*/ 0 w 19126"/>
                <a:gd name="T5" fmla="*/ 0 h 21600"/>
                <a:gd name="T6" fmla="*/ 0 60000 65536"/>
                <a:gd name="T7" fmla="*/ 0 60000 65536"/>
                <a:gd name="T8" fmla="*/ 0 60000 65536"/>
                <a:gd name="T9" fmla="*/ 0 w 19126"/>
                <a:gd name="T10" fmla="*/ 0 h 21600"/>
                <a:gd name="T11" fmla="*/ 19126 w 19126"/>
                <a:gd name="T12" fmla="*/ 21600 h 21600"/>
              </a:gdLst>
              <a:ahLst/>
              <a:cxnLst>
                <a:cxn ang="T6">
                  <a:pos x="T0" y="T1"/>
                </a:cxn>
                <a:cxn ang="T7">
                  <a:pos x="T2" y="T3"/>
                </a:cxn>
                <a:cxn ang="T8">
                  <a:pos x="T4" y="T5"/>
                </a:cxn>
              </a:cxnLst>
              <a:rect l="T9" t="T10" r="T11" b="T12"/>
              <a:pathLst>
                <a:path w="19126" h="21600" fill="none" extrusionOk="0">
                  <a:moveTo>
                    <a:pt x="0" y="0"/>
                  </a:moveTo>
                  <a:cubicBezTo>
                    <a:pt x="29" y="0"/>
                    <a:pt x="58" y="-1"/>
                    <a:pt x="88" y="0"/>
                  </a:cubicBezTo>
                  <a:cubicBezTo>
                    <a:pt x="8049" y="0"/>
                    <a:pt x="15364" y="4379"/>
                    <a:pt x="19125" y="11396"/>
                  </a:cubicBezTo>
                </a:path>
                <a:path w="19126" h="21600" stroke="0" extrusionOk="0">
                  <a:moveTo>
                    <a:pt x="0" y="0"/>
                  </a:moveTo>
                  <a:cubicBezTo>
                    <a:pt x="29" y="0"/>
                    <a:pt x="58" y="-1"/>
                    <a:pt x="88" y="0"/>
                  </a:cubicBezTo>
                  <a:cubicBezTo>
                    <a:pt x="8049" y="0"/>
                    <a:pt x="15364" y="4379"/>
                    <a:pt x="19125" y="11396"/>
                  </a:cubicBezTo>
                  <a:lnTo>
                    <a:pt x="88" y="21600"/>
                  </a:lnTo>
                  <a:lnTo>
                    <a:pt x="0" y="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97" name="Arc 83">
              <a:extLst>
                <a:ext uri="{FF2B5EF4-FFF2-40B4-BE49-F238E27FC236}">
                  <a16:creationId xmlns:a16="http://schemas.microsoft.com/office/drawing/2014/main" id="{9B4C3410-234B-AD4A-AEB1-5E687D5232EF}"/>
                </a:ext>
              </a:extLst>
            </p:cNvPr>
            <p:cNvSpPr>
              <a:spLocks/>
            </p:cNvSpPr>
            <p:nvPr/>
          </p:nvSpPr>
          <p:spPr bwMode="auto">
            <a:xfrm>
              <a:off x="4722" y="2522"/>
              <a:ext cx="217" cy="301"/>
            </a:xfrm>
            <a:custGeom>
              <a:avLst/>
              <a:gdLst>
                <a:gd name="T0" fmla="*/ 0 w 19127"/>
                <a:gd name="T1" fmla="*/ 0 h 21600"/>
                <a:gd name="T2" fmla="*/ 0 w 19127"/>
                <a:gd name="T3" fmla="*/ 0 h 21600"/>
                <a:gd name="T4" fmla="*/ 0 w 19127"/>
                <a:gd name="T5" fmla="*/ 0 h 21600"/>
                <a:gd name="T6" fmla="*/ 0 60000 65536"/>
                <a:gd name="T7" fmla="*/ 0 60000 65536"/>
                <a:gd name="T8" fmla="*/ 0 60000 65536"/>
                <a:gd name="T9" fmla="*/ 0 w 19127"/>
                <a:gd name="T10" fmla="*/ 0 h 21600"/>
                <a:gd name="T11" fmla="*/ 19127 w 19127"/>
                <a:gd name="T12" fmla="*/ 21600 h 21600"/>
              </a:gdLst>
              <a:ahLst/>
              <a:cxnLst>
                <a:cxn ang="T6">
                  <a:pos x="T0" y="T1"/>
                </a:cxn>
                <a:cxn ang="T7">
                  <a:pos x="T2" y="T3"/>
                </a:cxn>
                <a:cxn ang="T8">
                  <a:pos x="T4" y="T5"/>
                </a:cxn>
              </a:cxnLst>
              <a:rect l="T9" t="T10" r="T11" b="T12"/>
              <a:pathLst>
                <a:path w="19127" h="21600" fill="none" extrusionOk="0">
                  <a:moveTo>
                    <a:pt x="19039" y="21599"/>
                  </a:moveTo>
                  <a:cubicBezTo>
                    <a:pt x="11040" y="21567"/>
                    <a:pt x="3715" y="17117"/>
                    <a:pt x="-1" y="10035"/>
                  </a:cubicBezTo>
                </a:path>
                <a:path w="19127" h="21600" stroke="0" extrusionOk="0">
                  <a:moveTo>
                    <a:pt x="19039" y="21599"/>
                  </a:moveTo>
                  <a:cubicBezTo>
                    <a:pt x="11040" y="21567"/>
                    <a:pt x="3715" y="17117"/>
                    <a:pt x="-1" y="10035"/>
                  </a:cubicBezTo>
                  <a:lnTo>
                    <a:pt x="19127" y="0"/>
                  </a:lnTo>
                  <a:lnTo>
                    <a:pt x="19039" y="21599"/>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98" name="Arc 84">
              <a:extLst>
                <a:ext uri="{FF2B5EF4-FFF2-40B4-BE49-F238E27FC236}">
                  <a16:creationId xmlns:a16="http://schemas.microsoft.com/office/drawing/2014/main" id="{A82BA98D-5D78-5544-8169-1D561D882289}"/>
                </a:ext>
              </a:extLst>
            </p:cNvPr>
            <p:cNvSpPr>
              <a:spLocks/>
            </p:cNvSpPr>
            <p:nvPr/>
          </p:nvSpPr>
          <p:spPr bwMode="auto">
            <a:xfrm>
              <a:off x="4053" y="2520"/>
              <a:ext cx="218" cy="301"/>
            </a:xfrm>
            <a:custGeom>
              <a:avLst/>
              <a:gdLst>
                <a:gd name="T0" fmla="*/ 0 w 19177"/>
                <a:gd name="T1" fmla="*/ 0 h 21600"/>
                <a:gd name="T2" fmla="*/ 0 w 19177"/>
                <a:gd name="T3" fmla="*/ 0 h 21600"/>
                <a:gd name="T4" fmla="*/ 0 w 19177"/>
                <a:gd name="T5" fmla="*/ 0 h 21600"/>
                <a:gd name="T6" fmla="*/ 0 60000 65536"/>
                <a:gd name="T7" fmla="*/ 0 60000 65536"/>
                <a:gd name="T8" fmla="*/ 0 60000 65536"/>
                <a:gd name="T9" fmla="*/ 0 w 19177"/>
                <a:gd name="T10" fmla="*/ 0 h 21600"/>
                <a:gd name="T11" fmla="*/ 19177 w 19177"/>
                <a:gd name="T12" fmla="*/ 21600 h 21600"/>
              </a:gdLst>
              <a:ahLst/>
              <a:cxnLst>
                <a:cxn ang="T6">
                  <a:pos x="T0" y="T1"/>
                </a:cxn>
                <a:cxn ang="T7">
                  <a:pos x="T2" y="T3"/>
                </a:cxn>
                <a:cxn ang="T8">
                  <a:pos x="T4" y="T5"/>
                </a:cxn>
              </a:cxnLst>
              <a:rect l="T9" t="T10" r="T11" b="T12"/>
              <a:pathLst>
                <a:path w="19177" h="21600" fill="none" extrusionOk="0">
                  <a:moveTo>
                    <a:pt x="19176" y="10107"/>
                  </a:moveTo>
                  <a:cubicBezTo>
                    <a:pt x="15433" y="17178"/>
                    <a:pt x="8088" y="21599"/>
                    <a:pt x="88" y="21600"/>
                  </a:cubicBezTo>
                  <a:cubicBezTo>
                    <a:pt x="58" y="21600"/>
                    <a:pt x="29" y="21599"/>
                    <a:pt x="0" y="21599"/>
                  </a:cubicBezTo>
                </a:path>
                <a:path w="19177" h="21600" stroke="0" extrusionOk="0">
                  <a:moveTo>
                    <a:pt x="19176" y="10107"/>
                  </a:moveTo>
                  <a:cubicBezTo>
                    <a:pt x="15433" y="17178"/>
                    <a:pt x="8088" y="21599"/>
                    <a:pt x="88" y="21600"/>
                  </a:cubicBezTo>
                  <a:cubicBezTo>
                    <a:pt x="58" y="21600"/>
                    <a:pt x="29" y="21599"/>
                    <a:pt x="0" y="21599"/>
                  </a:cubicBezTo>
                  <a:lnTo>
                    <a:pt x="88" y="0"/>
                  </a:lnTo>
                  <a:lnTo>
                    <a:pt x="19176" y="10107"/>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7174" name="Line 85">
            <a:extLst>
              <a:ext uri="{FF2B5EF4-FFF2-40B4-BE49-F238E27FC236}">
                <a16:creationId xmlns:a16="http://schemas.microsoft.com/office/drawing/2014/main" id="{13C2E673-B8CD-C942-AD11-724FE906948E}"/>
              </a:ext>
            </a:extLst>
          </p:cNvPr>
          <p:cNvSpPr>
            <a:spLocks noChangeShapeType="1"/>
          </p:cNvSpPr>
          <p:nvPr/>
        </p:nvSpPr>
        <p:spPr bwMode="auto">
          <a:xfrm>
            <a:off x="3143250" y="4448175"/>
            <a:ext cx="0" cy="82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75" name="Line 86">
            <a:extLst>
              <a:ext uri="{FF2B5EF4-FFF2-40B4-BE49-F238E27FC236}">
                <a16:creationId xmlns:a16="http://schemas.microsoft.com/office/drawing/2014/main" id="{B516F35A-A991-B348-9E83-05F8D3A99A7F}"/>
              </a:ext>
            </a:extLst>
          </p:cNvPr>
          <p:cNvSpPr>
            <a:spLocks noChangeShapeType="1"/>
          </p:cNvSpPr>
          <p:nvPr/>
        </p:nvSpPr>
        <p:spPr bwMode="auto">
          <a:xfrm>
            <a:off x="3822700" y="4441825"/>
            <a:ext cx="0" cy="82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76" name="Line 87">
            <a:extLst>
              <a:ext uri="{FF2B5EF4-FFF2-40B4-BE49-F238E27FC236}">
                <a16:creationId xmlns:a16="http://schemas.microsoft.com/office/drawing/2014/main" id="{9C89298F-B131-8440-859F-8342D7087E85}"/>
              </a:ext>
            </a:extLst>
          </p:cNvPr>
          <p:cNvSpPr>
            <a:spLocks noChangeShapeType="1"/>
          </p:cNvSpPr>
          <p:nvPr/>
        </p:nvSpPr>
        <p:spPr bwMode="auto">
          <a:xfrm>
            <a:off x="4521200" y="4435475"/>
            <a:ext cx="0" cy="82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77" name="Line 88">
            <a:extLst>
              <a:ext uri="{FF2B5EF4-FFF2-40B4-BE49-F238E27FC236}">
                <a16:creationId xmlns:a16="http://schemas.microsoft.com/office/drawing/2014/main" id="{6959A190-72F1-2541-87B5-11CF31AE8005}"/>
              </a:ext>
            </a:extLst>
          </p:cNvPr>
          <p:cNvSpPr>
            <a:spLocks noChangeShapeType="1"/>
          </p:cNvSpPr>
          <p:nvPr/>
        </p:nvSpPr>
        <p:spPr bwMode="auto">
          <a:xfrm>
            <a:off x="5207000" y="4441825"/>
            <a:ext cx="0" cy="82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78" name="Line 89">
            <a:extLst>
              <a:ext uri="{FF2B5EF4-FFF2-40B4-BE49-F238E27FC236}">
                <a16:creationId xmlns:a16="http://schemas.microsoft.com/office/drawing/2014/main" id="{18727C9D-E164-4F42-8C80-1AD699C71656}"/>
              </a:ext>
            </a:extLst>
          </p:cNvPr>
          <p:cNvSpPr>
            <a:spLocks noChangeShapeType="1"/>
          </p:cNvSpPr>
          <p:nvPr/>
        </p:nvSpPr>
        <p:spPr bwMode="auto">
          <a:xfrm>
            <a:off x="5886450" y="4441825"/>
            <a:ext cx="0" cy="82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79" name="Line 90">
            <a:extLst>
              <a:ext uri="{FF2B5EF4-FFF2-40B4-BE49-F238E27FC236}">
                <a16:creationId xmlns:a16="http://schemas.microsoft.com/office/drawing/2014/main" id="{7D9AA336-C5F6-F948-8C7B-0BCE94427AA1}"/>
              </a:ext>
            </a:extLst>
          </p:cNvPr>
          <p:cNvSpPr>
            <a:spLocks noChangeShapeType="1"/>
          </p:cNvSpPr>
          <p:nvPr/>
        </p:nvSpPr>
        <p:spPr bwMode="auto">
          <a:xfrm>
            <a:off x="6591300" y="4441825"/>
            <a:ext cx="0" cy="82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80" name="Line 91">
            <a:extLst>
              <a:ext uri="{FF2B5EF4-FFF2-40B4-BE49-F238E27FC236}">
                <a16:creationId xmlns:a16="http://schemas.microsoft.com/office/drawing/2014/main" id="{49F4EBE5-EB20-954D-967A-3790255AC722}"/>
              </a:ext>
            </a:extLst>
          </p:cNvPr>
          <p:cNvSpPr>
            <a:spLocks noChangeShapeType="1"/>
          </p:cNvSpPr>
          <p:nvPr/>
        </p:nvSpPr>
        <p:spPr bwMode="auto">
          <a:xfrm>
            <a:off x="3121025" y="5149850"/>
            <a:ext cx="0" cy="812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81" name="Line 92">
            <a:extLst>
              <a:ext uri="{FF2B5EF4-FFF2-40B4-BE49-F238E27FC236}">
                <a16:creationId xmlns:a16="http://schemas.microsoft.com/office/drawing/2014/main" id="{F453CA08-2CCB-EF43-B2B6-A7D675A2F823}"/>
              </a:ext>
            </a:extLst>
          </p:cNvPr>
          <p:cNvSpPr>
            <a:spLocks noChangeShapeType="1"/>
          </p:cNvSpPr>
          <p:nvPr/>
        </p:nvSpPr>
        <p:spPr bwMode="auto">
          <a:xfrm>
            <a:off x="2324100" y="5854700"/>
            <a:ext cx="1665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7182" name="Group 93">
            <a:extLst>
              <a:ext uri="{FF2B5EF4-FFF2-40B4-BE49-F238E27FC236}">
                <a16:creationId xmlns:a16="http://schemas.microsoft.com/office/drawing/2014/main" id="{AB191C03-28CC-744C-A912-37658F306D27}"/>
              </a:ext>
            </a:extLst>
          </p:cNvPr>
          <p:cNvGrpSpPr>
            <a:grpSpLocks/>
          </p:cNvGrpSpPr>
          <p:nvPr/>
        </p:nvGrpSpPr>
        <p:grpSpPr bwMode="auto">
          <a:xfrm>
            <a:off x="3917950" y="5784850"/>
            <a:ext cx="88900" cy="139700"/>
            <a:chOff x="2674" y="3644"/>
            <a:chExt cx="60" cy="88"/>
          </a:xfrm>
        </p:grpSpPr>
        <p:sp>
          <p:nvSpPr>
            <p:cNvPr id="47193" name="Line 94">
              <a:extLst>
                <a:ext uri="{FF2B5EF4-FFF2-40B4-BE49-F238E27FC236}">
                  <a16:creationId xmlns:a16="http://schemas.microsoft.com/office/drawing/2014/main" id="{842D9F72-8ADE-5E47-BAB4-1E12F88CDA57}"/>
                </a:ext>
              </a:extLst>
            </p:cNvPr>
            <p:cNvSpPr>
              <a:spLocks noChangeShapeType="1"/>
            </p:cNvSpPr>
            <p:nvPr/>
          </p:nvSpPr>
          <p:spPr bwMode="auto">
            <a:xfrm>
              <a:off x="2682" y="3644"/>
              <a:ext cx="44" cy="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94" name="Line 95">
              <a:extLst>
                <a:ext uri="{FF2B5EF4-FFF2-40B4-BE49-F238E27FC236}">
                  <a16:creationId xmlns:a16="http://schemas.microsoft.com/office/drawing/2014/main" id="{A9147129-33EB-584D-872C-779258C61549}"/>
                </a:ext>
              </a:extLst>
            </p:cNvPr>
            <p:cNvSpPr>
              <a:spLocks noChangeShapeType="1"/>
            </p:cNvSpPr>
            <p:nvPr/>
          </p:nvSpPr>
          <p:spPr bwMode="auto">
            <a:xfrm flipH="1">
              <a:off x="2674" y="3692"/>
              <a:ext cx="60" cy="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7183" name="Rectangle 96">
            <a:extLst>
              <a:ext uri="{FF2B5EF4-FFF2-40B4-BE49-F238E27FC236}">
                <a16:creationId xmlns:a16="http://schemas.microsoft.com/office/drawing/2014/main" id="{FB75A7BF-5772-6946-B975-35856AADB89F}"/>
              </a:ext>
            </a:extLst>
          </p:cNvPr>
          <p:cNvSpPr>
            <a:spLocks noChangeArrowheads="1"/>
          </p:cNvSpPr>
          <p:nvPr/>
        </p:nvSpPr>
        <p:spPr bwMode="auto">
          <a:xfrm>
            <a:off x="3095625" y="4905375"/>
            <a:ext cx="51911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p(t)</a:t>
            </a:r>
          </a:p>
        </p:txBody>
      </p:sp>
      <p:sp>
        <p:nvSpPr>
          <p:cNvPr id="47184" name="Rectangle 97">
            <a:extLst>
              <a:ext uri="{FF2B5EF4-FFF2-40B4-BE49-F238E27FC236}">
                <a16:creationId xmlns:a16="http://schemas.microsoft.com/office/drawing/2014/main" id="{2FEB4261-8E2D-2647-9BA7-01D16D6398E3}"/>
              </a:ext>
            </a:extLst>
          </p:cNvPr>
          <p:cNvSpPr>
            <a:spLocks noChangeArrowheads="1"/>
          </p:cNvSpPr>
          <p:nvPr/>
        </p:nvSpPr>
        <p:spPr bwMode="auto">
          <a:xfrm>
            <a:off x="3695700" y="5502275"/>
            <a:ext cx="26035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t</a:t>
            </a:r>
          </a:p>
        </p:txBody>
      </p:sp>
      <p:sp>
        <p:nvSpPr>
          <p:cNvPr id="47185" name="Rectangle 98">
            <a:extLst>
              <a:ext uri="{FF2B5EF4-FFF2-40B4-BE49-F238E27FC236}">
                <a16:creationId xmlns:a16="http://schemas.microsoft.com/office/drawing/2014/main" id="{E861C8BC-88A0-AC4F-8495-1152D0864503}"/>
              </a:ext>
            </a:extLst>
          </p:cNvPr>
          <p:cNvSpPr>
            <a:spLocks noChangeArrowheads="1"/>
          </p:cNvSpPr>
          <p:nvPr/>
        </p:nvSpPr>
        <p:spPr bwMode="auto">
          <a:xfrm>
            <a:off x="2971800" y="5899150"/>
            <a:ext cx="2952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0</a:t>
            </a:r>
          </a:p>
        </p:txBody>
      </p:sp>
      <p:sp>
        <p:nvSpPr>
          <p:cNvPr id="47186" name="Rectangle 99">
            <a:extLst>
              <a:ext uri="{FF2B5EF4-FFF2-40B4-BE49-F238E27FC236}">
                <a16:creationId xmlns:a16="http://schemas.microsoft.com/office/drawing/2014/main" id="{AC282577-1348-4341-AD74-5EB056165762}"/>
              </a:ext>
            </a:extLst>
          </p:cNvPr>
          <p:cNvSpPr>
            <a:spLocks noChangeArrowheads="1"/>
          </p:cNvSpPr>
          <p:nvPr/>
        </p:nvSpPr>
        <p:spPr bwMode="auto">
          <a:xfrm>
            <a:off x="3625850" y="5895975"/>
            <a:ext cx="3302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T</a:t>
            </a:r>
          </a:p>
        </p:txBody>
      </p:sp>
      <p:sp>
        <p:nvSpPr>
          <p:cNvPr id="47187" name="Rectangle 100">
            <a:extLst>
              <a:ext uri="{FF2B5EF4-FFF2-40B4-BE49-F238E27FC236}">
                <a16:creationId xmlns:a16="http://schemas.microsoft.com/office/drawing/2014/main" id="{C5E7F7E0-D738-DB47-8D52-92540C19A65A}"/>
              </a:ext>
            </a:extLst>
          </p:cNvPr>
          <p:cNvSpPr>
            <a:spLocks noChangeArrowheads="1"/>
          </p:cNvSpPr>
          <p:nvPr/>
        </p:nvSpPr>
        <p:spPr bwMode="auto">
          <a:xfrm>
            <a:off x="2254250" y="5899150"/>
            <a:ext cx="40163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-T</a:t>
            </a:r>
          </a:p>
        </p:txBody>
      </p:sp>
      <p:sp>
        <p:nvSpPr>
          <p:cNvPr id="47188" name="Rectangle 101">
            <a:extLst>
              <a:ext uri="{FF2B5EF4-FFF2-40B4-BE49-F238E27FC236}">
                <a16:creationId xmlns:a16="http://schemas.microsoft.com/office/drawing/2014/main" id="{01C42E08-0124-B446-B99F-521F11D7C60B}"/>
              </a:ext>
            </a:extLst>
          </p:cNvPr>
          <p:cNvSpPr>
            <a:spLocks noChangeArrowheads="1"/>
          </p:cNvSpPr>
          <p:nvPr/>
        </p:nvSpPr>
        <p:spPr bwMode="auto">
          <a:xfrm>
            <a:off x="990600" y="5318125"/>
            <a:ext cx="12954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Element waveform</a:t>
            </a:r>
          </a:p>
        </p:txBody>
      </p:sp>
      <p:sp>
        <p:nvSpPr>
          <p:cNvPr id="47189" name="Rectangle 102">
            <a:extLst>
              <a:ext uri="{FF2B5EF4-FFF2-40B4-BE49-F238E27FC236}">
                <a16:creationId xmlns:a16="http://schemas.microsoft.com/office/drawing/2014/main" id="{DB7BC4A1-AF40-0D4C-9004-CCBC812B9E40}"/>
              </a:ext>
            </a:extLst>
          </p:cNvPr>
          <p:cNvSpPr>
            <a:spLocks noChangeArrowheads="1"/>
          </p:cNvSpPr>
          <p:nvPr/>
        </p:nvSpPr>
        <p:spPr bwMode="auto">
          <a:xfrm>
            <a:off x="971550" y="2917825"/>
            <a:ext cx="126365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Binary data</a:t>
            </a:r>
          </a:p>
        </p:txBody>
      </p:sp>
      <p:sp>
        <p:nvSpPr>
          <p:cNvPr id="47190" name="Rectangle 103">
            <a:extLst>
              <a:ext uri="{FF2B5EF4-FFF2-40B4-BE49-F238E27FC236}">
                <a16:creationId xmlns:a16="http://schemas.microsoft.com/office/drawing/2014/main" id="{92E913CC-92CB-F445-873D-62FB59F7C114}"/>
              </a:ext>
            </a:extLst>
          </p:cNvPr>
          <p:cNvSpPr>
            <a:spLocks noChangeArrowheads="1"/>
          </p:cNvSpPr>
          <p:nvPr/>
        </p:nvSpPr>
        <p:spPr bwMode="auto">
          <a:xfrm>
            <a:off x="1047750" y="3927475"/>
            <a:ext cx="13335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Filtered binary waveform</a:t>
            </a:r>
          </a:p>
        </p:txBody>
      </p:sp>
      <p:sp>
        <p:nvSpPr>
          <p:cNvPr id="47191" name="Line 104">
            <a:extLst>
              <a:ext uri="{FF2B5EF4-FFF2-40B4-BE49-F238E27FC236}">
                <a16:creationId xmlns:a16="http://schemas.microsoft.com/office/drawing/2014/main" id="{DBF39BB3-6D1C-4540-BAC8-02BAD75F993B}"/>
              </a:ext>
            </a:extLst>
          </p:cNvPr>
          <p:cNvSpPr>
            <a:spLocks noChangeShapeType="1"/>
          </p:cNvSpPr>
          <p:nvPr/>
        </p:nvSpPr>
        <p:spPr bwMode="auto">
          <a:xfrm>
            <a:off x="3514725" y="3270250"/>
            <a:ext cx="66198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92" name="Line 105">
            <a:extLst>
              <a:ext uri="{FF2B5EF4-FFF2-40B4-BE49-F238E27FC236}">
                <a16:creationId xmlns:a16="http://schemas.microsoft.com/office/drawing/2014/main" id="{98C95488-8389-AA44-B401-0D2E995202C1}"/>
              </a:ext>
            </a:extLst>
          </p:cNvPr>
          <p:cNvSpPr>
            <a:spLocks noChangeShapeType="1"/>
          </p:cNvSpPr>
          <p:nvPr/>
        </p:nvSpPr>
        <p:spPr bwMode="auto">
          <a:xfrm>
            <a:off x="2319338" y="3270250"/>
            <a:ext cx="4826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0AD8C27F-F2B1-B84B-9C62-9B62084279C1}"/>
              </a:ext>
            </a:extLst>
          </p:cNvPr>
          <p:cNvSpPr>
            <a:spLocks noGrp="1" noChangeArrowheads="1"/>
          </p:cNvSpPr>
          <p:nvPr>
            <p:ph type="title"/>
          </p:nvPr>
        </p:nvSpPr>
        <p:spPr>
          <a:xfrm>
            <a:off x="352425" y="549275"/>
            <a:ext cx="8020050" cy="244475"/>
          </a:xfrm>
          <a:noFill/>
        </p:spPr>
        <p:txBody>
          <a:bodyPr lIns="90488" tIns="44450" rIns="90488" bIns="44450" anchor="ctr"/>
          <a:lstStyle/>
          <a:p>
            <a:pPr eaLnBrk="1" hangingPunct="1"/>
            <a:r>
              <a:rPr lang="en-GB" altLang="en-US" sz="1900" i="1">
                <a:solidFill>
                  <a:srgbClr val="CC3300"/>
                </a:solidFill>
                <a:ea typeface="ＭＳ Ｐゴシック" panose="020B0600070205080204" pitchFamily="34" charset="-128"/>
              </a:rPr>
              <a:t>Eye diagrams</a:t>
            </a:r>
          </a:p>
        </p:txBody>
      </p:sp>
      <p:grpSp>
        <p:nvGrpSpPr>
          <p:cNvPr id="2" name="Group 3">
            <a:extLst>
              <a:ext uri="{FF2B5EF4-FFF2-40B4-BE49-F238E27FC236}">
                <a16:creationId xmlns:a16="http://schemas.microsoft.com/office/drawing/2014/main" id="{977D424D-5274-DD42-AD84-02CB39357722}"/>
              </a:ext>
            </a:extLst>
          </p:cNvPr>
          <p:cNvGrpSpPr>
            <a:grpSpLocks/>
          </p:cNvGrpSpPr>
          <p:nvPr/>
        </p:nvGrpSpPr>
        <p:grpSpPr bwMode="auto">
          <a:xfrm>
            <a:off x="250825" y="1484313"/>
            <a:ext cx="3475038" cy="504825"/>
            <a:chOff x="2810" y="1241"/>
            <a:chExt cx="2189" cy="318"/>
          </a:xfrm>
        </p:grpSpPr>
        <p:sp>
          <p:nvSpPr>
            <p:cNvPr id="49257" name="Arc 4">
              <a:extLst>
                <a:ext uri="{FF2B5EF4-FFF2-40B4-BE49-F238E27FC236}">
                  <a16:creationId xmlns:a16="http://schemas.microsoft.com/office/drawing/2014/main" id="{007AEDC5-E599-BC44-ACB3-B83B1F51ACCD}"/>
                </a:ext>
              </a:extLst>
            </p:cNvPr>
            <p:cNvSpPr>
              <a:spLocks/>
            </p:cNvSpPr>
            <p:nvPr/>
          </p:nvSpPr>
          <p:spPr bwMode="auto">
            <a:xfrm>
              <a:off x="4597" y="1258"/>
              <a:ext cx="200" cy="301"/>
            </a:xfrm>
            <a:custGeom>
              <a:avLst/>
              <a:gdLst>
                <a:gd name="T0" fmla="*/ 0 w 19176"/>
                <a:gd name="T1" fmla="*/ 0 h 21600"/>
                <a:gd name="T2" fmla="*/ 0 w 19176"/>
                <a:gd name="T3" fmla="*/ 0 h 21600"/>
                <a:gd name="T4" fmla="*/ 0 w 19176"/>
                <a:gd name="T5" fmla="*/ 0 h 21600"/>
                <a:gd name="T6" fmla="*/ 0 60000 65536"/>
                <a:gd name="T7" fmla="*/ 0 60000 65536"/>
                <a:gd name="T8" fmla="*/ 0 60000 65536"/>
                <a:gd name="T9" fmla="*/ 0 w 19176"/>
                <a:gd name="T10" fmla="*/ 0 h 21600"/>
                <a:gd name="T11" fmla="*/ 19176 w 19176"/>
                <a:gd name="T12" fmla="*/ 21600 h 21600"/>
              </a:gdLst>
              <a:ahLst/>
              <a:cxnLst>
                <a:cxn ang="T6">
                  <a:pos x="T0" y="T1"/>
                </a:cxn>
                <a:cxn ang="T7">
                  <a:pos x="T2" y="T3"/>
                </a:cxn>
                <a:cxn ang="T8">
                  <a:pos x="T4" y="T5"/>
                </a:cxn>
              </a:cxnLst>
              <a:rect l="T9" t="T10" r="T11" b="T12"/>
              <a:pathLst>
                <a:path w="19176" h="21600" fill="none" extrusionOk="0">
                  <a:moveTo>
                    <a:pt x="19176" y="10124"/>
                  </a:moveTo>
                  <a:cubicBezTo>
                    <a:pt x="15429" y="17185"/>
                    <a:pt x="8089" y="21599"/>
                    <a:pt x="96" y="21600"/>
                  </a:cubicBezTo>
                  <a:cubicBezTo>
                    <a:pt x="64" y="21600"/>
                    <a:pt x="32" y="21599"/>
                    <a:pt x="0" y="21599"/>
                  </a:cubicBezTo>
                </a:path>
                <a:path w="19176" h="21600" stroke="0" extrusionOk="0">
                  <a:moveTo>
                    <a:pt x="19176" y="10124"/>
                  </a:moveTo>
                  <a:cubicBezTo>
                    <a:pt x="15429" y="17185"/>
                    <a:pt x="8089" y="21599"/>
                    <a:pt x="96" y="21600"/>
                  </a:cubicBezTo>
                  <a:cubicBezTo>
                    <a:pt x="64" y="21600"/>
                    <a:pt x="32" y="21599"/>
                    <a:pt x="0" y="21599"/>
                  </a:cubicBezTo>
                  <a:lnTo>
                    <a:pt x="96" y="0"/>
                  </a:lnTo>
                  <a:lnTo>
                    <a:pt x="19176" y="10124"/>
                  </a:lnTo>
                  <a:close/>
                </a:path>
              </a:pathLst>
            </a:custGeom>
            <a:noFill/>
            <a:ln w="25400" cap="rnd">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58" name="Arc 5">
              <a:extLst>
                <a:ext uri="{FF2B5EF4-FFF2-40B4-BE49-F238E27FC236}">
                  <a16:creationId xmlns:a16="http://schemas.microsoft.com/office/drawing/2014/main" id="{B0D428FD-FFC2-3A46-B66A-C57E0D923515}"/>
                </a:ext>
              </a:extLst>
            </p:cNvPr>
            <p:cNvSpPr>
              <a:spLocks/>
            </p:cNvSpPr>
            <p:nvPr/>
          </p:nvSpPr>
          <p:spPr bwMode="auto">
            <a:xfrm>
              <a:off x="4399" y="1258"/>
              <a:ext cx="200" cy="301"/>
            </a:xfrm>
            <a:custGeom>
              <a:avLst/>
              <a:gdLst>
                <a:gd name="T0" fmla="*/ 0 w 19122"/>
                <a:gd name="T1" fmla="*/ 0 h 21600"/>
                <a:gd name="T2" fmla="*/ 0 w 19122"/>
                <a:gd name="T3" fmla="*/ 0 h 21600"/>
                <a:gd name="T4" fmla="*/ 0 w 19122"/>
                <a:gd name="T5" fmla="*/ 0 h 21600"/>
                <a:gd name="T6" fmla="*/ 0 60000 65536"/>
                <a:gd name="T7" fmla="*/ 0 60000 65536"/>
                <a:gd name="T8" fmla="*/ 0 60000 65536"/>
                <a:gd name="T9" fmla="*/ 0 w 19122"/>
                <a:gd name="T10" fmla="*/ 0 h 21600"/>
                <a:gd name="T11" fmla="*/ 19122 w 19122"/>
                <a:gd name="T12" fmla="*/ 21600 h 21600"/>
              </a:gdLst>
              <a:ahLst/>
              <a:cxnLst>
                <a:cxn ang="T6">
                  <a:pos x="T0" y="T1"/>
                </a:cxn>
                <a:cxn ang="T7">
                  <a:pos x="T2" y="T3"/>
                </a:cxn>
                <a:cxn ang="T8">
                  <a:pos x="T4" y="T5"/>
                </a:cxn>
              </a:cxnLst>
              <a:rect l="T9" t="T10" r="T11" b="T12"/>
              <a:pathLst>
                <a:path w="19122" h="21600" fill="none" extrusionOk="0">
                  <a:moveTo>
                    <a:pt x="19026" y="21599"/>
                  </a:moveTo>
                  <a:cubicBezTo>
                    <a:pt x="11034" y="21564"/>
                    <a:pt x="3716" y="17119"/>
                    <a:pt x="-1" y="10045"/>
                  </a:cubicBezTo>
                </a:path>
                <a:path w="19122" h="21600" stroke="0" extrusionOk="0">
                  <a:moveTo>
                    <a:pt x="19026" y="21599"/>
                  </a:moveTo>
                  <a:cubicBezTo>
                    <a:pt x="11034" y="21564"/>
                    <a:pt x="3716" y="17119"/>
                    <a:pt x="-1" y="10045"/>
                  </a:cubicBezTo>
                  <a:lnTo>
                    <a:pt x="19122" y="0"/>
                  </a:lnTo>
                  <a:lnTo>
                    <a:pt x="19026" y="21599"/>
                  </a:lnTo>
                  <a:close/>
                </a:path>
              </a:pathLst>
            </a:custGeom>
            <a:noFill/>
            <a:ln w="25400" cap="rnd">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59" name="Arc 6">
              <a:extLst>
                <a:ext uri="{FF2B5EF4-FFF2-40B4-BE49-F238E27FC236}">
                  <a16:creationId xmlns:a16="http://schemas.microsoft.com/office/drawing/2014/main" id="{06A27FFB-609E-3E46-B681-3CD36D002D2E}"/>
                </a:ext>
              </a:extLst>
            </p:cNvPr>
            <p:cNvSpPr>
              <a:spLocks/>
            </p:cNvSpPr>
            <p:nvPr/>
          </p:nvSpPr>
          <p:spPr bwMode="auto">
            <a:xfrm>
              <a:off x="4196" y="1241"/>
              <a:ext cx="200" cy="301"/>
            </a:xfrm>
            <a:custGeom>
              <a:avLst/>
              <a:gdLst>
                <a:gd name="T0" fmla="*/ 0 w 19127"/>
                <a:gd name="T1" fmla="*/ 0 h 21600"/>
                <a:gd name="T2" fmla="*/ 0 w 19127"/>
                <a:gd name="T3" fmla="*/ 0 h 21600"/>
                <a:gd name="T4" fmla="*/ 0 w 19127"/>
                <a:gd name="T5" fmla="*/ 0 h 21600"/>
                <a:gd name="T6" fmla="*/ 0 60000 65536"/>
                <a:gd name="T7" fmla="*/ 0 60000 65536"/>
                <a:gd name="T8" fmla="*/ 0 60000 65536"/>
                <a:gd name="T9" fmla="*/ 0 w 19127"/>
                <a:gd name="T10" fmla="*/ 0 h 21600"/>
                <a:gd name="T11" fmla="*/ 19127 w 19127"/>
                <a:gd name="T12" fmla="*/ 21600 h 21600"/>
              </a:gdLst>
              <a:ahLst/>
              <a:cxnLst>
                <a:cxn ang="T6">
                  <a:pos x="T0" y="T1"/>
                </a:cxn>
                <a:cxn ang="T7">
                  <a:pos x="T2" y="T3"/>
                </a:cxn>
                <a:cxn ang="T8">
                  <a:pos x="T4" y="T5"/>
                </a:cxn>
              </a:cxnLst>
              <a:rect l="T9" t="T10" r="T11" b="T12"/>
              <a:pathLst>
                <a:path w="19127" h="21600" fill="none" extrusionOk="0">
                  <a:moveTo>
                    <a:pt x="0" y="0"/>
                  </a:moveTo>
                  <a:cubicBezTo>
                    <a:pt x="31" y="0"/>
                    <a:pt x="63" y="-1"/>
                    <a:pt x="95" y="0"/>
                  </a:cubicBezTo>
                  <a:cubicBezTo>
                    <a:pt x="8052" y="0"/>
                    <a:pt x="15364" y="4374"/>
                    <a:pt x="19127" y="11385"/>
                  </a:cubicBezTo>
                </a:path>
                <a:path w="19127" h="21600" stroke="0" extrusionOk="0">
                  <a:moveTo>
                    <a:pt x="0" y="0"/>
                  </a:moveTo>
                  <a:cubicBezTo>
                    <a:pt x="31" y="0"/>
                    <a:pt x="63" y="-1"/>
                    <a:pt x="95" y="0"/>
                  </a:cubicBezTo>
                  <a:cubicBezTo>
                    <a:pt x="8052" y="0"/>
                    <a:pt x="15364" y="4374"/>
                    <a:pt x="19127" y="11385"/>
                  </a:cubicBezTo>
                  <a:lnTo>
                    <a:pt x="95" y="21600"/>
                  </a:lnTo>
                  <a:lnTo>
                    <a:pt x="0" y="0"/>
                  </a:lnTo>
                  <a:close/>
                </a:path>
              </a:pathLst>
            </a:custGeom>
            <a:noFill/>
            <a:ln w="25400" cap="rnd">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60" name="Arc 7">
              <a:extLst>
                <a:ext uri="{FF2B5EF4-FFF2-40B4-BE49-F238E27FC236}">
                  <a16:creationId xmlns:a16="http://schemas.microsoft.com/office/drawing/2014/main" id="{A811EF49-892E-314E-AAE5-B886388C53DC}"/>
                </a:ext>
              </a:extLst>
            </p:cNvPr>
            <p:cNvSpPr>
              <a:spLocks/>
            </p:cNvSpPr>
            <p:nvPr/>
          </p:nvSpPr>
          <p:spPr bwMode="auto">
            <a:xfrm>
              <a:off x="4800" y="1243"/>
              <a:ext cx="199" cy="301"/>
            </a:xfrm>
            <a:custGeom>
              <a:avLst/>
              <a:gdLst>
                <a:gd name="T0" fmla="*/ 0 w 19054"/>
                <a:gd name="T1" fmla="*/ 0 h 21600"/>
                <a:gd name="T2" fmla="*/ 0 w 19054"/>
                <a:gd name="T3" fmla="*/ 0 h 21600"/>
                <a:gd name="T4" fmla="*/ 0 w 19054"/>
                <a:gd name="T5" fmla="*/ 0 h 21600"/>
                <a:gd name="T6" fmla="*/ 0 60000 65536"/>
                <a:gd name="T7" fmla="*/ 0 60000 65536"/>
                <a:gd name="T8" fmla="*/ 0 60000 65536"/>
                <a:gd name="T9" fmla="*/ 0 w 19054"/>
                <a:gd name="T10" fmla="*/ 0 h 21600"/>
                <a:gd name="T11" fmla="*/ 19054 w 19054"/>
                <a:gd name="T12" fmla="*/ 21600 h 21600"/>
              </a:gdLst>
              <a:ahLst/>
              <a:cxnLst>
                <a:cxn ang="T6">
                  <a:pos x="T0" y="T1"/>
                </a:cxn>
                <a:cxn ang="T7">
                  <a:pos x="T2" y="T3"/>
                </a:cxn>
                <a:cxn ang="T8">
                  <a:pos x="T4" y="T5"/>
                </a:cxn>
              </a:cxnLst>
              <a:rect l="T9" t="T10" r="T11" b="T12"/>
              <a:pathLst>
                <a:path w="19054" h="21600" fill="none" extrusionOk="0">
                  <a:moveTo>
                    <a:pt x="0" y="11426"/>
                  </a:moveTo>
                  <a:cubicBezTo>
                    <a:pt x="3739" y="4422"/>
                    <a:pt x="11019" y="35"/>
                    <a:pt x="18959" y="0"/>
                  </a:cubicBezTo>
                </a:path>
                <a:path w="19054" h="21600" stroke="0" extrusionOk="0">
                  <a:moveTo>
                    <a:pt x="0" y="11426"/>
                  </a:moveTo>
                  <a:cubicBezTo>
                    <a:pt x="3739" y="4422"/>
                    <a:pt x="11019" y="35"/>
                    <a:pt x="18959" y="0"/>
                  </a:cubicBezTo>
                  <a:lnTo>
                    <a:pt x="19054" y="21600"/>
                  </a:lnTo>
                  <a:lnTo>
                    <a:pt x="0" y="11426"/>
                  </a:lnTo>
                  <a:close/>
                </a:path>
              </a:pathLst>
            </a:custGeom>
            <a:noFill/>
            <a:ln w="25400" cap="rnd">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61" name="Arc 8">
              <a:extLst>
                <a:ext uri="{FF2B5EF4-FFF2-40B4-BE49-F238E27FC236}">
                  <a16:creationId xmlns:a16="http://schemas.microsoft.com/office/drawing/2014/main" id="{58D13C41-9504-444E-92BA-A719F0FA978F}"/>
                </a:ext>
              </a:extLst>
            </p:cNvPr>
            <p:cNvSpPr>
              <a:spLocks/>
            </p:cNvSpPr>
            <p:nvPr/>
          </p:nvSpPr>
          <p:spPr bwMode="auto">
            <a:xfrm>
              <a:off x="3805" y="1258"/>
              <a:ext cx="200" cy="301"/>
            </a:xfrm>
            <a:custGeom>
              <a:avLst/>
              <a:gdLst>
                <a:gd name="T0" fmla="*/ 0 w 19176"/>
                <a:gd name="T1" fmla="*/ 0 h 21600"/>
                <a:gd name="T2" fmla="*/ 0 w 19176"/>
                <a:gd name="T3" fmla="*/ 0 h 21600"/>
                <a:gd name="T4" fmla="*/ 0 w 19176"/>
                <a:gd name="T5" fmla="*/ 0 h 21600"/>
                <a:gd name="T6" fmla="*/ 0 60000 65536"/>
                <a:gd name="T7" fmla="*/ 0 60000 65536"/>
                <a:gd name="T8" fmla="*/ 0 60000 65536"/>
                <a:gd name="T9" fmla="*/ 0 w 19176"/>
                <a:gd name="T10" fmla="*/ 0 h 21600"/>
                <a:gd name="T11" fmla="*/ 19176 w 19176"/>
                <a:gd name="T12" fmla="*/ 21600 h 21600"/>
              </a:gdLst>
              <a:ahLst/>
              <a:cxnLst>
                <a:cxn ang="T6">
                  <a:pos x="T0" y="T1"/>
                </a:cxn>
                <a:cxn ang="T7">
                  <a:pos x="T2" y="T3"/>
                </a:cxn>
                <a:cxn ang="T8">
                  <a:pos x="T4" y="T5"/>
                </a:cxn>
              </a:cxnLst>
              <a:rect l="T9" t="T10" r="T11" b="T12"/>
              <a:pathLst>
                <a:path w="19176" h="21600" fill="none" extrusionOk="0">
                  <a:moveTo>
                    <a:pt x="19176" y="10124"/>
                  </a:moveTo>
                  <a:cubicBezTo>
                    <a:pt x="15429" y="17185"/>
                    <a:pt x="8089" y="21599"/>
                    <a:pt x="96" y="21600"/>
                  </a:cubicBezTo>
                  <a:cubicBezTo>
                    <a:pt x="64" y="21600"/>
                    <a:pt x="32" y="21599"/>
                    <a:pt x="0" y="21599"/>
                  </a:cubicBezTo>
                </a:path>
                <a:path w="19176" h="21600" stroke="0" extrusionOk="0">
                  <a:moveTo>
                    <a:pt x="19176" y="10124"/>
                  </a:moveTo>
                  <a:cubicBezTo>
                    <a:pt x="15429" y="17185"/>
                    <a:pt x="8089" y="21599"/>
                    <a:pt x="96" y="21600"/>
                  </a:cubicBezTo>
                  <a:cubicBezTo>
                    <a:pt x="64" y="21600"/>
                    <a:pt x="32" y="21599"/>
                    <a:pt x="0" y="21599"/>
                  </a:cubicBezTo>
                  <a:lnTo>
                    <a:pt x="96" y="0"/>
                  </a:lnTo>
                  <a:lnTo>
                    <a:pt x="19176" y="10124"/>
                  </a:lnTo>
                  <a:close/>
                </a:path>
              </a:pathLst>
            </a:custGeom>
            <a:noFill/>
            <a:ln w="25400" cap="rnd">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62" name="Arc 9">
              <a:extLst>
                <a:ext uri="{FF2B5EF4-FFF2-40B4-BE49-F238E27FC236}">
                  <a16:creationId xmlns:a16="http://schemas.microsoft.com/office/drawing/2014/main" id="{D6760578-963D-914B-ADF6-FC7C60779E58}"/>
                </a:ext>
              </a:extLst>
            </p:cNvPr>
            <p:cNvSpPr>
              <a:spLocks/>
            </p:cNvSpPr>
            <p:nvPr/>
          </p:nvSpPr>
          <p:spPr bwMode="auto">
            <a:xfrm>
              <a:off x="3211" y="1256"/>
              <a:ext cx="200" cy="301"/>
            </a:xfrm>
            <a:custGeom>
              <a:avLst/>
              <a:gdLst>
                <a:gd name="T0" fmla="*/ 0 w 19122"/>
                <a:gd name="T1" fmla="*/ 0 h 21600"/>
                <a:gd name="T2" fmla="*/ 0 w 19122"/>
                <a:gd name="T3" fmla="*/ 0 h 21600"/>
                <a:gd name="T4" fmla="*/ 0 w 19122"/>
                <a:gd name="T5" fmla="*/ 0 h 21600"/>
                <a:gd name="T6" fmla="*/ 0 60000 65536"/>
                <a:gd name="T7" fmla="*/ 0 60000 65536"/>
                <a:gd name="T8" fmla="*/ 0 60000 65536"/>
                <a:gd name="T9" fmla="*/ 0 w 19122"/>
                <a:gd name="T10" fmla="*/ 0 h 21600"/>
                <a:gd name="T11" fmla="*/ 19122 w 19122"/>
                <a:gd name="T12" fmla="*/ 21600 h 21600"/>
              </a:gdLst>
              <a:ahLst/>
              <a:cxnLst>
                <a:cxn ang="T6">
                  <a:pos x="T0" y="T1"/>
                </a:cxn>
                <a:cxn ang="T7">
                  <a:pos x="T2" y="T3"/>
                </a:cxn>
                <a:cxn ang="T8">
                  <a:pos x="T4" y="T5"/>
                </a:cxn>
              </a:cxnLst>
              <a:rect l="T9" t="T10" r="T11" b="T12"/>
              <a:pathLst>
                <a:path w="19122" h="21600" fill="none" extrusionOk="0">
                  <a:moveTo>
                    <a:pt x="19026" y="21599"/>
                  </a:moveTo>
                  <a:cubicBezTo>
                    <a:pt x="11034" y="21564"/>
                    <a:pt x="3716" y="17119"/>
                    <a:pt x="-1" y="10045"/>
                  </a:cubicBezTo>
                </a:path>
                <a:path w="19122" h="21600" stroke="0" extrusionOk="0">
                  <a:moveTo>
                    <a:pt x="19026" y="21599"/>
                  </a:moveTo>
                  <a:cubicBezTo>
                    <a:pt x="11034" y="21564"/>
                    <a:pt x="3716" y="17119"/>
                    <a:pt x="-1" y="10045"/>
                  </a:cubicBezTo>
                  <a:lnTo>
                    <a:pt x="19122" y="0"/>
                  </a:lnTo>
                  <a:lnTo>
                    <a:pt x="19026" y="21599"/>
                  </a:lnTo>
                  <a:close/>
                </a:path>
              </a:pathLst>
            </a:custGeom>
            <a:noFill/>
            <a:ln w="25400" cap="rnd">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63" name="Arc 10">
              <a:extLst>
                <a:ext uri="{FF2B5EF4-FFF2-40B4-BE49-F238E27FC236}">
                  <a16:creationId xmlns:a16="http://schemas.microsoft.com/office/drawing/2014/main" id="{EEAF72EC-5FAB-C544-80F8-59D6D4911263}"/>
                </a:ext>
              </a:extLst>
            </p:cNvPr>
            <p:cNvSpPr>
              <a:spLocks/>
            </p:cNvSpPr>
            <p:nvPr/>
          </p:nvSpPr>
          <p:spPr bwMode="auto">
            <a:xfrm>
              <a:off x="3008" y="1241"/>
              <a:ext cx="200" cy="301"/>
            </a:xfrm>
            <a:custGeom>
              <a:avLst/>
              <a:gdLst>
                <a:gd name="T0" fmla="*/ 0 w 19127"/>
                <a:gd name="T1" fmla="*/ 0 h 21600"/>
                <a:gd name="T2" fmla="*/ 0 w 19127"/>
                <a:gd name="T3" fmla="*/ 0 h 21600"/>
                <a:gd name="T4" fmla="*/ 0 w 19127"/>
                <a:gd name="T5" fmla="*/ 0 h 21600"/>
                <a:gd name="T6" fmla="*/ 0 60000 65536"/>
                <a:gd name="T7" fmla="*/ 0 60000 65536"/>
                <a:gd name="T8" fmla="*/ 0 60000 65536"/>
                <a:gd name="T9" fmla="*/ 0 w 19127"/>
                <a:gd name="T10" fmla="*/ 0 h 21600"/>
                <a:gd name="T11" fmla="*/ 19127 w 19127"/>
                <a:gd name="T12" fmla="*/ 21600 h 21600"/>
              </a:gdLst>
              <a:ahLst/>
              <a:cxnLst>
                <a:cxn ang="T6">
                  <a:pos x="T0" y="T1"/>
                </a:cxn>
                <a:cxn ang="T7">
                  <a:pos x="T2" y="T3"/>
                </a:cxn>
                <a:cxn ang="T8">
                  <a:pos x="T4" y="T5"/>
                </a:cxn>
              </a:cxnLst>
              <a:rect l="T9" t="T10" r="T11" b="T12"/>
              <a:pathLst>
                <a:path w="19127" h="21600" fill="none" extrusionOk="0">
                  <a:moveTo>
                    <a:pt x="0" y="0"/>
                  </a:moveTo>
                  <a:cubicBezTo>
                    <a:pt x="31" y="0"/>
                    <a:pt x="63" y="-1"/>
                    <a:pt x="95" y="0"/>
                  </a:cubicBezTo>
                  <a:cubicBezTo>
                    <a:pt x="8052" y="0"/>
                    <a:pt x="15364" y="4374"/>
                    <a:pt x="19127" y="11385"/>
                  </a:cubicBezTo>
                </a:path>
                <a:path w="19127" h="21600" stroke="0" extrusionOk="0">
                  <a:moveTo>
                    <a:pt x="0" y="0"/>
                  </a:moveTo>
                  <a:cubicBezTo>
                    <a:pt x="31" y="0"/>
                    <a:pt x="63" y="-1"/>
                    <a:pt x="95" y="0"/>
                  </a:cubicBezTo>
                  <a:cubicBezTo>
                    <a:pt x="8052" y="0"/>
                    <a:pt x="15364" y="4374"/>
                    <a:pt x="19127" y="11385"/>
                  </a:cubicBezTo>
                  <a:lnTo>
                    <a:pt x="95" y="21600"/>
                  </a:lnTo>
                  <a:lnTo>
                    <a:pt x="0" y="0"/>
                  </a:lnTo>
                  <a:close/>
                </a:path>
              </a:pathLst>
            </a:custGeom>
            <a:noFill/>
            <a:ln w="25400" cap="rnd">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64" name="Arc 11">
              <a:extLst>
                <a:ext uri="{FF2B5EF4-FFF2-40B4-BE49-F238E27FC236}">
                  <a16:creationId xmlns:a16="http://schemas.microsoft.com/office/drawing/2014/main" id="{247C466A-CA8E-DA4E-976E-66E4C6546D45}"/>
                </a:ext>
              </a:extLst>
            </p:cNvPr>
            <p:cNvSpPr>
              <a:spLocks/>
            </p:cNvSpPr>
            <p:nvPr/>
          </p:nvSpPr>
          <p:spPr bwMode="auto">
            <a:xfrm>
              <a:off x="4010" y="1243"/>
              <a:ext cx="199" cy="301"/>
            </a:xfrm>
            <a:custGeom>
              <a:avLst/>
              <a:gdLst>
                <a:gd name="T0" fmla="*/ 0 w 19054"/>
                <a:gd name="T1" fmla="*/ 0 h 21600"/>
                <a:gd name="T2" fmla="*/ 0 w 19054"/>
                <a:gd name="T3" fmla="*/ 0 h 21600"/>
                <a:gd name="T4" fmla="*/ 0 w 19054"/>
                <a:gd name="T5" fmla="*/ 0 h 21600"/>
                <a:gd name="T6" fmla="*/ 0 60000 65536"/>
                <a:gd name="T7" fmla="*/ 0 60000 65536"/>
                <a:gd name="T8" fmla="*/ 0 60000 65536"/>
                <a:gd name="T9" fmla="*/ 0 w 19054"/>
                <a:gd name="T10" fmla="*/ 0 h 21600"/>
                <a:gd name="T11" fmla="*/ 19054 w 19054"/>
                <a:gd name="T12" fmla="*/ 21600 h 21600"/>
              </a:gdLst>
              <a:ahLst/>
              <a:cxnLst>
                <a:cxn ang="T6">
                  <a:pos x="T0" y="T1"/>
                </a:cxn>
                <a:cxn ang="T7">
                  <a:pos x="T2" y="T3"/>
                </a:cxn>
                <a:cxn ang="T8">
                  <a:pos x="T4" y="T5"/>
                </a:cxn>
              </a:cxnLst>
              <a:rect l="T9" t="T10" r="T11" b="T12"/>
              <a:pathLst>
                <a:path w="19054" h="21600" fill="none" extrusionOk="0">
                  <a:moveTo>
                    <a:pt x="0" y="11426"/>
                  </a:moveTo>
                  <a:cubicBezTo>
                    <a:pt x="3739" y="4422"/>
                    <a:pt x="11019" y="35"/>
                    <a:pt x="18959" y="0"/>
                  </a:cubicBezTo>
                </a:path>
                <a:path w="19054" h="21600" stroke="0" extrusionOk="0">
                  <a:moveTo>
                    <a:pt x="0" y="11426"/>
                  </a:moveTo>
                  <a:cubicBezTo>
                    <a:pt x="3739" y="4422"/>
                    <a:pt x="11019" y="35"/>
                    <a:pt x="18959" y="0"/>
                  </a:cubicBezTo>
                  <a:lnTo>
                    <a:pt x="19054" y="21600"/>
                  </a:lnTo>
                  <a:lnTo>
                    <a:pt x="0" y="11426"/>
                  </a:lnTo>
                  <a:close/>
                </a:path>
              </a:pathLst>
            </a:custGeom>
            <a:noFill/>
            <a:ln w="25400" cap="rnd">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65" name="Arc 12">
              <a:extLst>
                <a:ext uri="{FF2B5EF4-FFF2-40B4-BE49-F238E27FC236}">
                  <a16:creationId xmlns:a16="http://schemas.microsoft.com/office/drawing/2014/main" id="{6A40FE04-59C3-B643-9993-1B1AA4AD6C5B}"/>
                </a:ext>
              </a:extLst>
            </p:cNvPr>
            <p:cNvSpPr>
              <a:spLocks/>
            </p:cNvSpPr>
            <p:nvPr/>
          </p:nvSpPr>
          <p:spPr bwMode="auto">
            <a:xfrm>
              <a:off x="2810" y="1241"/>
              <a:ext cx="199" cy="301"/>
            </a:xfrm>
            <a:custGeom>
              <a:avLst/>
              <a:gdLst>
                <a:gd name="T0" fmla="*/ 0 w 19054"/>
                <a:gd name="T1" fmla="*/ 0 h 21600"/>
                <a:gd name="T2" fmla="*/ 0 w 19054"/>
                <a:gd name="T3" fmla="*/ 0 h 21600"/>
                <a:gd name="T4" fmla="*/ 0 w 19054"/>
                <a:gd name="T5" fmla="*/ 0 h 21600"/>
                <a:gd name="T6" fmla="*/ 0 60000 65536"/>
                <a:gd name="T7" fmla="*/ 0 60000 65536"/>
                <a:gd name="T8" fmla="*/ 0 60000 65536"/>
                <a:gd name="T9" fmla="*/ 0 w 19054"/>
                <a:gd name="T10" fmla="*/ 0 h 21600"/>
                <a:gd name="T11" fmla="*/ 19054 w 19054"/>
                <a:gd name="T12" fmla="*/ 21600 h 21600"/>
              </a:gdLst>
              <a:ahLst/>
              <a:cxnLst>
                <a:cxn ang="T6">
                  <a:pos x="T0" y="T1"/>
                </a:cxn>
                <a:cxn ang="T7">
                  <a:pos x="T2" y="T3"/>
                </a:cxn>
                <a:cxn ang="T8">
                  <a:pos x="T4" y="T5"/>
                </a:cxn>
              </a:cxnLst>
              <a:rect l="T9" t="T10" r="T11" b="T12"/>
              <a:pathLst>
                <a:path w="19054" h="21600" fill="none" extrusionOk="0">
                  <a:moveTo>
                    <a:pt x="0" y="11426"/>
                  </a:moveTo>
                  <a:cubicBezTo>
                    <a:pt x="3739" y="4422"/>
                    <a:pt x="11019" y="35"/>
                    <a:pt x="18959" y="0"/>
                  </a:cubicBezTo>
                </a:path>
                <a:path w="19054" h="21600" stroke="0" extrusionOk="0">
                  <a:moveTo>
                    <a:pt x="0" y="11426"/>
                  </a:moveTo>
                  <a:cubicBezTo>
                    <a:pt x="3739" y="4422"/>
                    <a:pt x="11019" y="35"/>
                    <a:pt x="18959" y="0"/>
                  </a:cubicBezTo>
                  <a:lnTo>
                    <a:pt x="19054" y="21600"/>
                  </a:lnTo>
                  <a:lnTo>
                    <a:pt x="0" y="11426"/>
                  </a:lnTo>
                  <a:close/>
                </a:path>
              </a:pathLst>
            </a:custGeom>
            <a:noFill/>
            <a:ln w="25400" cap="rnd">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66" name="Line 13">
              <a:extLst>
                <a:ext uri="{FF2B5EF4-FFF2-40B4-BE49-F238E27FC236}">
                  <a16:creationId xmlns:a16="http://schemas.microsoft.com/office/drawing/2014/main" id="{D8B1F92A-6742-E341-A72C-F882249F14B8}"/>
                </a:ext>
              </a:extLst>
            </p:cNvPr>
            <p:cNvSpPr>
              <a:spLocks noChangeShapeType="1"/>
            </p:cNvSpPr>
            <p:nvPr/>
          </p:nvSpPr>
          <p:spPr bwMode="auto">
            <a:xfrm flipH="1">
              <a:off x="3402" y="1558"/>
              <a:ext cx="412" cy="0"/>
            </a:xfrm>
            <a:prstGeom prst="line">
              <a:avLst/>
            </a:prstGeom>
            <a:noFill/>
            <a:ln w="254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14">
            <a:extLst>
              <a:ext uri="{FF2B5EF4-FFF2-40B4-BE49-F238E27FC236}">
                <a16:creationId xmlns:a16="http://schemas.microsoft.com/office/drawing/2014/main" id="{CF09681E-BCD7-5040-A627-5AF2D272D8F4}"/>
              </a:ext>
            </a:extLst>
          </p:cNvPr>
          <p:cNvGrpSpPr>
            <a:grpSpLocks/>
          </p:cNvGrpSpPr>
          <p:nvPr/>
        </p:nvGrpSpPr>
        <p:grpSpPr bwMode="auto">
          <a:xfrm>
            <a:off x="250825" y="2924175"/>
            <a:ext cx="3476625" cy="504825"/>
            <a:chOff x="3004" y="1709"/>
            <a:chExt cx="2190" cy="318"/>
          </a:xfrm>
        </p:grpSpPr>
        <p:sp>
          <p:nvSpPr>
            <p:cNvPr id="49247" name="Arc 15">
              <a:extLst>
                <a:ext uri="{FF2B5EF4-FFF2-40B4-BE49-F238E27FC236}">
                  <a16:creationId xmlns:a16="http://schemas.microsoft.com/office/drawing/2014/main" id="{E1A0B310-6D86-DA49-89E6-F6780697B3E9}"/>
                </a:ext>
              </a:extLst>
            </p:cNvPr>
            <p:cNvSpPr>
              <a:spLocks/>
            </p:cNvSpPr>
            <p:nvPr/>
          </p:nvSpPr>
          <p:spPr bwMode="auto">
            <a:xfrm>
              <a:off x="3206" y="1726"/>
              <a:ext cx="200" cy="301"/>
            </a:xfrm>
            <a:custGeom>
              <a:avLst/>
              <a:gdLst>
                <a:gd name="T0" fmla="*/ 0 w 19122"/>
                <a:gd name="T1" fmla="*/ 0 h 21600"/>
                <a:gd name="T2" fmla="*/ 0 w 19122"/>
                <a:gd name="T3" fmla="*/ 0 h 21600"/>
                <a:gd name="T4" fmla="*/ 0 w 19122"/>
                <a:gd name="T5" fmla="*/ 0 h 21600"/>
                <a:gd name="T6" fmla="*/ 0 60000 65536"/>
                <a:gd name="T7" fmla="*/ 0 60000 65536"/>
                <a:gd name="T8" fmla="*/ 0 60000 65536"/>
                <a:gd name="T9" fmla="*/ 0 w 19122"/>
                <a:gd name="T10" fmla="*/ 0 h 21600"/>
                <a:gd name="T11" fmla="*/ 19122 w 19122"/>
                <a:gd name="T12" fmla="*/ 21600 h 21600"/>
              </a:gdLst>
              <a:ahLst/>
              <a:cxnLst>
                <a:cxn ang="T6">
                  <a:pos x="T0" y="T1"/>
                </a:cxn>
                <a:cxn ang="T7">
                  <a:pos x="T2" y="T3"/>
                </a:cxn>
                <a:cxn ang="T8">
                  <a:pos x="T4" y="T5"/>
                </a:cxn>
              </a:cxnLst>
              <a:rect l="T9" t="T10" r="T11" b="T12"/>
              <a:pathLst>
                <a:path w="19122" h="21600" fill="none" extrusionOk="0">
                  <a:moveTo>
                    <a:pt x="19026" y="21599"/>
                  </a:moveTo>
                  <a:cubicBezTo>
                    <a:pt x="11034" y="21564"/>
                    <a:pt x="3716" y="17119"/>
                    <a:pt x="-1" y="10045"/>
                  </a:cubicBezTo>
                </a:path>
                <a:path w="19122" h="21600" stroke="0" extrusionOk="0">
                  <a:moveTo>
                    <a:pt x="19026" y="21599"/>
                  </a:moveTo>
                  <a:cubicBezTo>
                    <a:pt x="11034" y="21564"/>
                    <a:pt x="3716" y="17119"/>
                    <a:pt x="-1" y="10045"/>
                  </a:cubicBezTo>
                  <a:lnTo>
                    <a:pt x="19122" y="0"/>
                  </a:lnTo>
                  <a:lnTo>
                    <a:pt x="19026" y="21599"/>
                  </a:lnTo>
                  <a:close/>
                </a:path>
              </a:pathLst>
            </a:custGeom>
            <a:noFill/>
            <a:ln w="25400" cap="rnd">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48" name="Arc 16">
              <a:extLst>
                <a:ext uri="{FF2B5EF4-FFF2-40B4-BE49-F238E27FC236}">
                  <a16:creationId xmlns:a16="http://schemas.microsoft.com/office/drawing/2014/main" id="{0A8405BD-7CBA-9C4C-B838-D7309F5430E7}"/>
                </a:ext>
              </a:extLst>
            </p:cNvPr>
            <p:cNvSpPr>
              <a:spLocks/>
            </p:cNvSpPr>
            <p:nvPr/>
          </p:nvSpPr>
          <p:spPr bwMode="auto">
            <a:xfrm>
              <a:off x="3404" y="1726"/>
              <a:ext cx="200" cy="301"/>
            </a:xfrm>
            <a:custGeom>
              <a:avLst/>
              <a:gdLst>
                <a:gd name="T0" fmla="*/ 0 w 19176"/>
                <a:gd name="T1" fmla="*/ 0 h 21600"/>
                <a:gd name="T2" fmla="*/ 0 w 19176"/>
                <a:gd name="T3" fmla="*/ 0 h 21600"/>
                <a:gd name="T4" fmla="*/ 0 w 19176"/>
                <a:gd name="T5" fmla="*/ 0 h 21600"/>
                <a:gd name="T6" fmla="*/ 0 60000 65536"/>
                <a:gd name="T7" fmla="*/ 0 60000 65536"/>
                <a:gd name="T8" fmla="*/ 0 60000 65536"/>
                <a:gd name="T9" fmla="*/ 0 w 19176"/>
                <a:gd name="T10" fmla="*/ 0 h 21600"/>
                <a:gd name="T11" fmla="*/ 19176 w 19176"/>
                <a:gd name="T12" fmla="*/ 21600 h 21600"/>
              </a:gdLst>
              <a:ahLst/>
              <a:cxnLst>
                <a:cxn ang="T6">
                  <a:pos x="T0" y="T1"/>
                </a:cxn>
                <a:cxn ang="T7">
                  <a:pos x="T2" y="T3"/>
                </a:cxn>
                <a:cxn ang="T8">
                  <a:pos x="T4" y="T5"/>
                </a:cxn>
              </a:cxnLst>
              <a:rect l="T9" t="T10" r="T11" b="T12"/>
              <a:pathLst>
                <a:path w="19176" h="21600" fill="none" extrusionOk="0">
                  <a:moveTo>
                    <a:pt x="19176" y="10124"/>
                  </a:moveTo>
                  <a:cubicBezTo>
                    <a:pt x="15429" y="17185"/>
                    <a:pt x="8089" y="21599"/>
                    <a:pt x="96" y="21600"/>
                  </a:cubicBezTo>
                  <a:cubicBezTo>
                    <a:pt x="64" y="21600"/>
                    <a:pt x="32" y="21599"/>
                    <a:pt x="0" y="21599"/>
                  </a:cubicBezTo>
                </a:path>
                <a:path w="19176" h="21600" stroke="0" extrusionOk="0">
                  <a:moveTo>
                    <a:pt x="19176" y="10124"/>
                  </a:moveTo>
                  <a:cubicBezTo>
                    <a:pt x="15429" y="17185"/>
                    <a:pt x="8089" y="21599"/>
                    <a:pt x="96" y="21600"/>
                  </a:cubicBezTo>
                  <a:cubicBezTo>
                    <a:pt x="64" y="21600"/>
                    <a:pt x="32" y="21599"/>
                    <a:pt x="0" y="21599"/>
                  </a:cubicBezTo>
                  <a:lnTo>
                    <a:pt x="96" y="0"/>
                  </a:lnTo>
                  <a:lnTo>
                    <a:pt x="19176" y="10124"/>
                  </a:lnTo>
                  <a:close/>
                </a:path>
              </a:pathLst>
            </a:custGeom>
            <a:noFill/>
            <a:ln w="25400" cap="rnd">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49" name="Arc 17">
              <a:extLst>
                <a:ext uri="{FF2B5EF4-FFF2-40B4-BE49-F238E27FC236}">
                  <a16:creationId xmlns:a16="http://schemas.microsoft.com/office/drawing/2014/main" id="{CC2A295F-1806-6847-87A9-D98AC1653761}"/>
                </a:ext>
              </a:extLst>
            </p:cNvPr>
            <p:cNvSpPr>
              <a:spLocks/>
            </p:cNvSpPr>
            <p:nvPr/>
          </p:nvSpPr>
          <p:spPr bwMode="auto">
            <a:xfrm>
              <a:off x="3608" y="1709"/>
              <a:ext cx="199" cy="301"/>
            </a:xfrm>
            <a:custGeom>
              <a:avLst/>
              <a:gdLst>
                <a:gd name="T0" fmla="*/ 0 w 19054"/>
                <a:gd name="T1" fmla="*/ 0 h 21600"/>
                <a:gd name="T2" fmla="*/ 0 w 19054"/>
                <a:gd name="T3" fmla="*/ 0 h 21600"/>
                <a:gd name="T4" fmla="*/ 0 w 19054"/>
                <a:gd name="T5" fmla="*/ 0 h 21600"/>
                <a:gd name="T6" fmla="*/ 0 60000 65536"/>
                <a:gd name="T7" fmla="*/ 0 60000 65536"/>
                <a:gd name="T8" fmla="*/ 0 60000 65536"/>
                <a:gd name="T9" fmla="*/ 0 w 19054"/>
                <a:gd name="T10" fmla="*/ 0 h 21600"/>
                <a:gd name="T11" fmla="*/ 19054 w 19054"/>
                <a:gd name="T12" fmla="*/ 21600 h 21600"/>
              </a:gdLst>
              <a:ahLst/>
              <a:cxnLst>
                <a:cxn ang="T6">
                  <a:pos x="T0" y="T1"/>
                </a:cxn>
                <a:cxn ang="T7">
                  <a:pos x="T2" y="T3"/>
                </a:cxn>
                <a:cxn ang="T8">
                  <a:pos x="T4" y="T5"/>
                </a:cxn>
              </a:cxnLst>
              <a:rect l="T9" t="T10" r="T11" b="T12"/>
              <a:pathLst>
                <a:path w="19054" h="21600" fill="none" extrusionOk="0">
                  <a:moveTo>
                    <a:pt x="0" y="11426"/>
                  </a:moveTo>
                  <a:cubicBezTo>
                    <a:pt x="3739" y="4422"/>
                    <a:pt x="11019" y="35"/>
                    <a:pt x="18959" y="0"/>
                  </a:cubicBezTo>
                </a:path>
                <a:path w="19054" h="21600" stroke="0" extrusionOk="0">
                  <a:moveTo>
                    <a:pt x="0" y="11426"/>
                  </a:moveTo>
                  <a:cubicBezTo>
                    <a:pt x="3739" y="4422"/>
                    <a:pt x="11019" y="35"/>
                    <a:pt x="18959" y="0"/>
                  </a:cubicBezTo>
                  <a:lnTo>
                    <a:pt x="19054" y="21600"/>
                  </a:lnTo>
                  <a:lnTo>
                    <a:pt x="0" y="11426"/>
                  </a:lnTo>
                  <a:close/>
                </a:path>
              </a:pathLst>
            </a:custGeom>
            <a:noFill/>
            <a:ln w="25400" cap="rnd">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50" name="Arc 18">
              <a:extLst>
                <a:ext uri="{FF2B5EF4-FFF2-40B4-BE49-F238E27FC236}">
                  <a16:creationId xmlns:a16="http://schemas.microsoft.com/office/drawing/2014/main" id="{14373974-4769-3E4D-8CA8-3D8218FB8B61}"/>
                </a:ext>
              </a:extLst>
            </p:cNvPr>
            <p:cNvSpPr>
              <a:spLocks/>
            </p:cNvSpPr>
            <p:nvPr/>
          </p:nvSpPr>
          <p:spPr bwMode="auto">
            <a:xfrm>
              <a:off x="3004" y="1711"/>
              <a:ext cx="200" cy="301"/>
            </a:xfrm>
            <a:custGeom>
              <a:avLst/>
              <a:gdLst>
                <a:gd name="T0" fmla="*/ 0 w 19127"/>
                <a:gd name="T1" fmla="*/ 0 h 21600"/>
                <a:gd name="T2" fmla="*/ 0 w 19127"/>
                <a:gd name="T3" fmla="*/ 0 h 21600"/>
                <a:gd name="T4" fmla="*/ 0 w 19127"/>
                <a:gd name="T5" fmla="*/ 0 h 21600"/>
                <a:gd name="T6" fmla="*/ 0 60000 65536"/>
                <a:gd name="T7" fmla="*/ 0 60000 65536"/>
                <a:gd name="T8" fmla="*/ 0 60000 65536"/>
                <a:gd name="T9" fmla="*/ 0 w 19127"/>
                <a:gd name="T10" fmla="*/ 0 h 21600"/>
                <a:gd name="T11" fmla="*/ 19127 w 19127"/>
                <a:gd name="T12" fmla="*/ 21600 h 21600"/>
              </a:gdLst>
              <a:ahLst/>
              <a:cxnLst>
                <a:cxn ang="T6">
                  <a:pos x="T0" y="T1"/>
                </a:cxn>
                <a:cxn ang="T7">
                  <a:pos x="T2" y="T3"/>
                </a:cxn>
                <a:cxn ang="T8">
                  <a:pos x="T4" y="T5"/>
                </a:cxn>
              </a:cxnLst>
              <a:rect l="T9" t="T10" r="T11" b="T12"/>
              <a:pathLst>
                <a:path w="19127" h="21600" fill="none" extrusionOk="0">
                  <a:moveTo>
                    <a:pt x="0" y="0"/>
                  </a:moveTo>
                  <a:cubicBezTo>
                    <a:pt x="31" y="0"/>
                    <a:pt x="63" y="-1"/>
                    <a:pt x="95" y="0"/>
                  </a:cubicBezTo>
                  <a:cubicBezTo>
                    <a:pt x="8052" y="0"/>
                    <a:pt x="15364" y="4374"/>
                    <a:pt x="19127" y="11385"/>
                  </a:cubicBezTo>
                </a:path>
                <a:path w="19127" h="21600" stroke="0" extrusionOk="0">
                  <a:moveTo>
                    <a:pt x="0" y="0"/>
                  </a:moveTo>
                  <a:cubicBezTo>
                    <a:pt x="31" y="0"/>
                    <a:pt x="63" y="-1"/>
                    <a:pt x="95" y="0"/>
                  </a:cubicBezTo>
                  <a:cubicBezTo>
                    <a:pt x="8052" y="0"/>
                    <a:pt x="15364" y="4374"/>
                    <a:pt x="19127" y="11385"/>
                  </a:cubicBezTo>
                  <a:lnTo>
                    <a:pt x="95" y="21600"/>
                  </a:lnTo>
                  <a:lnTo>
                    <a:pt x="0" y="0"/>
                  </a:lnTo>
                  <a:close/>
                </a:path>
              </a:pathLst>
            </a:custGeom>
            <a:noFill/>
            <a:ln w="25400" cap="rnd">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51" name="Arc 19">
              <a:extLst>
                <a:ext uri="{FF2B5EF4-FFF2-40B4-BE49-F238E27FC236}">
                  <a16:creationId xmlns:a16="http://schemas.microsoft.com/office/drawing/2014/main" id="{26E4185C-DC65-7F48-9D59-0A0FD051B92D}"/>
                </a:ext>
              </a:extLst>
            </p:cNvPr>
            <p:cNvSpPr>
              <a:spLocks/>
            </p:cNvSpPr>
            <p:nvPr/>
          </p:nvSpPr>
          <p:spPr bwMode="auto">
            <a:xfrm>
              <a:off x="3998" y="1726"/>
              <a:ext cx="200" cy="301"/>
            </a:xfrm>
            <a:custGeom>
              <a:avLst/>
              <a:gdLst>
                <a:gd name="T0" fmla="*/ 0 w 19122"/>
                <a:gd name="T1" fmla="*/ 0 h 21600"/>
                <a:gd name="T2" fmla="*/ 0 w 19122"/>
                <a:gd name="T3" fmla="*/ 0 h 21600"/>
                <a:gd name="T4" fmla="*/ 0 w 19122"/>
                <a:gd name="T5" fmla="*/ 0 h 21600"/>
                <a:gd name="T6" fmla="*/ 0 60000 65536"/>
                <a:gd name="T7" fmla="*/ 0 60000 65536"/>
                <a:gd name="T8" fmla="*/ 0 60000 65536"/>
                <a:gd name="T9" fmla="*/ 0 w 19122"/>
                <a:gd name="T10" fmla="*/ 0 h 21600"/>
                <a:gd name="T11" fmla="*/ 19122 w 19122"/>
                <a:gd name="T12" fmla="*/ 21600 h 21600"/>
              </a:gdLst>
              <a:ahLst/>
              <a:cxnLst>
                <a:cxn ang="T6">
                  <a:pos x="T0" y="T1"/>
                </a:cxn>
                <a:cxn ang="T7">
                  <a:pos x="T2" y="T3"/>
                </a:cxn>
                <a:cxn ang="T8">
                  <a:pos x="T4" y="T5"/>
                </a:cxn>
              </a:cxnLst>
              <a:rect l="T9" t="T10" r="T11" b="T12"/>
              <a:pathLst>
                <a:path w="19122" h="21600" fill="none" extrusionOk="0">
                  <a:moveTo>
                    <a:pt x="19026" y="21599"/>
                  </a:moveTo>
                  <a:cubicBezTo>
                    <a:pt x="11034" y="21564"/>
                    <a:pt x="3716" y="17119"/>
                    <a:pt x="-1" y="10045"/>
                  </a:cubicBezTo>
                </a:path>
                <a:path w="19122" h="21600" stroke="0" extrusionOk="0">
                  <a:moveTo>
                    <a:pt x="19026" y="21599"/>
                  </a:moveTo>
                  <a:cubicBezTo>
                    <a:pt x="11034" y="21564"/>
                    <a:pt x="3716" y="17119"/>
                    <a:pt x="-1" y="10045"/>
                  </a:cubicBezTo>
                  <a:lnTo>
                    <a:pt x="19122" y="0"/>
                  </a:lnTo>
                  <a:lnTo>
                    <a:pt x="19026" y="21599"/>
                  </a:lnTo>
                  <a:close/>
                </a:path>
              </a:pathLst>
            </a:custGeom>
            <a:noFill/>
            <a:ln w="25400" cap="rnd">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52" name="Arc 20">
              <a:extLst>
                <a:ext uri="{FF2B5EF4-FFF2-40B4-BE49-F238E27FC236}">
                  <a16:creationId xmlns:a16="http://schemas.microsoft.com/office/drawing/2014/main" id="{8F93571F-3F5B-2942-8D84-E500EFF34F62}"/>
                </a:ext>
              </a:extLst>
            </p:cNvPr>
            <p:cNvSpPr>
              <a:spLocks/>
            </p:cNvSpPr>
            <p:nvPr/>
          </p:nvSpPr>
          <p:spPr bwMode="auto">
            <a:xfrm>
              <a:off x="4592" y="1724"/>
              <a:ext cx="200" cy="301"/>
            </a:xfrm>
            <a:custGeom>
              <a:avLst/>
              <a:gdLst>
                <a:gd name="T0" fmla="*/ 0 w 19176"/>
                <a:gd name="T1" fmla="*/ 0 h 21600"/>
                <a:gd name="T2" fmla="*/ 0 w 19176"/>
                <a:gd name="T3" fmla="*/ 0 h 21600"/>
                <a:gd name="T4" fmla="*/ 0 w 19176"/>
                <a:gd name="T5" fmla="*/ 0 h 21600"/>
                <a:gd name="T6" fmla="*/ 0 60000 65536"/>
                <a:gd name="T7" fmla="*/ 0 60000 65536"/>
                <a:gd name="T8" fmla="*/ 0 60000 65536"/>
                <a:gd name="T9" fmla="*/ 0 w 19176"/>
                <a:gd name="T10" fmla="*/ 0 h 21600"/>
                <a:gd name="T11" fmla="*/ 19176 w 19176"/>
                <a:gd name="T12" fmla="*/ 21600 h 21600"/>
              </a:gdLst>
              <a:ahLst/>
              <a:cxnLst>
                <a:cxn ang="T6">
                  <a:pos x="T0" y="T1"/>
                </a:cxn>
                <a:cxn ang="T7">
                  <a:pos x="T2" y="T3"/>
                </a:cxn>
                <a:cxn ang="T8">
                  <a:pos x="T4" y="T5"/>
                </a:cxn>
              </a:cxnLst>
              <a:rect l="T9" t="T10" r="T11" b="T12"/>
              <a:pathLst>
                <a:path w="19176" h="21600" fill="none" extrusionOk="0">
                  <a:moveTo>
                    <a:pt x="19176" y="10124"/>
                  </a:moveTo>
                  <a:cubicBezTo>
                    <a:pt x="15429" y="17185"/>
                    <a:pt x="8089" y="21599"/>
                    <a:pt x="96" y="21600"/>
                  </a:cubicBezTo>
                  <a:cubicBezTo>
                    <a:pt x="64" y="21600"/>
                    <a:pt x="32" y="21599"/>
                    <a:pt x="0" y="21599"/>
                  </a:cubicBezTo>
                </a:path>
                <a:path w="19176" h="21600" stroke="0" extrusionOk="0">
                  <a:moveTo>
                    <a:pt x="19176" y="10124"/>
                  </a:moveTo>
                  <a:cubicBezTo>
                    <a:pt x="15429" y="17185"/>
                    <a:pt x="8089" y="21599"/>
                    <a:pt x="96" y="21600"/>
                  </a:cubicBezTo>
                  <a:cubicBezTo>
                    <a:pt x="64" y="21600"/>
                    <a:pt x="32" y="21599"/>
                    <a:pt x="0" y="21599"/>
                  </a:cubicBezTo>
                  <a:lnTo>
                    <a:pt x="96" y="0"/>
                  </a:lnTo>
                  <a:lnTo>
                    <a:pt x="19176" y="10124"/>
                  </a:lnTo>
                  <a:close/>
                </a:path>
              </a:pathLst>
            </a:custGeom>
            <a:noFill/>
            <a:ln w="25400" cap="rnd">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53" name="Arc 21">
              <a:extLst>
                <a:ext uri="{FF2B5EF4-FFF2-40B4-BE49-F238E27FC236}">
                  <a16:creationId xmlns:a16="http://schemas.microsoft.com/office/drawing/2014/main" id="{440A7FBE-FF9D-D041-9E82-AC0BF518C1CE}"/>
                </a:ext>
              </a:extLst>
            </p:cNvPr>
            <p:cNvSpPr>
              <a:spLocks/>
            </p:cNvSpPr>
            <p:nvPr/>
          </p:nvSpPr>
          <p:spPr bwMode="auto">
            <a:xfrm>
              <a:off x="4796" y="1709"/>
              <a:ext cx="199" cy="301"/>
            </a:xfrm>
            <a:custGeom>
              <a:avLst/>
              <a:gdLst>
                <a:gd name="T0" fmla="*/ 0 w 19054"/>
                <a:gd name="T1" fmla="*/ 0 h 21600"/>
                <a:gd name="T2" fmla="*/ 0 w 19054"/>
                <a:gd name="T3" fmla="*/ 0 h 21600"/>
                <a:gd name="T4" fmla="*/ 0 w 19054"/>
                <a:gd name="T5" fmla="*/ 0 h 21600"/>
                <a:gd name="T6" fmla="*/ 0 60000 65536"/>
                <a:gd name="T7" fmla="*/ 0 60000 65536"/>
                <a:gd name="T8" fmla="*/ 0 60000 65536"/>
                <a:gd name="T9" fmla="*/ 0 w 19054"/>
                <a:gd name="T10" fmla="*/ 0 h 21600"/>
                <a:gd name="T11" fmla="*/ 19054 w 19054"/>
                <a:gd name="T12" fmla="*/ 21600 h 21600"/>
              </a:gdLst>
              <a:ahLst/>
              <a:cxnLst>
                <a:cxn ang="T6">
                  <a:pos x="T0" y="T1"/>
                </a:cxn>
                <a:cxn ang="T7">
                  <a:pos x="T2" y="T3"/>
                </a:cxn>
                <a:cxn ang="T8">
                  <a:pos x="T4" y="T5"/>
                </a:cxn>
              </a:cxnLst>
              <a:rect l="T9" t="T10" r="T11" b="T12"/>
              <a:pathLst>
                <a:path w="19054" h="21600" fill="none" extrusionOk="0">
                  <a:moveTo>
                    <a:pt x="0" y="11426"/>
                  </a:moveTo>
                  <a:cubicBezTo>
                    <a:pt x="3739" y="4422"/>
                    <a:pt x="11019" y="35"/>
                    <a:pt x="18959" y="0"/>
                  </a:cubicBezTo>
                </a:path>
                <a:path w="19054" h="21600" stroke="0" extrusionOk="0">
                  <a:moveTo>
                    <a:pt x="0" y="11426"/>
                  </a:moveTo>
                  <a:cubicBezTo>
                    <a:pt x="3739" y="4422"/>
                    <a:pt x="11019" y="35"/>
                    <a:pt x="18959" y="0"/>
                  </a:cubicBezTo>
                  <a:lnTo>
                    <a:pt x="19054" y="21600"/>
                  </a:lnTo>
                  <a:lnTo>
                    <a:pt x="0" y="11426"/>
                  </a:lnTo>
                  <a:close/>
                </a:path>
              </a:pathLst>
            </a:custGeom>
            <a:noFill/>
            <a:ln w="25400" cap="rnd">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54" name="Arc 22">
              <a:extLst>
                <a:ext uri="{FF2B5EF4-FFF2-40B4-BE49-F238E27FC236}">
                  <a16:creationId xmlns:a16="http://schemas.microsoft.com/office/drawing/2014/main" id="{47017EF1-93B0-F941-AF92-8499886F7FB6}"/>
                </a:ext>
              </a:extLst>
            </p:cNvPr>
            <p:cNvSpPr>
              <a:spLocks/>
            </p:cNvSpPr>
            <p:nvPr/>
          </p:nvSpPr>
          <p:spPr bwMode="auto">
            <a:xfrm>
              <a:off x="3794" y="1711"/>
              <a:ext cx="200" cy="301"/>
            </a:xfrm>
            <a:custGeom>
              <a:avLst/>
              <a:gdLst>
                <a:gd name="T0" fmla="*/ 0 w 19127"/>
                <a:gd name="T1" fmla="*/ 0 h 21600"/>
                <a:gd name="T2" fmla="*/ 0 w 19127"/>
                <a:gd name="T3" fmla="*/ 0 h 21600"/>
                <a:gd name="T4" fmla="*/ 0 w 19127"/>
                <a:gd name="T5" fmla="*/ 0 h 21600"/>
                <a:gd name="T6" fmla="*/ 0 60000 65536"/>
                <a:gd name="T7" fmla="*/ 0 60000 65536"/>
                <a:gd name="T8" fmla="*/ 0 60000 65536"/>
                <a:gd name="T9" fmla="*/ 0 w 19127"/>
                <a:gd name="T10" fmla="*/ 0 h 21600"/>
                <a:gd name="T11" fmla="*/ 19127 w 19127"/>
                <a:gd name="T12" fmla="*/ 21600 h 21600"/>
              </a:gdLst>
              <a:ahLst/>
              <a:cxnLst>
                <a:cxn ang="T6">
                  <a:pos x="T0" y="T1"/>
                </a:cxn>
                <a:cxn ang="T7">
                  <a:pos x="T2" y="T3"/>
                </a:cxn>
                <a:cxn ang="T8">
                  <a:pos x="T4" y="T5"/>
                </a:cxn>
              </a:cxnLst>
              <a:rect l="T9" t="T10" r="T11" b="T12"/>
              <a:pathLst>
                <a:path w="19127" h="21600" fill="none" extrusionOk="0">
                  <a:moveTo>
                    <a:pt x="0" y="0"/>
                  </a:moveTo>
                  <a:cubicBezTo>
                    <a:pt x="31" y="0"/>
                    <a:pt x="63" y="-1"/>
                    <a:pt x="95" y="0"/>
                  </a:cubicBezTo>
                  <a:cubicBezTo>
                    <a:pt x="8052" y="0"/>
                    <a:pt x="15364" y="4374"/>
                    <a:pt x="19127" y="11385"/>
                  </a:cubicBezTo>
                </a:path>
                <a:path w="19127" h="21600" stroke="0" extrusionOk="0">
                  <a:moveTo>
                    <a:pt x="0" y="0"/>
                  </a:moveTo>
                  <a:cubicBezTo>
                    <a:pt x="31" y="0"/>
                    <a:pt x="63" y="-1"/>
                    <a:pt x="95" y="0"/>
                  </a:cubicBezTo>
                  <a:cubicBezTo>
                    <a:pt x="8052" y="0"/>
                    <a:pt x="15364" y="4374"/>
                    <a:pt x="19127" y="11385"/>
                  </a:cubicBezTo>
                  <a:lnTo>
                    <a:pt x="95" y="21600"/>
                  </a:lnTo>
                  <a:lnTo>
                    <a:pt x="0" y="0"/>
                  </a:lnTo>
                  <a:close/>
                </a:path>
              </a:pathLst>
            </a:custGeom>
            <a:noFill/>
            <a:ln w="25400" cap="rnd">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55" name="Arc 23">
              <a:extLst>
                <a:ext uri="{FF2B5EF4-FFF2-40B4-BE49-F238E27FC236}">
                  <a16:creationId xmlns:a16="http://schemas.microsoft.com/office/drawing/2014/main" id="{CD5BA33E-E239-8646-A0E5-B47C566D998F}"/>
                </a:ext>
              </a:extLst>
            </p:cNvPr>
            <p:cNvSpPr>
              <a:spLocks/>
            </p:cNvSpPr>
            <p:nvPr/>
          </p:nvSpPr>
          <p:spPr bwMode="auto">
            <a:xfrm>
              <a:off x="4994" y="1709"/>
              <a:ext cx="200" cy="301"/>
            </a:xfrm>
            <a:custGeom>
              <a:avLst/>
              <a:gdLst>
                <a:gd name="T0" fmla="*/ 0 w 19127"/>
                <a:gd name="T1" fmla="*/ 0 h 21600"/>
                <a:gd name="T2" fmla="*/ 0 w 19127"/>
                <a:gd name="T3" fmla="*/ 0 h 21600"/>
                <a:gd name="T4" fmla="*/ 0 w 19127"/>
                <a:gd name="T5" fmla="*/ 0 h 21600"/>
                <a:gd name="T6" fmla="*/ 0 60000 65536"/>
                <a:gd name="T7" fmla="*/ 0 60000 65536"/>
                <a:gd name="T8" fmla="*/ 0 60000 65536"/>
                <a:gd name="T9" fmla="*/ 0 w 19127"/>
                <a:gd name="T10" fmla="*/ 0 h 21600"/>
                <a:gd name="T11" fmla="*/ 19127 w 19127"/>
                <a:gd name="T12" fmla="*/ 21600 h 21600"/>
              </a:gdLst>
              <a:ahLst/>
              <a:cxnLst>
                <a:cxn ang="T6">
                  <a:pos x="T0" y="T1"/>
                </a:cxn>
                <a:cxn ang="T7">
                  <a:pos x="T2" y="T3"/>
                </a:cxn>
                <a:cxn ang="T8">
                  <a:pos x="T4" y="T5"/>
                </a:cxn>
              </a:cxnLst>
              <a:rect l="T9" t="T10" r="T11" b="T12"/>
              <a:pathLst>
                <a:path w="19127" h="21600" fill="none" extrusionOk="0">
                  <a:moveTo>
                    <a:pt x="0" y="0"/>
                  </a:moveTo>
                  <a:cubicBezTo>
                    <a:pt x="31" y="0"/>
                    <a:pt x="63" y="-1"/>
                    <a:pt x="95" y="0"/>
                  </a:cubicBezTo>
                  <a:cubicBezTo>
                    <a:pt x="8052" y="0"/>
                    <a:pt x="15364" y="4374"/>
                    <a:pt x="19127" y="11385"/>
                  </a:cubicBezTo>
                </a:path>
                <a:path w="19127" h="21600" stroke="0" extrusionOk="0">
                  <a:moveTo>
                    <a:pt x="0" y="0"/>
                  </a:moveTo>
                  <a:cubicBezTo>
                    <a:pt x="31" y="0"/>
                    <a:pt x="63" y="-1"/>
                    <a:pt x="95" y="0"/>
                  </a:cubicBezTo>
                  <a:cubicBezTo>
                    <a:pt x="8052" y="0"/>
                    <a:pt x="15364" y="4374"/>
                    <a:pt x="19127" y="11385"/>
                  </a:cubicBezTo>
                  <a:lnTo>
                    <a:pt x="95" y="21600"/>
                  </a:lnTo>
                  <a:lnTo>
                    <a:pt x="0" y="0"/>
                  </a:lnTo>
                  <a:close/>
                </a:path>
              </a:pathLst>
            </a:custGeom>
            <a:noFill/>
            <a:ln w="25400" cap="rnd">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56" name="Line 24">
              <a:extLst>
                <a:ext uri="{FF2B5EF4-FFF2-40B4-BE49-F238E27FC236}">
                  <a16:creationId xmlns:a16="http://schemas.microsoft.com/office/drawing/2014/main" id="{3AF783A5-78C4-F94A-8937-BB20133BE673}"/>
                </a:ext>
              </a:extLst>
            </p:cNvPr>
            <p:cNvSpPr>
              <a:spLocks noChangeShapeType="1"/>
            </p:cNvSpPr>
            <p:nvPr/>
          </p:nvSpPr>
          <p:spPr bwMode="auto">
            <a:xfrm>
              <a:off x="4204" y="2026"/>
              <a:ext cx="38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25">
            <a:extLst>
              <a:ext uri="{FF2B5EF4-FFF2-40B4-BE49-F238E27FC236}">
                <a16:creationId xmlns:a16="http://schemas.microsoft.com/office/drawing/2014/main" id="{15E64D1E-F6EF-564F-ABD2-680B22815CB9}"/>
              </a:ext>
            </a:extLst>
          </p:cNvPr>
          <p:cNvGrpSpPr>
            <a:grpSpLocks/>
          </p:cNvGrpSpPr>
          <p:nvPr/>
        </p:nvGrpSpPr>
        <p:grpSpPr bwMode="auto">
          <a:xfrm>
            <a:off x="250825" y="3644900"/>
            <a:ext cx="3476625" cy="506413"/>
            <a:chOff x="2857" y="2200"/>
            <a:chExt cx="2190" cy="319"/>
          </a:xfrm>
        </p:grpSpPr>
        <p:sp>
          <p:nvSpPr>
            <p:cNvPr id="49237" name="Arc 26">
              <a:extLst>
                <a:ext uri="{FF2B5EF4-FFF2-40B4-BE49-F238E27FC236}">
                  <a16:creationId xmlns:a16="http://schemas.microsoft.com/office/drawing/2014/main" id="{2BE9F226-13B3-AF47-976C-43A04F589945}"/>
                </a:ext>
              </a:extLst>
            </p:cNvPr>
            <p:cNvSpPr>
              <a:spLocks/>
            </p:cNvSpPr>
            <p:nvPr/>
          </p:nvSpPr>
          <p:spPr bwMode="auto">
            <a:xfrm>
              <a:off x="4645" y="2201"/>
              <a:ext cx="200" cy="301"/>
            </a:xfrm>
            <a:custGeom>
              <a:avLst/>
              <a:gdLst>
                <a:gd name="T0" fmla="*/ 0 w 19116"/>
                <a:gd name="T1" fmla="*/ 0 h 21600"/>
                <a:gd name="T2" fmla="*/ 0 w 19116"/>
                <a:gd name="T3" fmla="*/ 0 h 21600"/>
                <a:gd name="T4" fmla="*/ 0 w 19116"/>
                <a:gd name="T5" fmla="*/ 0 h 21600"/>
                <a:gd name="T6" fmla="*/ 0 60000 65536"/>
                <a:gd name="T7" fmla="*/ 0 60000 65536"/>
                <a:gd name="T8" fmla="*/ 0 60000 65536"/>
                <a:gd name="T9" fmla="*/ 0 w 19116"/>
                <a:gd name="T10" fmla="*/ 0 h 21600"/>
                <a:gd name="T11" fmla="*/ 19116 w 19116"/>
                <a:gd name="T12" fmla="*/ 21600 h 21600"/>
              </a:gdLst>
              <a:ahLst/>
              <a:cxnLst>
                <a:cxn ang="T6">
                  <a:pos x="T0" y="T1"/>
                </a:cxn>
                <a:cxn ang="T7">
                  <a:pos x="T2" y="T3"/>
                </a:cxn>
                <a:cxn ang="T8">
                  <a:pos x="T4" y="T5"/>
                </a:cxn>
              </a:cxnLst>
              <a:rect l="T9" t="T10" r="T11" b="T12"/>
              <a:pathLst>
                <a:path w="19116" h="21600" fill="none" extrusionOk="0">
                  <a:moveTo>
                    <a:pt x="0" y="0"/>
                  </a:moveTo>
                  <a:cubicBezTo>
                    <a:pt x="32" y="0"/>
                    <a:pt x="64" y="-1"/>
                    <a:pt x="96" y="0"/>
                  </a:cubicBezTo>
                  <a:cubicBezTo>
                    <a:pt x="8044" y="0"/>
                    <a:pt x="15349" y="4364"/>
                    <a:pt x="19116" y="11363"/>
                  </a:cubicBezTo>
                </a:path>
                <a:path w="19116" h="21600" stroke="0" extrusionOk="0">
                  <a:moveTo>
                    <a:pt x="0" y="0"/>
                  </a:moveTo>
                  <a:cubicBezTo>
                    <a:pt x="32" y="0"/>
                    <a:pt x="64" y="-1"/>
                    <a:pt x="96" y="0"/>
                  </a:cubicBezTo>
                  <a:cubicBezTo>
                    <a:pt x="8044" y="0"/>
                    <a:pt x="15349" y="4364"/>
                    <a:pt x="19116" y="11363"/>
                  </a:cubicBezTo>
                  <a:lnTo>
                    <a:pt x="96" y="21600"/>
                  </a:lnTo>
                  <a:lnTo>
                    <a:pt x="0" y="0"/>
                  </a:lnTo>
                  <a:close/>
                </a:path>
              </a:pathLst>
            </a:custGeom>
            <a:noFill/>
            <a:ln w="25400" cap="rnd">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38" name="Arc 27">
              <a:extLst>
                <a:ext uri="{FF2B5EF4-FFF2-40B4-BE49-F238E27FC236}">
                  <a16:creationId xmlns:a16="http://schemas.microsoft.com/office/drawing/2014/main" id="{3A26B110-6A54-D441-BCE5-10AFFD76F824}"/>
                </a:ext>
              </a:extLst>
            </p:cNvPr>
            <p:cNvSpPr>
              <a:spLocks/>
            </p:cNvSpPr>
            <p:nvPr/>
          </p:nvSpPr>
          <p:spPr bwMode="auto">
            <a:xfrm>
              <a:off x="4448" y="2201"/>
              <a:ext cx="199" cy="301"/>
            </a:xfrm>
            <a:custGeom>
              <a:avLst/>
              <a:gdLst>
                <a:gd name="T0" fmla="*/ 0 w 19063"/>
                <a:gd name="T1" fmla="*/ 0 h 21600"/>
                <a:gd name="T2" fmla="*/ 0 w 19063"/>
                <a:gd name="T3" fmla="*/ 0 h 21600"/>
                <a:gd name="T4" fmla="*/ 0 w 19063"/>
                <a:gd name="T5" fmla="*/ 0 h 21600"/>
                <a:gd name="T6" fmla="*/ 0 60000 65536"/>
                <a:gd name="T7" fmla="*/ 0 60000 65536"/>
                <a:gd name="T8" fmla="*/ 0 60000 65536"/>
                <a:gd name="T9" fmla="*/ 0 w 19063"/>
                <a:gd name="T10" fmla="*/ 0 h 21600"/>
                <a:gd name="T11" fmla="*/ 19063 w 19063"/>
                <a:gd name="T12" fmla="*/ 21600 h 21600"/>
              </a:gdLst>
              <a:ahLst/>
              <a:cxnLst>
                <a:cxn ang="T6">
                  <a:pos x="T0" y="T1"/>
                </a:cxn>
                <a:cxn ang="T7">
                  <a:pos x="T2" y="T3"/>
                </a:cxn>
                <a:cxn ang="T8">
                  <a:pos x="T4" y="T5"/>
                </a:cxn>
              </a:cxnLst>
              <a:rect l="T9" t="T10" r="T11" b="T12"/>
              <a:pathLst>
                <a:path w="19063" h="21600" fill="none" extrusionOk="0">
                  <a:moveTo>
                    <a:pt x="0" y="11443"/>
                  </a:moveTo>
                  <a:cubicBezTo>
                    <a:pt x="3736" y="4430"/>
                    <a:pt x="11021" y="35"/>
                    <a:pt x="18967" y="0"/>
                  </a:cubicBezTo>
                </a:path>
                <a:path w="19063" h="21600" stroke="0" extrusionOk="0">
                  <a:moveTo>
                    <a:pt x="0" y="11443"/>
                  </a:moveTo>
                  <a:cubicBezTo>
                    <a:pt x="3736" y="4430"/>
                    <a:pt x="11021" y="35"/>
                    <a:pt x="18967" y="0"/>
                  </a:cubicBezTo>
                  <a:lnTo>
                    <a:pt x="19063" y="21600"/>
                  </a:lnTo>
                  <a:lnTo>
                    <a:pt x="0" y="11443"/>
                  </a:lnTo>
                  <a:close/>
                </a:path>
              </a:pathLst>
            </a:custGeom>
            <a:noFill/>
            <a:ln w="25400" cap="rnd">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39" name="Arc 28">
              <a:extLst>
                <a:ext uri="{FF2B5EF4-FFF2-40B4-BE49-F238E27FC236}">
                  <a16:creationId xmlns:a16="http://schemas.microsoft.com/office/drawing/2014/main" id="{C84F2430-B31D-724C-AB32-D1271D2B5421}"/>
                </a:ext>
              </a:extLst>
            </p:cNvPr>
            <p:cNvSpPr>
              <a:spLocks/>
            </p:cNvSpPr>
            <p:nvPr/>
          </p:nvSpPr>
          <p:spPr bwMode="auto">
            <a:xfrm>
              <a:off x="4244" y="2218"/>
              <a:ext cx="200" cy="301"/>
            </a:xfrm>
            <a:custGeom>
              <a:avLst/>
              <a:gdLst>
                <a:gd name="T0" fmla="*/ 0 w 19092"/>
                <a:gd name="T1" fmla="*/ 0 h 21600"/>
                <a:gd name="T2" fmla="*/ 0 w 19092"/>
                <a:gd name="T3" fmla="*/ 0 h 21600"/>
                <a:gd name="T4" fmla="*/ 0 w 19092"/>
                <a:gd name="T5" fmla="*/ 0 h 21600"/>
                <a:gd name="T6" fmla="*/ 0 60000 65536"/>
                <a:gd name="T7" fmla="*/ 0 60000 65536"/>
                <a:gd name="T8" fmla="*/ 0 60000 65536"/>
                <a:gd name="T9" fmla="*/ 0 w 19092"/>
                <a:gd name="T10" fmla="*/ 0 h 21600"/>
                <a:gd name="T11" fmla="*/ 19092 w 19092"/>
                <a:gd name="T12" fmla="*/ 21600 h 21600"/>
              </a:gdLst>
              <a:ahLst/>
              <a:cxnLst>
                <a:cxn ang="T6">
                  <a:pos x="T0" y="T1"/>
                </a:cxn>
                <a:cxn ang="T7">
                  <a:pos x="T2" y="T3"/>
                </a:cxn>
                <a:cxn ang="T8">
                  <a:pos x="T4" y="T5"/>
                </a:cxn>
              </a:cxnLst>
              <a:rect l="T9" t="T10" r="T11" b="T12"/>
              <a:pathLst>
                <a:path w="19092" h="21600" fill="none" extrusionOk="0">
                  <a:moveTo>
                    <a:pt x="19092" y="10102"/>
                  </a:moveTo>
                  <a:cubicBezTo>
                    <a:pt x="15349" y="17175"/>
                    <a:pt x="8002" y="21599"/>
                    <a:pt x="0" y="21600"/>
                  </a:cubicBezTo>
                </a:path>
                <a:path w="19092" h="21600" stroke="0" extrusionOk="0">
                  <a:moveTo>
                    <a:pt x="19092" y="10102"/>
                  </a:moveTo>
                  <a:cubicBezTo>
                    <a:pt x="15349" y="17175"/>
                    <a:pt x="8002" y="21599"/>
                    <a:pt x="0" y="21600"/>
                  </a:cubicBezTo>
                  <a:lnTo>
                    <a:pt x="0" y="0"/>
                  </a:lnTo>
                  <a:lnTo>
                    <a:pt x="19092" y="10102"/>
                  </a:lnTo>
                  <a:close/>
                </a:path>
              </a:pathLst>
            </a:custGeom>
            <a:noFill/>
            <a:ln w="25400" cap="rnd">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40" name="Arc 29">
              <a:extLst>
                <a:ext uri="{FF2B5EF4-FFF2-40B4-BE49-F238E27FC236}">
                  <a16:creationId xmlns:a16="http://schemas.microsoft.com/office/drawing/2014/main" id="{743359DE-2376-7F43-AB1B-631A650B9FDE}"/>
                </a:ext>
              </a:extLst>
            </p:cNvPr>
            <p:cNvSpPr>
              <a:spLocks/>
            </p:cNvSpPr>
            <p:nvPr/>
          </p:nvSpPr>
          <p:spPr bwMode="auto">
            <a:xfrm>
              <a:off x="4847" y="2216"/>
              <a:ext cx="200" cy="301"/>
            </a:xfrm>
            <a:custGeom>
              <a:avLst/>
              <a:gdLst>
                <a:gd name="T0" fmla="*/ 0 w 19113"/>
                <a:gd name="T1" fmla="*/ 0 h 21600"/>
                <a:gd name="T2" fmla="*/ 0 w 19113"/>
                <a:gd name="T3" fmla="*/ 0 h 21600"/>
                <a:gd name="T4" fmla="*/ 0 w 19113"/>
                <a:gd name="T5" fmla="*/ 0 h 21600"/>
                <a:gd name="T6" fmla="*/ 0 60000 65536"/>
                <a:gd name="T7" fmla="*/ 0 60000 65536"/>
                <a:gd name="T8" fmla="*/ 0 60000 65536"/>
                <a:gd name="T9" fmla="*/ 0 w 19113"/>
                <a:gd name="T10" fmla="*/ 0 h 21600"/>
                <a:gd name="T11" fmla="*/ 19113 w 19113"/>
                <a:gd name="T12" fmla="*/ 21600 h 21600"/>
              </a:gdLst>
              <a:ahLst/>
              <a:cxnLst>
                <a:cxn ang="T6">
                  <a:pos x="T0" y="T1"/>
                </a:cxn>
                <a:cxn ang="T7">
                  <a:pos x="T2" y="T3"/>
                </a:cxn>
                <a:cxn ang="T8">
                  <a:pos x="T4" y="T5"/>
                </a:cxn>
              </a:cxnLst>
              <a:rect l="T9" t="T10" r="T11" b="T12"/>
              <a:pathLst>
                <a:path w="19113" h="21600" fill="none" extrusionOk="0">
                  <a:moveTo>
                    <a:pt x="19113" y="21600"/>
                  </a:moveTo>
                  <a:cubicBezTo>
                    <a:pt x="11094" y="21600"/>
                    <a:pt x="3735" y="17157"/>
                    <a:pt x="-1" y="10062"/>
                  </a:cubicBezTo>
                </a:path>
                <a:path w="19113" h="21600" stroke="0" extrusionOk="0">
                  <a:moveTo>
                    <a:pt x="19113" y="21600"/>
                  </a:moveTo>
                  <a:cubicBezTo>
                    <a:pt x="11094" y="21600"/>
                    <a:pt x="3735" y="17157"/>
                    <a:pt x="-1" y="10062"/>
                  </a:cubicBezTo>
                  <a:lnTo>
                    <a:pt x="19113" y="0"/>
                  </a:lnTo>
                  <a:lnTo>
                    <a:pt x="19113" y="21600"/>
                  </a:lnTo>
                  <a:close/>
                </a:path>
              </a:pathLst>
            </a:custGeom>
            <a:noFill/>
            <a:ln w="25400" cap="rnd">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41" name="Arc 30">
              <a:extLst>
                <a:ext uri="{FF2B5EF4-FFF2-40B4-BE49-F238E27FC236}">
                  <a16:creationId xmlns:a16="http://schemas.microsoft.com/office/drawing/2014/main" id="{4E512E2B-F6C4-7148-91DE-0DD9E597A8C9}"/>
                </a:ext>
              </a:extLst>
            </p:cNvPr>
            <p:cNvSpPr>
              <a:spLocks/>
            </p:cNvSpPr>
            <p:nvPr/>
          </p:nvSpPr>
          <p:spPr bwMode="auto">
            <a:xfrm>
              <a:off x="3853" y="2201"/>
              <a:ext cx="200" cy="301"/>
            </a:xfrm>
            <a:custGeom>
              <a:avLst/>
              <a:gdLst>
                <a:gd name="T0" fmla="*/ 0 w 19116"/>
                <a:gd name="T1" fmla="*/ 0 h 21600"/>
                <a:gd name="T2" fmla="*/ 0 w 19116"/>
                <a:gd name="T3" fmla="*/ 0 h 21600"/>
                <a:gd name="T4" fmla="*/ 0 w 19116"/>
                <a:gd name="T5" fmla="*/ 0 h 21600"/>
                <a:gd name="T6" fmla="*/ 0 60000 65536"/>
                <a:gd name="T7" fmla="*/ 0 60000 65536"/>
                <a:gd name="T8" fmla="*/ 0 60000 65536"/>
                <a:gd name="T9" fmla="*/ 0 w 19116"/>
                <a:gd name="T10" fmla="*/ 0 h 21600"/>
                <a:gd name="T11" fmla="*/ 19116 w 19116"/>
                <a:gd name="T12" fmla="*/ 21600 h 21600"/>
              </a:gdLst>
              <a:ahLst/>
              <a:cxnLst>
                <a:cxn ang="T6">
                  <a:pos x="T0" y="T1"/>
                </a:cxn>
                <a:cxn ang="T7">
                  <a:pos x="T2" y="T3"/>
                </a:cxn>
                <a:cxn ang="T8">
                  <a:pos x="T4" y="T5"/>
                </a:cxn>
              </a:cxnLst>
              <a:rect l="T9" t="T10" r="T11" b="T12"/>
              <a:pathLst>
                <a:path w="19116" h="21600" fill="none" extrusionOk="0">
                  <a:moveTo>
                    <a:pt x="0" y="0"/>
                  </a:moveTo>
                  <a:cubicBezTo>
                    <a:pt x="32" y="0"/>
                    <a:pt x="64" y="-1"/>
                    <a:pt x="96" y="0"/>
                  </a:cubicBezTo>
                  <a:cubicBezTo>
                    <a:pt x="8044" y="0"/>
                    <a:pt x="15349" y="4364"/>
                    <a:pt x="19116" y="11363"/>
                  </a:cubicBezTo>
                </a:path>
                <a:path w="19116" h="21600" stroke="0" extrusionOk="0">
                  <a:moveTo>
                    <a:pt x="0" y="0"/>
                  </a:moveTo>
                  <a:cubicBezTo>
                    <a:pt x="32" y="0"/>
                    <a:pt x="64" y="-1"/>
                    <a:pt x="96" y="0"/>
                  </a:cubicBezTo>
                  <a:cubicBezTo>
                    <a:pt x="8044" y="0"/>
                    <a:pt x="15349" y="4364"/>
                    <a:pt x="19116" y="11363"/>
                  </a:cubicBezTo>
                  <a:lnTo>
                    <a:pt x="96" y="21600"/>
                  </a:lnTo>
                  <a:lnTo>
                    <a:pt x="0" y="0"/>
                  </a:lnTo>
                  <a:close/>
                </a:path>
              </a:pathLst>
            </a:custGeom>
            <a:noFill/>
            <a:ln w="25400" cap="rnd">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42" name="Arc 31">
              <a:extLst>
                <a:ext uri="{FF2B5EF4-FFF2-40B4-BE49-F238E27FC236}">
                  <a16:creationId xmlns:a16="http://schemas.microsoft.com/office/drawing/2014/main" id="{97E6BC60-3E9C-EC4E-9A38-FABDBE6702B2}"/>
                </a:ext>
              </a:extLst>
            </p:cNvPr>
            <p:cNvSpPr>
              <a:spLocks/>
            </p:cNvSpPr>
            <p:nvPr/>
          </p:nvSpPr>
          <p:spPr bwMode="auto">
            <a:xfrm>
              <a:off x="3260" y="2203"/>
              <a:ext cx="199" cy="301"/>
            </a:xfrm>
            <a:custGeom>
              <a:avLst/>
              <a:gdLst>
                <a:gd name="T0" fmla="*/ 0 w 19063"/>
                <a:gd name="T1" fmla="*/ 0 h 21600"/>
                <a:gd name="T2" fmla="*/ 0 w 19063"/>
                <a:gd name="T3" fmla="*/ 0 h 21600"/>
                <a:gd name="T4" fmla="*/ 0 w 19063"/>
                <a:gd name="T5" fmla="*/ 0 h 21600"/>
                <a:gd name="T6" fmla="*/ 0 60000 65536"/>
                <a:gd name="T7" fmla="*/ 0 60000 65536"/>
                <a:gd name="T8" fmla="*/ 0 60000 65536"/>
                <a:gd name="T9" fmla="*/ 0 w 19063"/>
                <a:gd name="T10" fmla="*/ 0 h 21600"/>
                <a:gd name="T11" fmla="*/ 19063 w 19063"/>
                <a:gd name="T12" fmla="*/ 21600 h 21600"/>
              </a:gdLst>
              <a:ahLst/>
              <a:cxnLst>
                <a:cxn ang="T6">
                  <a:pos x="T0" y="T1"/>
                </a:cxn>
                <a:cxn ang="T7">
                  <a:pos x="T2" y="T3"/>
                </a:cxn>
                <a:cxn ang="T8">
                  <a:pos x="T4" y="T5"/>
                </a:cxn>
              </a:cxnLst>
              <a:rect l="T9" t="T10" r="T11" b="T12"/>
              <a:pathLst>
                <a:path w="19063" h="21600" fill="none" extrusionOk="0">
                  <a:moveTo>
                    <a:pt x="0" y="11443"/>
                  </a:moveTo>
                  <a:cubicBezTo>
                    <a:pt x="3736" y="4430"/>
                    <a:pt x="11021" y="35"/>
                    <a:pt x="18967" y="0"/>
                  </a:cubicBezTo>
                </a:path>
                <a:path w="19063" h="21600" stroke="0" extrusionOk="0">
                  <a:moveTo>
                    <a:pt x="0" y="11443"/>
                  </a:moveTo>
                  <a:cubicBezTo>
                    <a:pt x="3736" y="4430"/>
                    <a:pt x="11021" y="35"/>
                    <a:pt x="18967" y="0"/>
                  </a:cubicBezTo>
                  <a:lnTo>
                    <a:pt x="19063" y="21600"/>
                  </a:lnTo>
                  <a:lnTo>
                    <a:pt x="0" y="11443"/>
                  </a:lnTo>
                  <a:close/>
                </a:path>
              </a:pathLst>
            </a:custGeom>
            <a:noFill/>
            <a:ln w="25400" cap="rnd">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43" name="Arc 32">
              <a:extLst>
                <a:ext uri="{FF2B5EF4-FFF2-40B4-BE49-F238E27FC236}">
                  <a16:creationId xmlns:a16="http://schemas.microsoft.com/office/drawing/2014/main" id="{715426FB-633B-A346-A1DB-6D1FBABB3A32}"/>
                </a:ext>
              </a:extLst>
            </p:cNvPr>
            <p:cNvSpPr>
              <a:spLocks/>
            </p:cNvSpPr>
            <p:nvPr/>
          </p:nvSpPr>
          <p:spPr bwMode="auto">
            <a:xfrm>
              <a:off x="3056" y="2218"/>
              <a:ext cx="200" cy="301"/>
            </a:xfrm>
            <a:custGeom>
              <a:avLst/>
              <a:gdLst>
                <a:gd name="T0" fmla="*/ 0 w 19092"/>
                <a:gd name="T1" fmla="*/ 0 h 21600"/>
                <a:gd name="T2" fmla="*/ 0 w 19092"/>
                <a:gd name="T3" fmla="*/ 0 h 21600"/>
                <a:gd name="T4" fmla="*/ 0 w 19092"/>
                <a:gd name="T5" fmla="*/ 0 h 21600"/>
                <a:gd name="T6" fmla="*/ 0 60000 65536"/>
                <a:gd name="T7" fmla="*/ 0 60000 65536"/>
                <a:gd name="T8" fmla="*/ 0 60000 65536"/>
                <a:gd name="T9" fmla="*/ 0 w 19092"/>
                <a:gd name="T10" fmla="*/ 0 h 21600"/>
                <a:gd name="T11" fmla="*/ 19092 w 19092"/>
                <a:gd name="T12" fmla="*/ 21600 h 21600"/>
              </a:gdLst>
              <a:ahLst/>
              <a:cxnLst>
                <a:cxn ang="T6">
                  <a:pos x="T0" y="T1"/>
                </a:cxn>
                <a:cxn ang="T7">
                  <a:pos x="T2" y="T3"/>
                </a:cxn>
                <a:cxn ang="T8">
                  <a:pos x="T4" y="T5"/>
                </a:cxn>
              </a:cxnLst>
              <a:rect l="T9" t="T10" r="T11" b="T12"/>
              <a:pathLst>
                <a:path w="19092" h="21600" fill="none" extrusionOk="0">
                  <a:moveTo>
                    <a:pt x="19092" y="10102"/>
                  </a:moveTo>
                  <a:cubicBezTo>
                    <a:pt x="15349" y="17175"/>
                    <a:pt x="8002" y="21599"/>
                    <a:pt x="0" y="21600"/>
                  </a:cubicBezTo>
                </a:path>
                <a:path w="19092" h="21600" stroke="0" extrusionOk="0">
                  <a:moveTo>
                    <a:pt x="19092" y="10102"/>
                  </a:moveTo>
                  <a:cubicBezTo>
                    <a:pt x="15349" y="17175"/>
                    <a:pt x="8002" y="21599"/>
                    <a:pt x="0" y="21600"/>
                  </a:cubicBezTo>
                  <a:lnTo>
                    <a:pt x="0" y="0"/>
                  </a:lnTo>
                  <a:lnTo>
                    <a:pt x="19092" y="10102"/>
                  </a:lnTo>
                  <a:close/>
                </a:path>
              </a:pathLst>
            </a:custGeom>
            <a:noFill/>
            <a:ln w="25400" cap="rnd">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44" name="Arc 33">
              <a:extLst>
                <a:ext uri="{FF2B5EF4-FFF2-40B4-BE49-F238E27FC236}">
                  <a16:creationId xmlns:a16="http://schemas.microsoft.com/office/drawing/2014/main" id="{ED19AB7C-F5CD-F34F-851E-BB7B04D1A60E}"/>
                </a:ext>
              </a:extLst>
            </p:cNvPr>
            <p:cNvSpPr>
              <a:spLocks/>
            </p:cNvSpPr>
            <p:nvPr/>
          </p:nvSpPr>
          <p:spPr bwMode="auto">
            <a:xfrm>
              <a:off x="4057" y="2216"/>
              <a:ext cx="200" cy="301"/>
            </a:xfrm>
            <a:custGeom>
              <a:avLst/>
              <a:gdLst>
                <a:gd name="T0" fmla="*/ 0 w 19113"/>
                <a:gd name="T1" fmla="*/ 0 h 21600"/>
                <a:gd name="T2" fmla="*/ 0 w 19113"/>
                <a:gd name="T3" fmla="*/ 0 h 21600"/>
                <a:gd name="T4" fmla="*/ 0 w 19113"/>
                <a:gd name="T5" fmla="*/ 0 h 21600"/>
                <a:gd name="T6" fmla="*/ 0 60000 65536"/>
                <a:gd name="T7" fmla="*/ 0 60000 65536"/>
                <a:gd name="T8" fmla="*/ 0 60000 65536"/>
                <a:gd name="T9" fmla="*/ 0 w 19113"/>
                <a:gd name="T10" fmla="*/ 0 h 21600"/>
                <a:gd name="T11" fmla="*/ 19113 w 19113"/>
                <a:gd name="T12" fmla="*/ 21600 h 21600"/>
              </a:gdLst>
              <a:ahLst/>
              <a:cxnLst>
                <a:cxn ang="T6">
                  <a:pos x="T0" y="T1"/>
                </a:cxn>
                <a:cxn ang="T7">
                  <a:pos x="T2" y="T3"/>
                </a:cxn>
                <a:cxn ang="T8">
                  <a:pos x="T4" y="T5"/>
                </a:cxn>
              </a:cxnLst>
              <a:rect l="T9" t="T10" r="T11" b="T12"/>
              <a:pathLst>
                <a:path w="19113" h="21600" fill="none" extrusionOk="0">
                  <a:moveTo>
                    <a:pt x="19113" y="21600"/>
                  </a:moveTo>
                  <a:cubicBezTo>
                    <a:pt x="11094" y="21600"/>
                    <a:pt x="3735" y="17157"/>
                    <a:pt x="-1" y="10062"/>
                  </a:cubicBezTo>
                </a:path>
                <a:path w="19113" h="21600" stroke="0" extrusionOk="0">
                  <a:moveTo>
                    <a:pt x="19113" y="21600"/>
                  </a:moveTo>
                  <a:cubicBezTo>
                    <a:pt x="11094" y="21600"/>
                    <a:pt x="3735" y="17157"/>
                    <a:pt x="-1" y="10062"/>
                  </a:cubicBezTo>
                  <a:lnTo>
                    <a:pt x="19113" y="0"/>
                  </a:lnTo>
                  <a:lnTo>
                    <a:pt x="19113" y="21600"/>
                  </a:lnTo>
                  <a:close/>
                </a:path>
              </a:pathLst>
            </a:custGeom>
            <a:noFill/>
            <a:ln w="25400" cap="rnd">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45" name="Arc 34">
              <a:extLst>
                <a:ext uri="{FF2B5EF4-FFF2-40B4-BE49-F238E27FC236}">
                  <a16:creationId xmlns:a16="http://schemas.microsoft.com/office/drawing/2014/main" id="{67F2169C-1AE9-D14F-9CDD-D6E75C705F44}"/>
                </a:ext>
              </a:extLst>
            </p:cNvPr>
            <p:cNvSpPr>
              <a:spLocks/>
            </p:cNvSpPr>
            <p:nvPr/>
          </p:nvSpPr>
          <p:spPr bwMode="auto">
            <a:xfrm>
              <a:off x="2857" y="2218"/>
              <a:ext cx="200" cy="301"/>
            </a:xfrm>
            <a:custGeom>
              <a:avLst/>
              <a:gdLst>
                <a:gd name="T0" fmla="*/ 0 w 19113"/>
                <a:gd name="T1" fmla="*/ 0 h 21600"/>
                <a:gd name="T2" fmla="*/ 0 w 19113"/>
                <a:gd name="T3" fmla="*/ 0 h 21600"/>
                <a:gd name="T4" fmla="*/ 0 w 19113"/>
                <a:gd name="T5" fmla="*/ 0 h 21600"/>
                <a:gd name="T6" fmla="*/ 0 60000 65536"/>
                <a:gd name="T7" fmla="*/ 0 60000 65536"/>
                <a:gd name="T8" fmla="*/ 0 60000 65536"/>
                <a:gd name="T9" fmla="*/ 0 w 19113"/>
                <a:gd name="T10" fmla="*/ 0 h 21600"/>
                <a:gd name="T11" fmla="*/ 19113 w 19113"/>
                <a:gd name="T12" fmla="*/ 21600 h 21600"/>
              </a:gdLst>
              <a:ahLst/>
              <a:cxnLst>
                <a:cxn ang="T6">
                  <a:pos x="T0" y="T1"/>
                </a:cxn>
                <a:cxn ang="T7">
                  <a:pos x="T2" y="T3"/>
                </a:cxn>
                <a:cxn ang="T8">
                  <a:pos x="T4" y="T5"/>
                </a:cxn>
              </a:cxnLst>
              <a:rect l="T9" t="T10" r="T11" b="T12"/>
              <a:pathLst>
                <a:path w="19113" h="21600" fill="none" extrusionOk="0">
                  <a:moveTo>
                    <a:pt x="19113" y="21600"/>
                  </a:moveTo>
                  <a:cubicBezTo>
                    <a:pt x="11094" y="21600"/>
                    <a:pt x="3735" y="17157"/>
                    <a:pt x="-1" y="10062"/>
                  </a:cubicBezTo>
                </a:path>
                <a:path w="19113" h="21600" stroke="0" extrusionOk="0">
                  <a:moveTo>
                    <a:pt x="19113" y="21600"/>
                  </a:moveTo>
                  <a:cubicBezTo>
                    <a:pt x="11094" y="21600"/>
                    <a:pt x="3735" y="17157"/>
                    <a:pt x="-1" y="10062"/>
                  </a:cubicBezTo>
                  <a:lnTo>
                    <a:pt x="19113" y="0"/>
                  </a:lnTo>
                  <a:lnTo>
                    <a:pt x="19113" y="21600"/>
                  </a:lnTo>
                  <a:close/>
                </a:path>
              </a:pathLst>
            </a:custGeom>
            <a:noFill/>
            <a:ln w="25400" cap="rnd">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46" name="Line 35">
              <a:extLst>
                <a:ext uri="{FF2B5EF4-FFF2-40B4-BE49-F238E27FC236}">
                  <a16:creationId xmlns:a16="http://schemas.microsoft.com/office/drawing/2014/main" id="{6FDB63F4-C4C6-F64F-875D-D0D975AB9A61}"/>
                </a:ext>
              </a:extLst>
            </p:cNvPr>
            <p:cNvSpPr>
              <a:spLocks noChangeShapeType="1"/>
            </p:cNvSpPr>
            <p:nvPr/>
          </p:nvSpPr>
          <p:spPr bwMode="auto">
            <a:xfrm flipH="1">
              <a:off x="3450" y="2200"/>
              <a:ext cx="412" cy="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36">
            <a:extLst>
              <a:ext uri="{FF2B5EF4-FFF2-40B4-BE49-F238E27FC236}">
                <a16:creationId xmlns:a16="http://schemas.microsoft.com/office/drawing/2014/main" id="{9988A720-9222-6844-B984-E1469D374140}"/>
              </a:ext>
            </a:extLst>
          </p:cNvPr>
          <p:cNvGrpSpPr>
            <a:grpSpLocks/>
          </p:cNvGrpSpPr>
          <p:nvPr/>
        </p:nvGrpSpPr>
        <p:grpSpPr bwMode="auto">
          <a:xfrm>
            <a:off x="5148263" y="2636838"/>
            <a:ext cx="2232025" cy="1295400"/>
            <a:chOff x="3862" y="3355"/>
            <a:chExt cx="816" cy="391"/>
          </a:xfrm>
        </p:grpSpPr>
        <p:grpSp>
          <p:nvGrpSpPr>
            <p:cNvPr id="49225" name="Group 37">
              <a:extLst>
                <a:ext uri="{FF2B5EF4-FFF2-40B4-BE49-F238E27FC236}">
                  <a16:creationId xmlns:a16="http://schemas.microsoft.com/office/drawing/2014/main" id="{FB08A1E5-54ED-4943-8F39-545A19F94E02}"/>
                </a:ext>
              </a:extLst>
            </p:cNvPr>
            <p:cNvGrpSpPr>
              <a:grpSpLocks/>
            </p:cNvGrpSpPr>
            <p:nvPr/>
          </p:nvGrpSpPr>
          <p:grpSpPr bwMode="auto">
            <a:xfrm>
              <a:off x="3862" y="3359"/>
              <a:ext cx="803" cy="377"/>
              <a:chOff x="3862" y="3359"/>
              <a:chExt cx="803" cy="377"/>
            </a:xfrm>
          </p:grpSpPr>
          <p:sp>
            <p:nvSpPr>
              <p:cNvPr id="49233" name="Arc 38">
                <a:extLst>
                  <a:ext uri="{FF2B5EF4-FFF2-40B4-BE49-F238E27FC236}">
                    <a16:creationId xmlns:a16="http://schemas.microsoft.com/office/drawing/2014/main" id="{D4694FB4-9D7D-7E43-9D45-DB4695C49DA6}"/>
                  </a:ext>
                </a:extLst>
              </p:cNvPr>
              <p:cNvSpPr>
                <a:spLocks/>
              </p:cNvSpPr>
              <p:nvPr/>
            </p:nvSpPr>
            <p:spPr bwMode="auto">
              <a:xfrm>
                <a:off x="4067" y="3359"/>
                <a:ext cx="198" cy="349"/>
              </a:xfrm>
              <a:custGeom>
                <a:avLst/>
                <a:gdLst>
                  <a:gd name="T0" fmla="*/ 0 w 19084"/>
                  <a:gd name="T1" fmla="*/ 0 h 21600"/>
                  <a:gd name="T2" fmla="*/ 0 w 19084"/>
                  <a:gd name="T3" fmla="*/ 0 h 21600"/>
                  <a:gd name="T4" fmla="*/ 0 w 19084"/>
                  <a:gd name="T5" fmla="*/ 0 h 21600"/>
                  <a:gd name="T6" fmla="*/ 0 60000 65536"/>
                  <a:gd name="T7" fmla="*/ 0 60000 65536"/>
                  <a:gd name="T8" fmla="*/ 0 60000 65536"/>
                  <a:gd name="T9" fmla="*/ 0 w 19084"/>
                  <a:gd name="T10" fmla="*/ 0 h 21600"/>
                  <a:gd name="T11" fmla="*/ 19084 w 19084"/>
                  <a:gd name="T12" fmla="*/ 21600 h 21600"/>
                </a:gdLst>
                <a:ahLst/>
                <a:cxnLst>
                  <a:cxn ang="T6">
                    <a:pos x="T0" y="T1"/>
                  </a:cxn>
                  <a:cxn ang="T7">
                    <a:pos x="T2" y="T3"/>
                  </a:cxn>
                  <a:cxn ang="T8">
                    <a:pos x="T4" y="T5"/>
                  </a:cxn>
                </a:cxnLst>
                <a:rect l="T9" t="T10" r="T11" b="T12"/>
                <a:pathLst>
                  <a:path w="19084" h="21600" fill="none" extrusionOk="0">
                    <a:moveTo>
                      <a:pt x="-1" y="11482"/>
                    </a:moveTo>
                    <a:cubicBezTo>
                      <a:pt x="3729" y="4448"/>
                      <a:pt x="11026" y="35"/>
                      <a:pt x="18988" y="0"/>
                    </a:cubicBezTo>
                  </a:path>
                  <a:path w="19084" h="21600" stroke="0" extrusionOk="0">
                    <a:moveTo>
                      <a:pt x="-1" y="11482"/>
                    </a:moveTo>
                    <a:cubicBezTo>
                      <a:pt x="3729" y="4448"/>
                      <a:pt x="11026" y="35"/>
                      <a:pt x="18988" y="0"/>
                    </a:cubicBezTo>
                    <a:lnTo>
                      <a:pt x="19084" y="21600"/>
                    </a:lnTo>
                    <a:lnTo>
                      <a:pt x="-1" y="11482"/>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34" name="Arc 39">
                <a:extLst>
                  <a:ext uri="{FF2B5EF4-FFF2-40B4-BE49-F238E27FC236}">
                    <a16:creationId xmlns:a16="http://schemas.microsoft.com/office/drawing/2014/main" id="{7EF312AB-71B7-BC49-86D6-E7C3D85DA724}"/>
                  </a:ext>
                </a:extLst>
              </p:cNvPr>
              <p:cNvSpPr>
                <a:spLocks/>
              </p:cNvSpPr>
              <p:nvPr/>
            </p:nvSpPr>
            <p:spPr bwMode="auto">
              <a:xfrm>
                <a:off x="4264" y="3359"/>
                <a:ext cx="199" cy="349"/>
              </a:xfrm>
              <a:custGeom>
                <a:avLst/>
                <a:gdLst>
                  <a:gd name="T0" fmla="*/ 0 w 19138"/>
                  <a:gd name="T1" fmla="*/ 0 h 21600"/>
                  <a:gd name="T2" fmla="*/ 0 w 19138"/>
                  <a:gd name="T3" fmla="*/ 0 h 21600"/>
                  <a:gd name="T4" fmla="*/ 0 w 19138"/>
                  <a:gd name="T5" fmla="*/ 0 h 21600"/>
                  <a:gd name="T6" fmla="*/ 0 60000 65536"/>
                  <a:gd name="T7" fmla="*/ 0 60000 65536"/>
                  <a:gd name="T8" fmla="*/ 0 60000 65536"/>
                  <a:gd name="T9" fmla="*/ 0 w 19138"/>
                  <a:gd name="T10" fmla="*/ 0 h 21600"/>
                  <a:gd name="T11" fmla="*/ 19138 w 19138"/>
                  <a:gd name="T12" fmla="*/ 21600 h 21600"/>
                </a:gdLst>
                <a:ahLst/>
                <a:cxnLst>
                  <a:cxn ang="T6">
                    <a:pos x="T0" y="T1"/>
                  </a:cxn>
                  <a:cxn ang="T7">
                    <a:pos x="T2" y="T3"/>
                  </a:cxn>
                  <a:cxn ang="T8">
                    <a:pos x="T4" y="T5"/>
                  </a:cxn>
                </a:cxnLst>
                <a:rect l="T9" t="T10" r="T11" b="T12"/>
                <a:pathLst>
                  <a:path w="19138" h="21600" fill="none" extrusionOk="0">
                    <a:moveTo>
                      <a:pt x="0" y="0"/>
                    </a:moveTo>
                    <a:cubicBezTo>
                      <a:pt x="32" y="0"/>
                      <a:pt x="64" y="-1"/>
                      <a:pt x="96" y="0"/>
                    </a:cubicBezTo>
                    <a:cubicBezTo>
                      <a:pt x="8060" y="0"/>
                      <a:pt x="15378" y="4382"/>
                      <a:pt x="19137" y="11403"/>
                    </a:cubicBezTo>
                  </a:path>
                  <a:path w="19138" h="21600" stroke="0" extrusionOk="0">
                    <a:moveTo>
                      <a:pt x="0" y="0"/>
                    </a:moveTo>
                    <a:cubicBezTo>
                      <a:pt x="32" y="0"/>
                      <a:pt x="64" y="-1"/>
                      <a:pt x="96" y="0"/>
                    </a:cubicBezTo>
                    <a:cubicBezTo>
                      <a:pt x="8060" y="0"/>
                      <a:pt x="15378" y="4382"/>
                      <a:pt x="19137" y="11403"/>
                    </a:cubicBezTo>
                    <a:lnTo>
                      <a:pt x="96" y="21600"/>
                    </a:lnTo>
                    <a:lnTo>
                      <a:pt x="0" y="0"/>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35" name="Arc 40">
                <a:extLst>
                  <a:ext uri="{FF2B5EF4-FFF2-40B4-BE49-F238E27FC236}">
                    <a16:creationId xmlns:a16="http://schemas.microsoft.com/office/drawing/2014/main" id="{44C350F4-B88E-9B45-94D4-05273020D012}"/>
                  </a:ext>
                </a:extLst>
              </p:cNvPr>
              <p:cNvSpPr>
                <a:spLocks/>
              </p:cNvSpPr>
              <p:nvPr/>
            </p:nvSpPr>
            <p:spPr bwMode="auto">
              <a:xfrm>
                <a:off x="4466" y="3387"/>
                <a:ext cx="199" cy="349"/>
              </a:xfrm>
              <a:custGeom>
                <a:avLst/>
                <a:gdLst>
                  <a:gd name="T0" fmla="*/ 0 w 19100"/>
                  <a:gd name="T1" fmla="*/ 0 h 21600"/>
                  <a:gd name="T2" fmla="*/ 0 w 19100"/>
                  <a:gd name="T3" fmla="*/ 0 h 21600"/>
                  <a:gd name="T4" fmla="*/ 0 w 19100"/>
                  <a:gd name="T5" fmla="*/ 0 h 21600"/>
                  <a:gd name="T6" fmla="*/ 0 60000 65536"/>
                  <a:gd name="T7" fmla="*/ 0 60000 65536"/>
                  <a:gd name="T8" fmla="*/ 0 60000 65536"/>
                  <a:gd name="T9" fmla="*/ 0 w 19100"/>
                  <a:gd name="T10" fmla="*/ 0 h 21600"/>
                  <a:gd name="T11" fmla="*/ 19100 w 19100"/>
                  <a:gd name="T12" fmla="*/ 21600 h 21600"/>
                </a:gdLst>
                <a:ahLst/>
                <a:cxnLst>
                  <a:cxn ang="T6">
                    <a:pos x="T0" y="T1"/>
                  </a:cxn>
                  <a:cxn ang="T7">
                    <a:pos x="T2" y="T3"/>
                  </a:cxn>
                  <a:cxn ang="T8">
                    <a:pos x="T4" y="T5"/>
                  </a:cxn>
                </a:cxnLst>
                <a:rect l="T9" t="T10" r="T11" b="T12"/>
                <a:pathLst>
                  <a:path w="19100" h="21600" fill="none" extrusionOk="0">
                    <a:moveTo>
                      <a:pt x="19100" y="21600"/>
                    </a:moveTo>
                    <a:cubicBezTo>
                      <a:pt x="11090" y="21600"/>
                      <a:pt x="3739" y="17168"/>
                      <a:pt x="-1" y="10086"/>
                    </a:cubicBezTo>
                  </a:path>
                  <a:path w="19100" h="21600" stroke="0" extrusionOk="0">
                    <a:moveTo>
                      <a:pt x="19100" y="21600"/>
                    </a:moveTo>
                    <a:cubicBezTo>
                      <a:pt x="11090" y="21600"/>
                      <a:pt x="3739" y="17168"/>
                      <a:pt x="-1" y="10086"/>
                    </a:cubicBezTo>
                    <a:lnTo>
                      <a:pt x="19100" y="0"/>
                    </a:lnTo>
                    <a:lnTo>
                      <a:pt x="19100" y="21600"/>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36" name="Arc 41">
                <a:extLst>
                  <a:ext uri="{FF2B5EF4-FFF2-40B4-BE49-F238E27FC236}">
                    <a16:creationId xmlns:a16="http://schemas.microsoft.com/office/drawing/2014/main" id="{19D524D3-A11F-D545-987B-2806212008A3}"/>
                  </a:ext>
                </a:extLst>
              </p:cNvPr>
              <p:cNvSpPr>
                <a:spLocks/>
              </p:cNvSpPr>
              <p:nvPr/>
            </p:nvSpPr>
            <p:spPr bwMode="auto">
              <a:xfrm>
                <a:off x="3862" y="3382"/>
                <a:ext cx="199" cy="349"/>
              </a:xfrm>
              <a:custGeom>
                <a:avLst/>
                <a:gdLst>
                  <a:gd name="T0" fmla="*/ 0 w 19079"/>
                  <a:gd name="T1" fmla="*/ 0 h 21600"/>
                  <a:gd name="T2" fmla="*/ 0 w 19079"/>
                  <a:gd name="T3" fmla="*/ 0 h 21600"/>
                  <a:gd name="T4" fmla="*/ 0 w 19079"/>
                  <a:gd name="T5" fmla="*/ 0 h 21600"/>
                  <a:gd name="T6" fmla="*/ 0 60000 65536"/>
                  <a:gd name="T7" fmla="*/ 0 60000 65536"/>
                  <a:gd name="T8" fmla="*/ 0 60000 65536"/>
                  <a:gd name="T9" fmla="*/ 0 w 19079"/>
                  <a:gd name="T10" fmla="*/ 0 h 21600"/>
                  <a:gd name="T11" fmla="*/ 19079 w 19079"/>
                  <a:gd name="T12" fmla="*/ 21600 h 21600"/>
                </a:gdLst>
                <a:ahLst/>
                <a:cxnLst>
                  <a:cxn ang="T6">
                    <a:pos x="T0" y="T1"/>
                  </a:cxn>
                  <a:cxn ang="T7">
                    <a:pos x="T2" y="T3"/>
                  </a:cxn>
                  <a:cxn ang="T8">
                    <a:pos x="T4" y="T5"/>
                  </a:cxn>
                </a:cxnLst>
                <a:rect l="T9" t="T10" r="T11" b="T12"/>
                <a:pathLst>
                  <a:path w="19079" h="21600" fill="none" extrusionOk="0">
                    <a:moveTo>
                      <a:pt x="19079" y="10126"/>
                    </a:moveTo>
                    <a:cubicBezTo>
                      <a:pt x="15332" y="17186"/>
                      <a:pt x="7992" y="21599"/>
                      <a:pt x="0" y="21600"/>
                    </a:cubicBezTo>
                  </a:path>
                  <a:path w="19079" h="21600" stroke="0" extrusionOk="0">
                    <a:moveTo>
                      <a:pt x="19079" y="10126"/>
                    </a:moveTo>
                    <a:cubicBezTo>
                      <a:pt x="15332" y="17186"/>
                      <a:pt x="7992" y="21599"/>
                      <a:pt x="0" y="21600"/>
                    </a:cubicBezTo>
                    <a:lnTo>
                      <a:pt x="0" y="0"/>
                    </a:lnTo>
                    <a:lnTo>
                      <a:pt x="19079" y="10126"/>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9226" name="Group 42">
              <a:extLst>
                <a:ext uri="{FF2B5EF4-FFF2-40B4-BE49-F238E27FC236}">
                  <a16:creationId xmlns:a16="http://schemas.microsoft.com/office/drawing/2014/main" id="{6F78E7F0-4BC2-DB4F-8581-42E799B331AF}"/>
                </a:ext>
              </a:extLst>
            </p:cNvPr>
            <p:cNvGrpSpPr>
              <a:grpSpLocks/>
            </p:cNvGrpSpPr>
            <p:nvPr/>
          </p:nvGrpSpPr>
          <p:grpSpPr bwMode="auto">
            <a:xfrm>
              <a:off x="3866" y="3361"/>
              <a:ext cx="801" cy="372"/>
              <a:chOff x="3866" y="3361"/>
              <a:chExt cx="801" cy="372"/>
            </a:xfrm>
          </p:grpSpPr>
          <p:sp>
            <p:nvSpPr>
              <p:cNvPr id="49229" name="Arc 43">
                <a:extLst>
                  <a:ext uri="{FF2B5EF4-FFF2-40B4-BE49-F238E27FC236}">
                    <a16:creationId xmlns:a16="http://schemas.microsoft.com/office/drawing/2014/main" id="{AD4746C0-4350-0349-84D2-A58C57AEBE9D}"/>
                  </a:ext>
                </a:extLst>
              </p:cNvPr>
              <p:cNvSpPr>
                <a:spLocks/>
              </p:cNvSpPr>
              <p:nvPr/>
            </p:nvSpPr>
            <p:spPr bwMode="auto">
              <a:xfrm>
                <a:off x="4066" y="3384"/>
                <a:ext cx="199" cy="349"/>
              </a:xfrm>
              <a:custGeom>
                <a:avLst/>
                <a:gdLst>
                  <a:gd name="T0" fmla="*/ 0 w 19110"/>
                  <a:gd name="T1" fmla="*/ 0 h 21600"/>
                  <a:gd name="T2" fmla="*/ 0 w 19110"/>
                  <a:gd name="T3" fmla="*/ 0 h 21600"/>
                  <a:gd name="T4" fmla="*/ 0 w 19110"/>
                  <a:gd name="T5" fmla="*/ 0 h 21600"/>
                  <a:gd name="T6" fmla="*/ 0 60000 65536"/>
                  <a:gd name="T7" fmla="*/ 0 60000 65536"/>
                  <a:gd name="T8" fmla="*/ 0 60000 65536"/>
                  <a:gd name="T9" fmla="*/ 0 w 19110"/>
                  <a:gd name="T10" fmla="*/ 0 h 21600"/>
                  <a:gd name="T11" fmla="*/ 19110 w 19110"/>
                  <a:gd name="T12" fmla="*/ 21600 h 21600"/>
                </a:gdLst>
                <a:ahLst/>
                <a:cxnLst>
                  <a:cxn ang="T6">
                    <a:pos x="T0" y="T1"/>
                  </a:cxn>
                  <a:cxn ang="T7">
                    <a:pos x="T2" y="T3"/>
                  </a:cxn>
                  <a:cxn ang="T8">
                    <a:pos x="T4" y="T5"/>
                  </a:cxn>
                </a:cxnLst>
                <a:rect l="T9" t="T10" r="T11" b="T12"/>
                <a:pathLst>
                  <a:path w="19110" h="21600" fill="none" extrusionOk="0">
                    <a:moveTo>
                      <a:pt x="19014" y="21599"/>
                    </a:moveTo>
                    <a:cubicBezTo>
                      <a:pt x="11032" y="21564"/>
                      <a:pt x="3720" y="17130"/>
                      <a:pt x="0" y="10068"/>
                    </a:cubicBezTo>
                  </a:path>
                  <a:path w="19110" h="21600" stroke="0" extrusionOk="0">
                    <a:moveTo>
                      <a:pt x="19014" y="21599"/>
                    </a:moveTo>
                    <a:cubicBezTo>
                      <a:pt x="11032" y="21564"/>
                      <a:pt x="3720" y="17130"/>
                      <a:pt x="0" y="10068"/>
                    </a:cubicBezTo>
                    <a:lnTo>
                      <a:pt x="19110" y="0"/>
                    </a:lnTo>
                    <a:lnTo>
                      <a:pt x="19014" y="21599"/>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30" name="Arc 44">
                <a:extLst>
                  <a:ext uri="{FF2B5EF4-FFF2-40B4-BE49-F238E27FC236}">
                    <a16:creationId xmlns:a16="http://schemas.microsoft.com/office/drawing/2014/main" id="{309F6857-1A22-0F48-B01E-312F5F48DF99}"/>
                  </a:ext>
                </a:extLst>
              </p:cNvPr>
              <p:cNvSpPr>
                <a:spLocks/>
              </p:cNvSpPr>
              <p:nvPr/>
            </p:nvSpPr>
            <p:spPr bwMode="auto">
              <a:xfrm>
                <a:off x="4264" y="3384"/>
                <a:ext cx="199" cy="349"/>
              </a:xfrm>
              <a:custGeom>
                <a:avLst/>
                <a:gdLst>
                  <a:gd name="T0" fmla="*/ 0 w 19163"/>
                  <a:gd name="T1" fmla="*/ 0 h 21600"/>
                  <a:gd name="T2" fmla="*/ 0 w 19163"/>
                  <a:gd name="T3" fmla="*/ 0 h 21600"/>
                  <a:gd name="T4" fmla="*/ 0 w 19163"/>
                  <a:gd name="T5" fmla="*/ 0 h 21600"/>
                  <a:gd name="T6" fmla="*/ 0 60000 65536"/>
                  <a:gd name="T7" fmla="*/ 0 60000 65536"/>
                  <a:gd name="T8" fmla="*/ 0 60000 65536"/>
                  <a:gd name="T9" fmla="*/ 0 w 19163"/>
                  <a:gd name="T10" fmla="*/ 0 h 21600"/>
                  <a:gd name="T11" fmla="*/ 19163 w 19163"/>
                  <a:gd name="T12" fmla="*/ 21600 h 21600"/>
                </a:gdLst>
                <a:ahLst/>
                <a:cxnLst>
                  <a:cxn ang="T6">
                    <a:pos x="T0" y="T1"/>
                  </a:cxn>
                  <a:cxn ang="T7">
                    <a:pos x="T2" y="T3"/>
                  </a:cxn>
                  <a:cxn ang="T8">
                    <a:pos x="T4" y="T5"/>
                  </a:cxn>
                </a:cxnLst>
                <a:rect l="T9" t="T10" r="T11" b="T12"/>
                <a:pathLst>
                  <a:path w="19163" h="21600" fill="none" extrusionOk="0">
                    <a:moveTo>
                      <a:pt x="19163" y="10149"/>
                    </a:moveTo>
                    <a:cubicBezTo>
                      <a:pt x="15411" y="17196"/>
                      <a:pt x="8079" y="21599"/>
                      <a:pt x="96" y="21600"/>
                    </a:cubicBezTo>
                    <a:cubicBezTo>
                      <a:pt x="64" y="21600"/>
                      <a:pt x="32" y="21599"/>
                      <a:pt x="0" y="21599"/>
                    </a:cubicBezTo>
                  </a:path>
                  <a:path w="19163" h="21600" stroke="0" extrusionOk="0">
                    <a:moveTo>
                      <a:pt x="19163" y="10149"/>
                    </a:moveTo>
                    <a:cubicBezTo>
                      <a:pt x="15411" y="17196"/>
                      <a:pt x="8079" y="21599"/>
                      <a:pt x="96" y="21600"/>
                    </a:cubicBezTo>
                    <a:cubicBezTo>
                      <a:pt x="64" y="21600"/>
                      <a:pt x="32" y="21599"/>
                      <a:pt x="0" y="21599"/>
                    </a:cubicBezTo>
                    <a:lnTo>
                      <a:pt x="96" y="0"/>
                    </a:lnTo>
                    <a:lnTo>
                      <a:pt x="19163" y="10149"/>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31" name="Arc 45">
                <a:extLst>
                  <a:ext uri="{FF2B5EF4-FFF2-40B4-BE49-F238E27FC236}">
                    <a16:creationId xmlns:a16="http://schemas.microsoft.com/office/drawing/2014/main" id="{13342143-493D-864B-B980-F089960EF9BB}"/>
                  </a:ext>
                </a:extLst>
              </p:cNvPr>
              <p:cNvSpPr>
                <a:spLocks/>
              </p:cNvSpPr>
              <p:nvPr/>
            </p:nvSpPr>
            <p:spPr bwMode="auto">
              <a:xfrm>
                <a:off x="4468" y="3361"/>
                <a:ext cx="199" cy="349"/>
              </a:xfrm>
              <a:custGeom>
                <a:avLst/>
                <a:gdLst>
                  <a:gd name="T0" fmla="*/ 0 w 19075"/>
                  <a:gd name="T1" fmla="*/ 0 h 21600"/>
                  <a:gd name="T2" fmla="*/ 0 w 19075"/>
                  <a:gd name="T3" fmla="*/ 0 h 21600"/>
                  <a:gd name="T4" fmla="*/ 0 w 19075"/>
                  <a:gd name="T5" fmla="*/ 0 h 21600"/>
                  <a:gd name="T6" fmla="*/ 0 60000 65536"/>
                  <a:gd name="T7" fmla="*/ 0 60000 65536"/>
                  <a:gd name="T8" fmla="*/ 0 60000 65536"/>
                  <a:gd name="T9" fmla="*/ 0 w 19075"/>
                  <a:gd name="T10" fmla="*/ 0 h 21600"/>
                  <a:gd name="T11" fmla="*/ 19075 w 19075"/>
                  <a:gd name="T12" fmla="*/ 21600 h 21600"/>
                </a:gdLst>
                <a:ahLst/>
                <a:cxnLst>
                  <a:cxn ang="T6">
                    <a:pos x="T0" y="T1"/>
                  </a:cxn>
                  <a:cxn ang="T7">
                    <a:pos x="T2" y="T3"/>
                  </a:cxn>
                  <a:cxn ang="T8">
                    <a:pos x="T4" y="T5"/>
                  </a:cxn>
                </a:cxnLst>
                <a:rect l="T9" t="T10" r="T11" b="T12"/>
                <a:pathLst>
                  <a:path w="19075" h="21600" fill="none" extrusionOk="0">
                    <a:moveTo>
                      <a:pt x="0" y="11465"/>
                    </a:moveTo>
                    <a:cubicBezTo>
                      <a:pt x="3732" y="4440"/>
                      <a:pt x="11024" y="35"/>
                      <a:pt x="18979" y="0"/>
                    </a:cubicBezTo>
                  </a:path>
                  <a:path w="19075" h="21600" stroke="0" extrusionOk="0">
                    <a:moveTo>
                      <a:pt x="0" y="11465"/>
                    </a:moveTo>
                    <a:cubicBezTo>
                      <a:pt x="3732" y="4440"/>
                      <a:pt x="11024" y="35"/>
                      <a:pt x="18979" y="0"/>
                    </a:cubicBezTo>
                    <a:lnTo>
                      <a:pt x="19075" y="21600"/>
                    </a:lnTo>
                    <a:lnTo>
                      <a:pt x="0" y="11465"/>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32" name="Arc 46">
                <a:extLst>
                  <a:ext uri="{FF2B5EF4-FFF2-40B4-BE49-F238E27FC236}">
                    <a16:creationId xmlns:a16="http://schemas.microsoft.com/office/drawing/2014/main" id="{7BC0C238-5280-4247-AE23-841470A5E604}"/>
                  </a:ext>
                </a:extLst>
              </p:cNvPr>
              <p:cNvSpPr>
                <a:spLocks/>
              </p:cNvSpPr>
              <p:nvPr/>
            </p:nvSpPr>
            <p:spPr bwMode="auto">
              <a:xfrm>
                <a:off x="3866" y="3366"/>
                <a:ext cx="199" cy="349"/>
              </a:xfrm>
              <a:custGeom>
                <a:avLst/>
                <a:gdLst>
                  <a:gd name="T0" fmla="*/ 0 w 19150"/>
                  <a:gd name="T1" fmla="*/ 0 h 21600"/>
                  <a:gd name="T2" fmla="*/ 0 w 19150"/>
                  <a:gd name="T3" fmla="*/ 0 h 21600"/>
                  <a:gd name="T4" fmla="*/ 0 w 19150"/>
                  <a:gd name="T5" fmla="*/ 0 h 21600"/>
                  <a:gd name="T6" fmla="*/ 0 60000 65536"/>
                  <a:gd name="T7" fmla="*/ 0 60000 65536"/>
                  <a:gd name="T8" fmla="*/ 0 60000 65536"/>
                  <a:gd name="T9" fmla="*/ 0 w 19150"/>
                  <a:gd name="T10" fmla="*/ 0 h 21600"/>
                  <a:gd name="T11" fmla="*/ 19150 w 19150"/>
                  <a:gd name="T12" fmla="*/ 21600 h 21600"/>
                </a:gdLst>
                <a:ahLst/>
                <a:cxnLst>
                  <a:cxn ang="T6">
                    <a:pos x="T0" y="T1"/>
                  </a:cxn>
                  <a:cxn ang="T7">
                    <a:pos x="T2" y="T3"/>
                  </a:cxn>
                  <a:cxn ang="T8">
                    <a:pos x="T4" y="T5"/>
                  </a:cxn>
                </a:cxnLst>
                <a:rect l="T9" t="T10" r="T11" b="T12"/>
                <a:pathLst>
                  <a:path w="19150" h="21600" fill="none" extrusionOk="0">
                    <a:moveTo>
                      <a:pt x="0" y="0"/>
                    </a:moveTo>
                    <a:cubicBezTo>
                      <a:pt x="32" y="0"/>
                      <a:pt x="64" y="-1"/>
                      <a:pt x="96" y="0"/>
                    </a:cubicBezTo>
                    <a:cubicBezTo>
                      <a:pt x="8069" y="0"/>
                      <a:pt x="15394" y="4392"/>
                      <a:pt x="19149" y="11426"/>
                    </a:cubicBezTo>
                  </a:path>
                  <a:path w="19150" h="21600" stroke="0" extrusionOk="0">
                    <a:moveTo>
                      <a:pt x="0" y="0"/>
                    </a:moveTo>
                    <a:cubicBezTo>
                      <a:pt x="32" y="0"/>
                      <a:pt x="64" y="-1"/>
                      <a:pt x="96" y="0"/>
                    </a:cubicBezTo>
                    <a:cubicBezTo>
                      <a:pt x="8069" y="0"/>
                      <a:pt x="15394" y="4392"/>
                      <a:pt x="19149" y="11426"/>
                    </a:cubicBezTo>
                    <a:lnTo>
                      <a:pt x="96" y="21600"/>
                    </a:lnTo>
                    <a:lnTo>
                      <a:pt x="0" y="0"/>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9227" name="Line 47">
              <a:extLst>
                <a:ext uri="{FF2B5EF4-FFF2-40B4-BE49-F238E27FC236}">
                  <a16:creationId xmlns:a16="http://schemas.microsoft.com/office/drawing/2014/main" id="{EF6A5F03-7AF9-2248-AFD3-2791BB75010E}"/>
                </a:ext>
              </a:extLst>
            </p:cNvPr>
            <p:cNvSpPr>
              <a:spLocks noChangeShapeType="1"/>
            </p:cNvSpPr>
            <p:nvPr/>
          </p:nvSpPr>
          <p:spPr bwMode="auto">
            <a:xfrm>
              <a:off x="3866" y="3355"/>
              <a:ext cx="79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28" name="Line 48">
              <a:extLst>
                <a:ext uri="{FF2B5EF4-FFF2-40B4-BE49-F238E27FC236}">
                  <a16:creationId xmlns:a16="http://schemas.microsoft.com/office/drawing/2014/main" id="{F3704D09-C732-4643-89EA-3F6E03AF2D53}"/>
                </a:ext>
              </a:extLst>
            </p:cNvPr>
            <p:cNvSpPr>
              <a:spLocks noChangeShapeType="1"/>
            </p:cNvSpPr>
            <p:nvPr/>
          </p:nvSpPr>
          <p:spPr bwMode="auto">
            <a:xfrm>
              <a:off x="3886" y="3746"/>
              <a:ext cx="792"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 name="Group 49">
            <a:extLst>
              <a:ext uri="{FF2B5EF4-FFF2-40B4-BE49-F238E27FC236}">
                <a16:creationId xmlns:a16="http://schemas.microsoft.com/office/drawing/2014/main" id="{EFAAB65F-4CB2-BD4C-B099-351C816654F4}"/>
              </a:ext>
            </a:extLst>
          </p:cNvPr>
          <p:cNvGrpSpPr>
            <a:grpSpLocks/>
          </p:cNvGrpSpPr>
          <p:nvPr/>
        </p:nvGrpSpPr>
        <p:grpSpPr bwMode="auto">
          <a:xfrm>
            <a:off x="250825" y="2205038"/>
            <a:ext cx="3476625" cy="506412"/>
            <a:chOff x="3120" y="2816"/>
            <a:chExt cx="2190" cy="319"/>
          </a:xfrm>
        </p:grpSpPr>
        <p:sp>
          <p:nvSpPr>
            <p:cNvPr id="49215" name="Arc 50">
              <a:extLst>
                <a:ext uri="{FF2B5EF4-FFF2-40B4-BE49-F238E27FC236}">
                  <a16:creationId xmlns:a16="http://schemas.microsoft.com/office/drawing/2014/main" id="{0AF55C0D-4E50-FF4A-9134-3535A0132F3A}"/>
                </a:ext>
              </a:extLst>
            </p:cNvPr>
            <p:cNvSpPr>
              <a:spLocks/>
            </p:cNvSpPr>
            <p:nvPr/>
          </p:nvSpPr>
          <p:spPr bwMode="auto">
            <a:xfrm>
              <a:off x="3323" y="2817"/>
              <a:ext cx="199" cy="301"/>
            </a:xfrm>
            <a:custGeom>
              <a:avLst/>
              <a:gdLst>
                <a:gd name="T0" fmla="*/ 0 w 19063"/>
                <a:gd name="T1" fmla="*/ 0 h 21600"/>
                <a:gd name="T2" fmla="*/ 0 w 19063"/>
                <a:gd name="T3" fmla="*/ 0 h 21600"/>
                <a:gd name="T4" fmla="*/ 0 w 19063"/>
                <a:gd name="T5" fmla="*/ 0 h 21600"/>
                <a:gd name="T6" fmla="*/ 0 60000 65536"/>
                <a:gd name="T7" fmla="*/ 0 60000 65536"/>
                <a:gd name="T8" fmla="*/ 0 60000 65536"/>
                <a:gd name="T9" fmla="*/ 0 w 19063"/>
                <a:gd name="T10" fmla="*/ 0 h 21600"/>
                <a:gd name="T11" fmla="*/ 19063 w 19063"/>
                <a:gd name="T12" fmla="*/ 21600 h 21600"/>
              </a:gdLst>
              <a:ahLst/>
              <a:cxnLst>
                <a:cxn ang="T6">
                  <a:pos x="T0" y="T1"/>
                </a:cxn>
                <a:cxn ang="T7">
                  <a:pos x="T2" y="T3"/>
                </a:cxn>
                <a:cxn ang="T8">
                  <a:pos x="T4" y="T5"/>
                </a:cxn>
              </a:cxnLst>
              <a:rect l="T9" t="T10" r="T11" b="T12"/>
              <a:pathLst>
                <a:path w="19063" h="21600" fill="none" extrusionOk="0">
                  <a:moveTo>
                    <a:pt x="0" y="11443"/>
                  </a:moveTo>
                  <a:cubicBezTo>
                    <a:pt x="3736" y="4430"/>
                    <a:pt x="11021" y="35"/>
                    <a:pt x="18967" y="0"/>
                  </a:cubicBezTo>
                </a:path>
                <a:path w="19063" h="21600" stroke="0" extrusionOk="0">
                  <a:moveTo>
                    <a:pt x="0" y="11443"/>
                  </a:moveTo>
                  <a:cubicBezTo>
                    <a:pt x="3736" y="4430"/>
                    <a:pt x="11021" y="35"/>
                    <a:pt x="18967" y="0"/>
                  </a:cubicBezTo>
                  <a:lnTo>
                    <a:pt x="19063" y="21600"/>
                  </a:lnTo>
                  <a:lnTo>
                    <a:pt x="0" y="11443"/>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16" name="Arc 51">
              <a:extLst>
                <a:ext uri="{FF2B5EF4-FFF2-40B4-BE49-F238E27FC236}">
                  <a16:creationId xmlns:a16="http://schemas.microsoft.com/office/drawing/2014/main" id="{253CC884-329B-E94B-9FDD-10D1583454AF}"/>
                </a:ext>
              </a:extLst>
            </p:cNvPr>
            <p:cNvSpPr>
              <a:spLocks/>
            </p:cNvSpPr>
            <p:nvPr/>
          </p:nvSpPr>
          <p:spPr bwMode="auto">
            <a:xfrm>
              <a:off x="3520" y="2817"/>
              <a:ext cx="200" cy="301"/>
            </a:xfrm>
            <a:custGeom>
              <a:avLst/>
              <a:gdLst>
                <a:gd name="T0" fmla="*/ 0 w 19116"/>
                <a:gd name="T1" fmla="*/ 0 h 21600"/>
                <a:gd name="T2" fmla="*/ 0 w 19116"/>
                <a:gd name="T3" fmla="*/ 0 h 21600"/>
                <a:gd name="T4" fmla="*/ 0 w 19116"/>
                <a:gd name="T5" fmla="*/ 0 h 21600"/>
                <a:gd name="T6" fmla="*/ 0 60000 65536"/>
                <a:gd name="T7" fmla="*/ 0 60000 65536"/>
                <a:gd name="T8" fmla="*/ 0 60000 65536"/>
                <a:gd name="T9" fmla="*/ 0 w 19116"/>
                <a:gd name="T10" fmla="*/ 0 h 21600"/>
                <a:gd name="T11" fmla="*/ 19116 w 19116"/>
                <a:gd name="T12" fmla="*/ 21600 h 21600"/>
              </a:gdLst>
              <a:ahLst/>
              <a:cxnLst>
                <a:cxn ang="T6">
                  <a:pos x="T0" y="T1"/>
                </a:cxn>
                <a:cxn ang="T7">
                  <a:pos x="T2" y="T3"/>
                </a:cxn>
                <a:cxn ang="T8">
                  <a:pos x="T4" y="T5"/>
                </a:cxn>
              </a:cxnLst>
              <a:rect l="T9" t="T10" r="T11" b="T12"/>
              <a:pathLst>
                <a:path w="19116" h="21600" fill="none" extrusionOk="0">
                  <a:moveTo>
                    <a:pt x="0" y="0"/>
                  </a:moveTo>
                  <a:cubicBezTo>
                    <a:pt x="32" y="0"/>
                    <a:pt x="64" y="-1"/>
                    <a:pt x="96" y="0"/>
                  </a:cubicBezTo>
                  <a:cubicBezTo>
                    <a:pt x="8044" y="0"/>
                    <a:pt x="15349" y="4364"/>
                    <a:pt x="19116" y="11363"/>
                  </a:cubicBezTo>
                </a:path>
                <a:path w="19116" h="21600" stroke="0" extrusionOk="0">
                  <a:moveTo>
                    <a:pt x="0" y="0"/>
                  </a:moveTo>
                  <a:cubicBezTo>
                    <a:pt x="32" y="0"/>
                    <a:pt x="64" y="-1"/>
                    <a:pt x="96" y="0"/>
                  </a:cubicBezTo>
                  <a:cubicBezTo>
                    <a:pt x="8044" y="0"/>
                    <a:pt x="15349" y="4364"/>
                    <a:pt x="19116" y="11363"/>
                  </a:cubicBezTo>
                  <a:lnTo>
                    <a:pt x="96" y="21600"/>
                  </a:lnTo>
                  <a:lnTo>
                    <a:pt x="0" y="0"/>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17" name="Arc 52">
              <a:extLst>
                <a:ext uri="{FF2B5EF4-FFF2-40B4-BE49-F238E27FC236}">
                  <a16:creationId xmlns:a16="http://schemas.microsoft.com/office/drawing/2014/main" id="{162C6B77-2437-7341-89DF-E78C40B4CC5A}"/>
                </a:ext>
              </a:extLst>
            </p:cNvPr>
            <p:cNvSpPr>
              <a:spLocks/>
            </p:cNvSpPr>
            <p:nvPr/>
          </p:nvSpPr>
          <p:spPr bwMode="auto">
            <a:xfrm>
              <a:off x="3723" y="2834"/>
              <a:ext cx="200" cy="301"/>
            </a:xfrm>
            <a:custGeom>
              <a:avLst/>
              <a:gdLst>
                <a:gd name="T0" fmla="*/ 0 w 19113"/>
                <a:gd name="T1" fmla="*/ 0 h 21600"/>
                <a:gd name="T2" fmla="*/ 0 w 19113"/>
                <a:gd name="T3" fmla="*/ 0 h 21600"/>
                <a:gd name="T4" fmla="*/ 0 w 19113"/>
                <a:gd name="T5" fmla="*/ 0 h 21600"/>
                <a:gd name="T6" fmla="*/ 0 60000 65536"/>
                <a:gd name="T7" fmla="*/ 0 60000 65536"/>
                <a:gd name="T8" fmla="*/ 0 60000 65536"/>
                <a:gd name="T9" fmla="*/ 0 w 19113"/>
                <a:gd name="T10" fmla="*/ 0 h 21600"/>
                <a:gd name="T11" fmla="*/ 19113 w 19113"/>
                <a:gd name="T12" fmla="*/ 21600 h 21600"/>
              </a:gdLst>
              <a:ahLst/>
              <a:cxnLst>
                <a:cxn ang="T6">
                  <a:pos x="T0" y="T1"/>
                </a:cxn>
                <a:cxn ang="T7">
                  <a:pos x="T2" y="T3"/>
                </a:cxn>
                <a:cxn ang="T8">
                  <a:pos x="T4" y="T5"/>
                </a:cxn>
              </a:cxnLst>
              <a:rect l="T9" t="T10" r="T11" b="T12"/>
              <a:pathLst>
                <a:path w="19113" h="21600" fill="none" extrusionOk="0">
                  <a:moveTo>
                    <a:pt x="19113" y="21600"/>
                  </a:moveTo>
                  <a:cubicBezTo>
                    <a:pt x="11094" y="21600"/>
                    <a:pt x="3735" y="17157"/>
                    <a:pt x="-1" y="10062"/>
                  </a:cubicBezTo>
                </a:path>
                <a:path w="19113" h="21600" stroke="0" extrusionOk="0">
                  <a:moveTo>
                    <a:pt x="19113" y="21600"/>
                  </a:moveTo>
                  <a:cubicBezTo>
                    <a:pt x="11094" y="21600"/>
                    <a:pt x="3735" y="17157"/>
                    <a:pt x="-1" y="10062"/>
                  </a:cubicBezTo>
                  <a:lnTo>
                    <a:pt x="19113" y="0"/>
                  </a:lnTo>
                  <a:lnTo>
                    <a:pt x="19113" y="21600"/>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18" name="Arc 53">
              <a:extLst>
                <a:ext uri="{FF2B5EF4-FFF2-40B4-BE49-F238E27FC236}">
                  <a16:creationId xmlns:a16="http://schemas.microsoft.com/office/drawing/2014/main" id="{F14BD7E6-3F6C-D141-8063-E513763580EA}"/>
                </a:ext>
              </a:extLst>
            </p:cNvPr>
            <p:cNvSpPr>
              <a:spLocks/>
            </p:cNvSpPr>
            <p:nvPr/>
          </p:nvSpPr>
          <p:spPr bwMode="auto">
            <a:xfrm>
              <a:off x="3120" y="2832"/>
              <a:ext cx="200" cy="301"/>
            </a:xfrm>
            <a:custGeom>
              <a:avLst/>
              <a:gdLst>
                <a:gd name="T0" fmla="*/ 0 w 19092"/>
                <a:gd name="T1" fmla="*/ 0 h 21600"/>
                <a:gd name="T2" fmla="*/ 0 w 19092"/>
                <a:gd name="T3" fmla="*/ 0 h 21600"/>
                <a:gd name="T4" fmla="*/ 0 w 19092"/>
                <a:gd name="T5" fmla="*/ 0 h 21600"/>
                <a:gd name="T6" fmla="*/ 0 60000 65536"/>
                <a:gd name="T7" fmla="*/ 0 60000 65536"/>
                <a:gd name="T8" fmla="*/ 0 60000 65536"/>
                <a:gd name="T9" fmla="*/ 0 w 19092"/>
                <a:gd name="T10" fmla="*/ 0 h 21600"/>
                <a:gd name="T11" fmla="*/ 19092 w 19092"/>
                <a:gd name="T12" fmla="*/ 21600 h 21600"/>
              </a:gdLst>
              <a:ahLst/>
              <a:cxnLst>
                <a:cxn ang="T6">
                  <a:pos x="T0" y="T1"/>
                </a:cxn>
                <a:cxn ang="T7">
                  <a:pos x="T2" y="T3"/>
                </a:cxn>
                <a:cxn ang="T8">
                  <a:pos x="T4" y="T5"/>
                </a:cxn>
              </a:cxnLst>
              <a:rect l="T9" t="T10" r="T11" b="T12"/>
              <a:pathLst>
                <a:path w="19092" h="21600" fill="none" extrusionOk="0">
                  <a:moveTo>
                    <a:pt x="19092" y="10102"/>
                  </a:moveTo>
                  <a:cubicBezTo>
                    <a:pt x="15349" y="17175"/>
                    <a:pt x="8002" y="21599"/>
                    <a:pt x="0" y="21600"/>
                  </a:cubicBezTo>
                </a:path>
                <a:path w="19092" h="21600" stroke="0" extrusionOk="0">
                  <a:moveTo>
                    <a:pt x="19092" y="10102"/>
                  </a:moveTo>
                  <a:cubicBezTo>
                    <a:pt x="15349" y="17175"/>
                    <a:pt x="8002" y="21599"/>
                    <a:pt x="0" y="21600"/>
                  </a:cubicBezTo>
                  <a:lnTo>
                    <a:pt x="0" y="0"/>
                  </a:lnTo>
                  <a:lnTo>
                    <a:pt x="19092" y="10102"/>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19" name="Arc 54">
              <a:extLst>
                <a:ext uri="{FF2B5EF4-FFF2-40B4-BE49-F238E27FC236}">
                  <a16:creationId xmlns:a16="http://schemas.microsoft.com/office/drawing/2014/main" id="{6F9C0003-87D5-6C43-8765-F51F010B195E}"/>
                </a:ext>
              </a:extLst>
            </p:cNvPr>
            <p:cNvSpPr>
              <a:spLocks/>
            </p:cNvSpPr>
            <p:nvPr/>
          </p:nvSpPr>
          <p:spPr bwMode="auto">
            <a:xfrm>
              <a:off x="4115" y="2817"/>
              <a:ext cx="199" cy="301"/>
            </a:xfrm>
            <a:custGeom>
              <a:avLst/>
              <a:gdLst>
                <a:gd name="T0" fmla="*/ 0 w 19063"/>
                <a:gd name="T1" fmla="*/ 0 h 21600"/>
                <a:gd name="T2" fmla="*/ 0 w 19063"/>
                <a:gd name="T3" fmla="*/ 0 h 21600"/>
                <a:gd name="T4" fmla="*/ 0 w 19063"/>
                <a:gd name="T5" fmla="*/ 0 h 21600"/>
                <a:gd name="T6" fmla="*/ 0 60000 65536"/>
                <a:gd name="T7" fmla="*/ 0 60000 65536"/>
                <a:gd name="T8" fmla="*/ 0 60000 65536"/>
                <a:gd name="T9" fmla="*/ 0 w 19063"/>
                <a:gd name="T10" fmla="*/ 0 h 21600"/>
                <a:gd name="T11" fmla="*/ 19063 w 19063"/>
                <a:gd name="T12" fmla="*/ 21600 h 21600"/>
              </a:gdLst>
              <a:ahLst/>
              <a:cxnLst>
                <a:cxn ang="T6">
                  <a:pos x="T0" y="T1"/>
                </a:cxn>
                <a:cxn ang="T7">
                  <a:pos x="T2" y="T3"/>
                </a:cxn>
                <a:cxn ang="T8">
                  <a:pos x="T4" y="T5"/>
                </a:cxn>
              </a:cxnLst>
              <a:rect l="T9" t="T10" r="T11" b="T12"/>
              <a:pathLst>
                <a:path w="19063" h="21600" fill="none" extrusionOk="0">
                  <a:moveTo>
                    <a:pt x="0" y="11443"/>
                  </a:moveTo>
                  <a:cubicBezTo>
                    <a:pt x="3736" y="4430"/>
                    <a:pt x="11021" y="35"/>
                    <a:pt x="18967" y="0"/>
                  </a:cubicBezTo>
                </a:path>
                <a:path w="19063" h="21600" stroke="0" extrusionOk="0">
                  <a:moveTo>
                    <a:pt x="0" y="11443"/>
                  </a:moveTo>
                  <a:cubicBezTo>
                    <a:pt x="3736" y="4430"/>
                    <a:pt x="11021" y="35"/>
                    <a:pt x="18967" y="0"/>
                  </a:cubicBezTo>
                  <a:lnTo>
                    <a:pt x="19063" y="21600"/>
                  </a:lnTo>
                  <a:lnTo>
                    <a:pt x="0" y="11443"/>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20" name="Arc 55">
              <a:extLst>
                <a:ext uri="{FF2B5EF4-FFF2-40B4-BE49-F238E27FC236}">
                  <a16:creationId xmlns:a16="http://schemas.microsoft.com/office/drawing/2014/main" id="{E01E475A-A950-BB4C-B676-900AB7A4AA3C}"/>
                </a:ext>
              </a:extLst>
            </p:cNvPr>
            <p:cNvSpPr>
              <a:spLocks/>
            </p:cNvSpPr>
            <p:nvPr/>
          </p:nvSpPr>
          <p:spPr bwMode="auto">
            <a:xfrm>
              <a:off x="4708" y="2819"/>
              <a:ext cx="200" cy="301"/>
            </a:xfrm>
            <a:custGeom>
              <a:avLst/>
              <a:gdLst>
                <a:gd name="T0" fmla="*/ 0 w 19116"/>
                <a:gd name="T1" fmla="*/ 0 h 21600"/>
                <a:gd name="T2" fmla="*/ 0 w 19116"/>
                <a:gd name="T3" fmla="*/ 0 h 21600"/>
                <a:gd name="T4" fmla="*/ 0 w 19116"/>
                <a:gd name="T5" fmla="*/ 0 h 21600"/>
                <a:gd name="T6" fmla="*/ 0 60000 65536"/>
                <a:gd name="T7" fmla="*/ 0 60000 65536"/>
                <a:gd name="T8" fmla="*/ 0 60000 65536"/>
                <a:gd name="T9" fmla="*/ 0 w 19116"/>
                <a:gd name="T10" fmla="*/ 0 h 21600"/>
                <a:gd name="T11" fmla="*/ 19116 w 19116"/>
                <a:gd name="T12" fmla="*/ 21600 h 21600"/>
              </a:gdLst>
              <a:ahLst/>
              <a:cxnLst>
                <a:cxn ang="T6">
                  <a:pos x="T0" y="T1"/>
                </a:cxn>
                <a:cxn ang="T7">
                  <a:pos x="T2" y="T3"/>
                </a:cxn>
                <a:cxn ang="T8">
                  <a:pos x="T4" y="T5"/>
                </a:cxn>
              </a:cxnLst>
              <a:rect l="T9" t="T10" r="T11" b="T12"/>
              <a:pathLst>
                <a:path w="19116" h="21600" fill="none" extrusionOk="0">
                  <a:moveTo>
                    <a:pt x="0" y="0"/>
                  </a:moveTo>
                  <a:cubicBezTo>
                    <a:pt x="32" y="0"/>
                    <a:pt x="64" y="-1"/>
                    <a:pt x="96" y="0"/>
                  </a:cubicBezTo>
                  <a:cubicBezTo>
                    <a:pt x="8044" y="0"/>
                    <a:pt x="15349" y="4364"/>
                    <a:pt x="19116" y="11363"/>
                  </a:cubicBezTo>
                </a:path>
                <a:path w="19116" h="21600" stroke="0" extrusionOk="0">
                  <a:moveTo>
                    <a:pt x="0" y="0"/>
                  </a:moveTo>
                  <a:cubicBezTo>
                    <a:pt x="32" y="0"/>
                    <a:pt x="64" y="-1"/>
                    <a:pt x="96" y="0"/>
                  </a:cubicBezTo>
                  <a:cubicBezTo>
                    <a:pt x="8044" y="0"/>
                    <a:pt x="15349" y="4364"/>
                    <a:pt x="19116" y="11363"/>
                  </a:cubicBezTo>
                  <a:lnTo>
                    <a:pt x="96" y="21600"/>
                  </a:lnTo>
                  <a:lnTo>
                    <a:pt x="0" y="0"/>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21" name="Arc 56">
              <a:extLst>
                <a:ext uri="{FF2B5EF4-FFF2-40B4-BE49-F238E27FC236}">
                  <a16:creationId xmlns:a16="http://schemas.microsoft.com/office/drawing/2014/main" id="{C14EB343-6D24-A74F-A81F-1D90EE62347F}"/>
                </a:ext>
              </a:extLst>
            </p:cNvPr>
            <p:cNvSpPr>
              <a:spLocks/>
            </p:cNvSpPr>
            <p:nvPr/>
          </p:nvSpPr>
          <p:spPr bwMode="auto">
            <a:xfrm>
              <a:off x="4911" y="2834"/>
              <a:ext cx="200" cy="301"/>
            </a:xfrm>
            <a:custGeom>
              <a:avLst/>
              <a:gdLst>
                <a:gd name="T0" fmla="*/ 0 w 19113"/>
                <a:gd name="T1" fmla="*/ 0 h 21600"/>
                <a:gd name="T2" fmla="*/ 0 w 19113"/>
                <a:gd name="T3" fmla="*/ 0 h 21600"/>
                <a:gd name="T4" fmla="*/ 0 w 19113"/>
                <a:gd name="T5" fmla="*/ 0 h 21600"/>
                <a:gd name="T6" fmla="*/ 0 60000 65536"/>
                <a:gd name="T7" fmla="*/ 0 60000 65536"/>
                <a:gd name="T8" fmla="*/ 0 60000 65536"/>
                <a:gd name="T9" fmla="*/ 0 w 19113"/>
                <a:gd name="T10" fmla="*/ 0 h 21600"/>
                <a:gd name="T11" fmla="*/ 19113 w 19113"/>
                <a:gd name="T12" fmla="*/ 21600 h 21600"/>
              </a:gdLst>
              <a:ahLst/>
              <a:cxnLst>
                <a:cxn ang="T6">
                  <a:pos x="T0" y="T1"/>
                </a:cxn>
                <a:cxn ang="T7">
                  <a:pos x="T2" y="T3"/>
                </a:cxn>
                <a:cxn ang="T8">
                  <a:pos x="T4" y="T5"/>
                </a:cxn>
              </a:cxnLst>
              <a:rect l="T9" t="T10" r="T11" b="T12"/>
              <a:pathLst>
                <a:path w="19113" h="21600" fill="none" extrusionOk="0">
                  <a:moveTo>
                    <a:pt x="19113" y="21600"/>
                  </a:moveTo>
                  <a:cubicBezTo>
                    <a:pt x="11094" y="21600"/>
                    <a:pt x="3735" y="17157"/>
                    <a:pt x="-1" y="10062"/>
                  </a:cubicBezTo>
                </a:path>
                <a:path w="19113" h="21600" stroke="0" extrusionOk="0">
                  <a:moveTo>
                    <a:pt x="19113" y="21600"/>
                  </a:moveTo>
                  <a:cubicBezTo>
                    <a:pt x="11094" y="21600"/>
                    <a:pt x="3735" y="17157"/>
                    <a:pt x="-1" y="10062"/>
                  </a:cubicBezTo>
                  <a:lnTo>
                    <a:pt x="19113" y="0"/>
                  </a:lnTo>
                  <a:lnTo>
                    <a:pt x="19113" y="21600"/>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22" name="Arc 57">
              <a:extLst>
                <a:ext uri="{FF2B5EF4-FFF2-40B4-BE49-F238E27FC236}">
                  <a16:creationId xmlns:a16="http://schemas.microsoft.com/office/drawing/2014/main" id="{83D746C4-7A12-8E43-B1AF-8D9EE88F080F}"/>
                </a:ext>
              </a:extLst>
            </p:cNvPr>
            <p:cNvSpPr>
              <a:spLocks/>
            </p:cNvSpPr>
            <p:nvPr/>
          </p:nvSpPr>
          <p:spPr bwMode="auto">
            <a:xfrm>
              <a:off x="3910" y="2832"/>
              <a:ext cx="200" cy="301"/>
            </a:xfrm>
            <a:custGeom>
              <a:avLst/>
              <a:gdLst>
                <a:gd name="T0" fmla="*/ 0 w 19092"/>
                <a:gd name="T1" fmla="*/ 0 h 21600"/>
                <a:gd name="T2" fmla="*/ 0 w 19092"/>
                <a:gd name="T3" fmla="*/ 0 h 21600"/>
                <a:gd name="T4" fmla="*/ 0 w 19092"/>
                <a:gd name="T5" fmla="*/ 0 h 21600"/>
                <a:gd name="T6" fmla="*/ 0 60000 65536"/>
                <a:gd name="T7" fmla="*/ 0 60000 65536"/>
                <a:gd name="T8" fmla="*/ 0 60000 65536"/>
                <a:gd name="T9" fmla="*/ 0 w 19092"/>
                <a:gd name="T10" fmla="*/ 0 h 21600"/>
                <a:gd name="T11" fmla="*/ 19092 w 19092"/>
                <a:gd name="T12" fmla="*/ 21600 h 21600"/>
              </a:gdLst>
              <a:ahLst/>
              <a:cxnLst>
                <a:cxn ang="T6">
                  <a:pos x="T0" y="T1"/>
                </a:cxn>
                <a:cxn ang="T7">
                  <a:pos x="T2" y="T3"/>
                </a:cxn>
                <a:cxn ang="T8">
                  <a:pos x="T4" y="T5"/>
                </a:cxn>
              </a:cxnLst>
              <a:rect l="T9" t="T10" r="T11" b="T12"/>
              <a:pathLst>
                <a:path w="19092" h="21600" fill="none" extrusionOk="0">
                  <a:moveTo>
                    <a:pt x="19092" y="10102"/>
                  </a:moveTo>
                  <a:cubicBezTo>
                    <a:pt x="15349" y="17175"/>
                    <a:pt x="8002" y="21599"/>
                    <a:pt x="0" y="21600"/>
                  </a:cubicBezTo>
                </a:path>
                <a:path w="19092" h="21600" stroke="0" extrusionOk="0">
                  <a:moveTo>
                    <a:pt x="19092" y="10102"/>
                  </a:moveTo>
                  <a:cubicBezTo>
                    <a:pt x="15349" y="17175"/>
                    <a:pt x="8002" y="21599"/>
                    <a:pt x="0" y="21600"/>
                  </a:cubicBezTo>
                  <a:lnTo>
                    <a:pt x="0" y="0"/>
                  </a:lnTo>
                  <a:lnTo>
                    <a:pt x="19092" y="10102"/>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23" name="Arc 58">
              <a:extLst>
                <a:ext uri="{FF2B5EF4-FFF2-40B4-BE49-F238E27FC236}">
                  <a16:creationId xmlns:a16="http://schemas.microsoft.com/office/drawing/2014/main" id="{7A2B2A7E-2A61-AF4A-B3CB-6DCC9ACD0B78}"/>
                </a:ext>
              </a:extLst>
            </p:cNvPr>
            <p:cNvSpPr>
              <a:spLocks/>
            </p:cNvSpPr>
            <p:nvPr/>
          </p:nvSpPr>
          <p:spPr bwMode="auto">
            <a:xfrm>
              <a:off x="5110" y="2834"/>
              <a:ext cx="200" cy="301"/>
            </a:xfrm>
            <a:custGeom>
              <a:avLst/>
              <a:gdLst>
                <a:gd name="T0" fmla="*/ 0 w 19092"/>
                <a:gd name="T1" fmla="*/ 0 h 21600"/>
                <a:gd name="T2" fmla="*/ 0 w 19092"/>
                <a:gd name="T3" fmla="*/ 0 h 21600"/>
                <a:gd name="T4" fmla="*/ 0 w 19092"/>
                <a:gd name="T5" fmla="*/ 0 h 21600"/>
                <a:gd name="T6" fmla="*/ 0 60000 65536"/>
                <a:gd name="T7" fmla="*/ 0 60000 65536"/>
                <a:gd name="T8" fmla="*/ 0 60000 65536"/>
                <a:gd name="T9" fmla="*/ 0 w 19092"/>
                <a:gd name="T10" fmla="*/ 0 h 21600"/>
                <a:gd name="T11" fmla="*/ 19092 w 19092"/>
                <a:gd name="T12" fmla="*/ 21600 h 21600"/>
              </a:gdLst>
              <a:ahLst/>
              <a:cxnLst>
                <a:cxn ang="T6">
                  <a:pos x="T0" y="T1"/>
                </a:cxn>
                <a:cxn ang="T7">
                  <a:pos x="T2" y="T3"/>
                </a:cxn>
                <a:cxn ang="T8">
                  <a:pos x="T4" y="T5"/>
                </a:cxn>
              </a:cxnLst>
              <a:rect l="T9" t="T10" r="T11" b="T12"/>
              <a:pathLst>
                <a:path w="19092" h="21600" fill="none" extrusionOk="0">
                  <a:moveTo>
                    <a:pt x="19092" y="10102"/>
                  </a:moveTo>
                  <a:cubicBezTo>
                    <a:pt x="15349" y="17175"/>
                    <a:pt x="8002" y="21599"/>
                    <a:pt x="0" y="21600"/>
                  </a:cubicBezTo>
                </a:path>
                <a:path w="19092" h="21600" stroke="0" extrusionOk="0">
                  <a:moveTo>
                    <a:pt x="19092" y="10102"/>
                  </a:moveTo>
                  <a:cubicBezTo>
                    <a:pt x="15349" y="17175"/>
                    <a:pt x="8002" y="21599"/>
                    <a:pt x="0" y="21600"/>
                  </a:cubicBezTo>
                  <a:lnTo>
                    <a:pt x="0" y="0"/>
                  </a:lnTo>
                  <a:lnTo>
                    <a:pt x="19092" y="10102"/>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24" name="Line 59">
              <a:extLst>
                <a:ext uri="{FF2B5EF4-FFF2-40B4-BE49-F238E27FC236}">
                  <a16:creationId xmlns:a16="http://schemas.microsoft.com/office/drawing/2014/main" id="{95EC437E-8482-F947-9BA4-5627F62DB145}"/>
                </a:ext>
              </a:extLst>
            </p:cNvPr>
            <p:cNvSpPr>
              <a:spLocks noChangeShapeType="1"/>
            </p:cNvSpPr>
            <p:nvPr/>
          </p:nvSpPr>
          <p:spPr bwMode="auto">
            <a:xfrm>
              <a:off x="4320" y="2816"/>
              <a:ext cx="38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98428" name="Rectangle 60">
            <a:extLst>
              <a:ext uri="{FF2B5EF4-FFF2-40B4-BE49-F238E27FC236}">
                <a16:creationId xmlns:a16="http://schemas.microsoft.com/office/drawing/2014/main" id="{BD3BD295-70A5-B34E-9EF7-84CD84F71729}"/>
              </a:ext>
            </a:extLst>
          </p:cNvPr>
          <p:cNvSpPr>
            <a:spLocks noChangeArrowheads="1"/>
          </p:cNvSpPr>
          <p:nvPr/>
        </p:nvSpPr>
        <p:spPr bwMode="auto">
          <a:xfrm>
            <a:off x="4067175" y="1989138"/>
            <a:ext cx="3744913" cy="363537"/>
          </a:xfrm>
          <a:prstGeom prst="rect">
            <a:avLst/>
          </a:prstGeom>
          <a:noFill/>
          <a:ln w="12700">
            <a:noFill/>
            <a:miter lim="800000"/>
            <a:headEnd/>
            <a:tailEnd/>
          </a:ln>
          <a:effectLst/>
        </p:spPr>
        <p:txBody>
          <a:bodyPr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b="1">
                <a:effectLst>
                  <a:outerShdw blurRad="38100" dist="38100" dir="2700000" algn="tl">
                    <a:srgbClr val="FFFFFF"/>
                  </a:outerShdw>
                </a:effectLst>
                <a:latin typeface="Times New Roman" charset="0"/>
              </a:rPr>
              <a:t>Illustrative signal segments</a:t>
            </a:r>
          </a:p>
        </p:txBody>
      </p:sp>
      <p:sp>
        <p:nvSpPr>
          <p:cNvPr id="698429" name="Rectangle 61">
            <a:extLst>
              <a:ext uri="{FF2B5EF4-FFF2-40B4-BE49-F238E27FC236}">
                <a16:creationId xmlns:a16="http://schemas.microsoft.com/office/drawing/2014/main" id="{3BE2C6E5-A32F-AD4C-8409-8739B540C6DB}"/>
              </a:ext>
            </a:extLst>
          </p:cNvPr>
          <p:cNvSpPr>
            <a:spLocks noChangeArrowheads="1"/>
          </p:cNvSpPr>
          <p:nvPr/>
        </p:nvSpPr>
        <p:spPr bwMode="auto">
          <a:xfrm>
            <a:off x="827088" y="5516563"/>
            <a:ext cx="2384425" cy="638175"/>
          </a:xfrm>
          <a:prstGeom prst="rect">
            <a:avLst/>
          </a:prstGeom>
          <a:noFill/>
          <a:ln w="127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b="1">
                <a:effectLst>
                  <a:outerShdw blurRad="38100" dist="38100" dir="2700000" algn="tl">
                    <a:srgbClr val="FFFFFF"/>
                  </a:outerShdw>
                </a:effectLst>
                <a:latin typeface="Times New Roman" charset="0"/>
              </a:rPr>
              <a:t>Overlapped  ensemble</a:t>
            </a:r>
          </a:p>
          <a:p>
            <a:pPr>
              <a:defRPr/>
            </a:pPr>
            <a:r>
              <a:rPr lang="en-GB" altLang="en-US" sz="1800" b="1">
                <a:effectLst>
                  <a:outerShdw blurRad="38100" dist="38100" dir="2700000" algn="tl">
                    <a:srgbClr val="FFFFFF"/>
                  </a:outerShdw>
                </a:effectLst>
                <a:latin typeface="Times New Roman" charset="0"/>
              </a:rPr>
              <a:t>of possible waveforms </a:t>
            </a:r>
          </a:p>
        </p:txBody>
      </p:sp>
      <p:sp>
        <p:nvSpPr>
          <p:cNvPr id="698430" name="Rectangle 62">
            <a:extLst>
              <a:ext uri="{FF2B5EF4-FFF2-40B4-BE49-F238E27FC236}">
                <a16:creationId xmlns:a16="http://schemas.microsoft.com/office/drawing/2014/main" id="{6D6F1010-D1FB-F441-9129-6797EA43072D}"/>
              </a:ext>
            </a:extLst>
          </p:cNvPr>
          <p:cNvSpPr>
            <a:spLocks noChangeArrowheads="1"/>
          </p:cNvSpPr>
          <p:nvPr/>
        </p:nvSpPr>
        <p:spPr bwMode="auto">
          <a:xfrm>
            <a:off x="827088" y="4365625"/>
            <a:ext cx="2159000" cy="363538"/>
          </a:xfrm>
          <a:prstGeom prst="rect">
            <a:avLst/>
          </a:prstGeom>
          <a:noFill/>
          <a:ln w="12700">
            <a:noFill/>
            <a:miter lim="800000"/>
            <a:headEnd/>
            <a:tailEnd/>
          </a:ln>
          <a:effectLst/>
        </p:spPr>
        <p:txBody>
          <a:bodyPr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defRPr/>
            </a:pPr>
            <a:r>
              <a:rPr lang="en-GB" altLang="en-US" sz="1800" b="1">
                <a:solidFill>
                  <a:srgbClr val="CC3300"/>
                </a:solidFill>
                <a:effectLst>
                  <a:outerShdw blurRad="38100" dist="38100" dir="2700000" algn="tl">
                    <a:srgbClr val="000000"/>
                  </a:outerShdw>
                </a:effectLst>
                <a:latin typeface="Times New Roman" charset="0"/>
              </a:rPr>
              <a:t>Eye diagram</a:t>
            </a:r>
          </a:p>
        </p:txBody>
      </p:sp>
      <p:sp>
        <p:nvSpPr>
          <p:cNvPr id="49162" name="Line 63">
            <a:extLst>
              <a:ext uri="{FF2B5EF4-FFF2-40B4-BE49-F238E27FC236}">
                <a16:creationId xmlns:a16="http://schemas.microsoft.com/office/drawing/2014/main" id="{DE2F3ACC-1AE3-7D4E-831A-4385EDC2AF4A}"/>
              </a:ext>
            </a:extLst>
          </p:cNvPr>
          <p:cNvSpPr>
            <a:spLocks noChangeShapeType="1"/>
          </p:cNvSpPr>
          <p:nvPr/>
        </p:nvSpPr>
        <p:spPr bwMode="auto">
          <a:xfrm>
            <a:off x="5003800" y="3284538"/>
            <a:ext cx="2303463" cy="0"/>
          </a:xfrm>
          <a:prstGeom prst="line">
            <a:avLst/>
          </a:prstGeom>
          <a:noFill/>
          <a:ln/>
          <a:extLst>
            <a:ext uri="{909E8E84-426E-40DD-AFC4-6F175D3DCCD1}">
              <a14:hiddenFill xmlns:a14="http://schemas.microsoft.com/office/drawing/2010/main">
                <a:noFill/>
              </a14:hiddenFill>
            </a:ext>
          </a:extLst>
        </p:spPr>
        <p:txBody>
          <a:bodyPr wrap="none" anchor="ctr"/>
          <a:lstStyle/>
          <a:p>
            <a:endParaRPr lang="en-US"/>
          </a:p>
        </p:txBody>
      </p:sp>
      <p:sp>
        <p:nvSpPr>
          <p:cNvPr id="698432" name="Rectangle 64">
            <a:extLst>
              <a:ext uri="{FF2B5EF4-FFF2-40B4-BE49-F238E27FC236}">
                <a16:creationId xmlns:a16="http://schemas.microsoft.com/office/drawing/2014/main" id="{43D81CD2-FE52-6240-9835-DBDCBB1EAD83}"/>
              </a:ext>
            </a:extLst>
          </p:cNvPr>
          <p:cNvSpPr>
            <a:spLocks noChangeArrowheads="1"/>
          </p:cNvSpPr>
          <p:nvPr/>
        </p:nvSpPr>
        <p:spPr bwMode="auto">
          <a:xfrm>
            <a:off x="7812088" y="3068638"/>
            <a:ext cx="1031875" cy="638175"/>
          </a:xfrm>
          <a:prstGeom prst="rect">
            <a:avLst/>
          </a:prstGeom>
          <a:noFill/>
          <a:ln w="127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a:effectLst>
                  <a:outerShdw blurRad="38100" dist="38100" dir="2700000" algn="tl">
                    <a:srgbClr val="FFFFFF"/>
                  </a:outerShdw>
                </a:effectLst>
                <a:latin typeface="Times New Roman" charset="0"/>
              </a:rPr>
              <a:t>Decision</a:t>
            </a:r>
          </a:p>
          <a:p>
            <a:pPr>
              <a:defRPr/>
            </a:pPr>
            <a:r>
              <a:rPr lang="en-GB" altLang="en-US" sz="1800">
                <a:effectLst>
                  <a:outerShdw blurRad="38100" dist="38100" dir="2700000" algn="tl">
                    <a:srgbClr val="FFFFFF"/>
                  </a:outerShdw>
                </a:effectLst>
                <a:latin typeface="Times New Roman" charset="0"/>
              </a:rPr>
              <a:t>threshold</a:t>
            </a:r>
          </a:p>
        </p:txBody>
      </p:sp>
      <p:sp>
        <p:nvSpPr>
          <p:cNvPr id="49164" name="Line 65">
            <a:extLst>
              <a:ext uri="{FF2B5EF4-FFF2-40B4-BE49-F238E27FC236}">
                <a16:creationId xmlns:a16="http://schemas.microsoft.com/office/drawing/2014/main" id="{31D7146D-C5CC-884B-AE22-AE3005C85215}"/>
              </a:ext>
            </a:extLst>
          </p:cNvPr>
          <p:cNvSpPr>
            <a:spLocks noChangeShapeType="1"/>
          </p:cNvSpPr>
          <p:nvPr/>
        </p:nvSpPr>
        <p:spPr bwMode="auto">
          <a:xfrm>
            <a:off x="6300788" y="4076700"/>
            <a:ext cx="0" cy="1492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9165" name="Group 66">
            <a:extLst>
              <a:ext uri="{FF2B5EF4-FFF2-40B4-BE49-F238E27FC236}">
                <a16:creationId xmlns:a16="http://schemas.microsoft.com/office/drawing/2014/main" id="{BC27262A-9183-694C-B483-806A50036AE2}"/>
              </a:ext>
            </a:extLst>
          </p:cNvPr>
          <p:cNvGrpSpPr>
            <a:grpSpLocks/>
          </p:cNvGrpSpPr>
          <p:nvPr/>
        </p:nvGrpSpPr>
        <p:grpSpPr bwMode="auto">
          <a:xfrm>
            <a:off x="6227763" y="4076700"/>
            <a:ext cx="139700" cy="88900"/>
            <a:chOff x="4220" y="3744"/>
            <a:chExt cx="88" cy="56"/>
          </a:xfrm>
        </p:grpSpPr>
        <p:sp>
          <p:nvSpPr>
            <p:cNvPr id="49213" name="Line 67">
              <a:extLst>
                <a:ext uri="{FF2B5EF4-FFF2-40B4-BE49-F238E27FC236}">
                  <a16:creationId xmlns:a16="http://schemas.microsoft.com/office/drawing/2014/main" id="{6A5AF4D2-4E32-8E49-AA04-58B6ECE08B8C}"/>
                </a:ext>
              </a:extLst>
            </p:cNvPr>
            <p:cNvSpPr>
              <a:spLocks noChangeShapeType="1"/>
            </p:cNvSpPr>
            <p:nvPr/>
          </p:nvSpPr>
          <p:spPr bwMode="auto">
            <a:xfrm flipV="1">
              <a:off x="4220" y="3744"/>
              <a:ext cx="40"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14" name="Line 68">
              <a:extLst>
                <a:ext uri="{FF2B5EF4-FFF2-40B4-BE49-F238E27FC236}">
                  <a16:creationId xmlns:a16="http://schemas.microsoft.com/office/drawing/2014/main" id="{97C05676-B86D-7442-9089-D3E597C21DF3}"/>
                </a:ext>
              </a:extLst>
            </p:cNvPr>
            <p:cNvSpPr>
              <a:spLocks noChangeShapeType="1"/>
            </p:cNvSpPr>
            <p:nvPr/>
          </p:nvSpPr>
          <p:spPr bwMode="auto">
            <a:xfrm>
              <a:off x="4268" y="3752"/>
              <a:ext cx="40" cy="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98437" name="Rectangle 69">
            <a:extLst>
              <a:ext uri="{FF2B5EF4-FFF2-40B4-BE49-F238E27FC236}">
                <a16:creationId xmlns:a16="http://schemas.microsoft.com/office/drawing/2014/main" id="{FEDE6BF1-5D68-FF41-89D4-92BE8244E9B9}"/>
              </a:ext>
            </a:extLst>
          </p:cNvPr>
          <p:cNvSpPr>
            <a:spLocks noChangeArrowheads="1"/>
          </p:cNvSpPr>
          <p:nvPr/>
        </p:nvSpPr>
        <p:spPr bwMode="auto">
          <a:xfrm>
            <a:off x="5867400" y="4292600"/>
            <a:ext cx="1441450" cy="698500"/>
          </a:xfrm>
          <a:prstGeom prst="rect">
            <a:avLst/>
          </a:prstGeom>
          <a:noFill/>
          <a:ln w="12700">
            <a:noFill/>
            <a:miter lim="800000"/>
            <a:headEnd/>
            <a:tailEnd/>
          </a:ln>
          <a:effectLst/>
        </p:spPr>
        <p:txBody>
          <a:bodyPr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2000">
                <a:effectLst>
                  <a:outerShdw blurRad="38100" dist="38100" dir="2700000" algn="tl">
                    <a:srgbClr val="FFFFFF"/>
                  </a:outerShdw>
                </a:effectLst>
                <a:latin typeface="Times New Roman" charset="0"/>
              </a:rPr>
              <a:t>Sampling</a:t>
            </a:r>
          </a:p>
          <a:p>
            <a:pPr>
              <a:defRPr/>
            </a:pPr>
            <a:r>
              <a:rPr lang="en-GB" altLang="en-US" sz="2000">
                <a:effectLst>
                  <a:outerShdw blurRad="38100" dist="38100" dir="2700000" algn="tl">
                    <a:srgbClr val="FFFFFF"/>
                  </a:outerShdw>
                </a:effectLst>
                <a:latin typeface="Times New Roman" charset="0"/>
              </a:rPr>
              <a:t>epoch</a:t>
            </a:r>
          </a:p>
        </p:txBody>
      </p:sp>
      <p:sp>
        <p:nvSpPr>
          <p:cNvPr id="49167" name="Rectangle 70">
            <a:extLst>
              <a:ext uri="{FF2B5EF4-FFF2-40B4-BE49-F238E27FC236}">
                <a16:creationId xmlns:a16="http://schemas.microsoft.com/office/drawing/2014/main" id="{7D4BF935-9939-974D-B76A-24DB994697F9}"/>
              </a:ext>
            </a:extLst>
          </p:cNvPr>
          <p:cNvSpPr>
            <a:spLocks noChangeArrowheads="1"/>
          </p:cNvSpPr>
          <p:nvPr/>
        </p:nvSpPr>
        <p:spPr bwMode="auto">
          <a:xfrm>
            <a:off x="250825" y="4797425"/>
            <a:ext cx="3600450" cy="719138"/>
          </a:xfrm>
          <a:prstGeom prst="rect">
            <a:avLst/>
          </a:prstGeom>
          <a:solidFill>
            <a:schemeClr val="accent1">
              <a:alpha val="20000"/>
            </a:schemeClr>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nvGrpSpPr>
          <p:cNvPr id="49168" name="Group 71">
            <a:extLst>
              <a:ext uri="{FF2B5EF4-FFF2-40B4-BE49-F238E27FC236}">
                <a16:creationId xmlns:a16="http://schemas.microsoft.com/office/drawing/2014/main" id="{3ED32B62-157F-9543-9649-4A286DD82829}"/>
              </a:ext>
            </a:extLst>
          </p:cNvPr>
          <p:cNvGrpSpPr>
            <a:grpSpLocks/>
          </p:cNvGrpSpPr>
          <p:nvPr/>
        </p:nvGrpSpPr>
        <p:grpSpPr bwMode="auto">
          <a:xfrm>
            <a:off x="827088" y="908050"/>
            <a:ext cx="6913562" cy="506413"/>
            <a:chOff x="521" y="663"/>
            <a:chExt cx="7724" cy="319"/>
          </a:xfrm>
        </p:grpSpPr>
        <p:grpSp>
          <p:nvGrpSpPr>
            <p:cNvPr id="49169" name="Group 72">
              <a:extLst>
                <a:ext uri="{FF2B5EF4-FFF2-40B4-BE49-F238E27FC236}">
                  <a16:creationId xmlns:a16="http://schemas.microsoft.com/office/drawing/2014/main" id="{119DC36C-1015-2445-BDDB-986D2026DAB4}"/>
                </a:ext>
              </a:extLst>
            </p:cNvPr>
            <p:cNvGrpSpPr>
              <a:grpSpLocks/>
            </p:cNvGrpSpPr>
            <p:nvPr/>
          </p:nvGrpSpPr>
          <p:grpSpPr bwMode="auto">
            <a:xfrm>
              <a:off x="3878" y="663"/>
              <a:ext cx="2190" cy="318"/>
              <a:chOff x="3004" y="1709"/>
              <a:chExt cx="2190" cy="318"/>
            </a:xfrm>
          </p:grpSpPr>
          <p:sp>
            <p:nvSpPr>
              <p:cNvPr id="49203" name="Arc 73">
                <a:extLst>
                  <a:ext uri="{FF2B5EF4-FFF2-40B4-BE49-F238E27FC236}">
                    <a16:creationId xmlns:a16="http://schemas.microsoft.com/office/drawing/2014/main" id="{9C811F22-238D-3A44-BC39-E2D09D954A9E}"/>
                  </a:ext>
                </a:extLst>
              </p:cNvPr>
              <p:cNvSpPr>
                <a:spLocks/>
              </p:cNvSpPr>
              <p:nvPr/>
            </p:nvSpPr>
            <p:spPr bwMode="auto">
              <a:xfrm>
                <a:off x="3206" y="1726"/>
                <a:ext cx="200" cy="301"/>
              </a:xfrm>
              <a:custGeom>
                <a:avLst/>
                <a:gdLst>
                  <a:gd name="T0" fmla="*/ 0 w 19122"/>
                  <a:gd name="T1" fmla="*/ 0 h 21600"/>
                  <a:gd name="T2" fmla="*/ 0 w 19122"/>
                  <a:gd name="T3" fmla="*/ 0 h 21600"/>
                  <a:gd name="T4" fmla="*/ 0 w 19122"/>
                  <a:gd name="T5" fmla="*/ 0 h 21600"/>
                  <a:gd name="T6" fmla="*/ 0 60000 65536"/>
                  <a:gd name="T7" fmla="*/ 0 60000 65536"/>
                  <a:gd name="T8" fmla="*/ 0 60000 65536"/>
                  <a:gd name="T9" fmla="*/ 0 w 19122"/>
                  <a:gd name="T10" fmla="*/ 0 h 21600"/>
                  <a:gd name="T11" fmla="*/ 19122 w 19122"/>
                  <a:gd name="T12" fmla="*/ 21600 h 21600"/>
                </a:gdLst>
                <a:ahLst/>
                <a:cxnLst>
                  <a:cxn ang="T6">
                    <a:pos x="T0" y="T1"/>
                  </a:cxn>
                  <a:cxn ang="T7">
                    <a:pos x="T2" y="T3"/>
                  </a:cxn>
                  <a:cxn ang="T8">
                    <a:pos x="T4" y="T5"/>
                  </a:cxn>
                </a:cxnLst>
                <a:rect l="T9" t="T10" r="T11" b="T12"/>
                <a:pathLst>
                  <a:path w="19122" h="21600" fill="none" extrusionOk="0">
                    <a:moveTo>
                      <a:pt x="19026" y="21599"/>
                    </a:moveTo>
                    <a:cubicBezTo>
                      <a:pt x="11034" y="21564"/>
                      <a:pt x="3716" y="17119"/>
                      <a:pt x="-1" y="10045"/>
                    </a:cubicBezTo>
                  </a:path>
                  <a:path w="19122" h="21600" stroke="0" extrusionOk="0">
                    <a:moveTo>
                      <a:pt x="19026" y="21599"/>
                    </a:moveTo>
                    <a:cubicBezTo>
                      <a:pt x="11034" y="21564"/>
                      <a:pt x="3716" y="17119"/>
                      <a:pt x="-1" y="10045"/>
                    </a:cubicBezTo>
                    <a:lnTo>
                      <a:pt x="19122" y="0"/>
                    </a:lnTo>
                    <a:lnTo>
                      <a:pt x="19026" y="21599"/>
                    </a:lnTo>
                    <a:close/>
                  </a:path>
                </a:pathLst>
              </a:custGeom>
              <a:noFill/>
              <a:ln w="25400" cap="rnd">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04" name="Arc 74">
                <a:extLst>
                  <a:ext uri="{FF2B5EF4-FFF2-40B4-BE49-F238E27FC236}">
                    <a16:creationId xmlns:a16="http://schemas.microsoft.com/office/drawing/2014/main" id="{1194D546-2646-C54B-AA8E-E2DEA4BD7681}"/>
                  </a:ext>
                </a:extLst>
              </p:cNvPr>
              <p:cNvSpPr>
                <a:spLocks/>
              </p:cNvSpPr>
              <p:nvPr/>
            </p:nvSpPr>
            <p:spPr bwMode="auto">
              <a:xfrm>
                <a:off x="3404" y="1726"/>
                <a:ext cx="200" cy="301"/>
              </a:xfrm>
              <a:custGeom>
                <a:avLst/>
                <a:gdLst>
                  <a:gd name="T0" fmla="*/ 0 w 19176"/>
                  <a:gd name="T1" fmla="*/ 0 h 21600"/>
                  <a:gd name="T2" fmla="*/ 0 w 19176"/>
                  <a:gd name="T3" fmla="*/ 0 h 21600"/>
                  <a:gd name="T4" fmla="*/ 0 w 19176"/>
                  <a:gd name="T5" fmla="*/ 0 h 21600"/>
                  <a:gd name="T6" fmla="*/ 0 60000 65536"/>
                  <a:gd name="T7" fmla="*/ 0 60000 65536"/>
                  <a:gd name="T8" fmla="*/ 0 60000 65536"/>
                  <a:gd name="T9" fmla="*/ 0 w 19176"/>
                  <a:gd name="T10" fmla="*/ 0 h 21600"/>
                  <a:gd name="T11" fmla="*/ 19176 w 19176"/>
                  <a:gd name="T12" fmla="*/ 21600 h 21600"/>
                </a:gdLst>
                <a:ahLst/>
                <a:cxnLst>
                  <a:cxn ang="T6">
                    <a:pos x="T0" y="T1"/>
                  </a:cxn>
                  <a:cxn ang="T7">
                    <a:pos x="T2" y="T3"/>
                  </a:cxn>
                  <a:cxn ang="T8">
                    <a:pos x="T4" y="T5"/>
                  </a:cxn>
                </a:cxnLst>
                <a:rect l="T9" t="T10" r="T11" b="T12"/>
                <a:pathLst>
                  <a:path w="19176" h="21600" fill="none" extrusionOk="0">
                    <a:moveTo>
                      <a:pt x="19176" y="10124"/>
                    </a:moveTo>
                    <a:cubicBezTo>
                      <a:pt x="15429" y="17185"/>
                      <a:pt x="8089" y="21599"/>
                      <a:pt x="96" y="21600"/>
                    </a:cubicBezTo>
                    <a:cubicBezTo>
                      <a:pt x="64" y="21600"/>
                      <a:pt x="32" y="21599"/>
                      <a:pt x="0" y="21599"/>
                    </a:cubicBezTo>
                  </a:path>
                  <a:path w="19176" h="21600" stroke="0" extrusionOk="0">
                    <a:moveTo>
                      <a:pt x="19176" y="10124"/>
                    </a:moveTo>
                    <a:cubicBezTo>
                      <a:pt x="15429" y="17185"/>
                      <a:pt x="8089" y="21599"/>
                      <a:pt x="96" y="21600"/>
                    </a:cubicBezTo>
                    <a:cubicBezTo>
                      <a:pt x="64" y="21600"/>
                      <a:pt x="32" y="21599"/>
                      <a:pt x="0" y="21599"/>
                    </a:cubicBezTo>
                    <a:lnTo>
                      <a:pt x="96" y="0"/>
                    </a:lnTo>
                    <a:lnTo>
                      <a:pt x="19176" y="10124"/>
                    </a:lnTo>
                    <a:close/>
                  </a:path>
                </a:pathLst>
              </a:custGeom>
              <a:noFill/>
              <a:ln w="25400" cap="rnd">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05" name="Arc 75">
                <a:extLst>
                  <a:ext uri="{FF2B5EF4-FFF2-40B4-BE49-F238E27FC236}">
                    <a16:creationId xmlns:a16="http://schemas.microsoft.com/office/drawing/2014/main" id="{FB9E75DF-B550-324B-8040-7C0CAB6C16B0}"/>
                  </a:ext>
                </a:extLst>
              </p:cNvPr>
              <p:cNvSpPr>
                <a:spLocks/>
              </p:cNvSpPr>
              <p:nvPr/>
            </p:nvSpPr>
            <p:spPr bwMode="auto">
              <a:xfrm>
                <a:off x="3608" y="1709"/>
                <a:ext cx="199" cy="301"/>
              </a:xfrm>
              <a:custGeom>
                <a:avLst/>
                <a:gdLst>
                  <a:gd name="T0" fmla="*/ 0 w 19054"/>
                  <a:gd name="T1" fmla="*/ 0 h 21600"/>
                  <a:gd name="T2" fmla="*/ 0 w 19054"/>
                  <a:gd name="T3" fmla="*/ 0 h 21600"/>
                  <a:gd name="T4" fmla="*/ 0 w 19054"/>
                  <a:gd name="T5" fmla="*/ 0 h 21600"/>
                  <a:gd name="T6" fmla="*/ 0 60000 65536"/>
                  <a:gd name="T7" fmla="*/ 0 60000 65536"/>
                  <a:gd name="T8" fmla="*/ 0 60000 65536"/>
                  <a:gd name="T9" fmla="*/ 0 w 19054"/>
                  <a:gd name="T10" fmla="*/ 0 h 21600"/>
                  <a:gd name="T11" fmla="*/ 19054 w 19054"/>
                  <a:gd name="T12" fmla="*/ 21600 h 21600"/>
                </a:gdLst>
                <a:ahLst/>
                <a:cxnLst>
                  <a:cxn ang="T6">
                    <a:pos x="T0" y="T1"/>
                  </a:cxn>
                  <a:cxn ang="T7">
                    <a:pos x="T2" y="T3"/>
                  </a:cxn>
                  <a:cxn ang="T8">
                    <a:pos x="T4" y="T5"/>
                  </a:cxn>
                </a:cxnLst>
                <a:rect l="T9" t="T10" r="T11" b="T12"/>
                <a:pathLst>
                  <a:path w="19054" h="21600" fill="none" extrusionOk="0">
                    <a:moveTo>
                      <a:pt x="0" y="11426"/>
                    </a:moveTo>
                    <a:cubicBezTo>
                      <a:pt x="3739" y="4422"/>
                      <a:pt x="11019" y="35"/>
                      <a:pt x="18959" y="0"/>
                    </a:cubicBezTo>
                  </a:path>
                  <a:path w="19054" h="21600" stroke="0" extrusionOk="0">
                    <a:moveTo>
                      <a:pt x="0" y="11426"/>
                    </a:moveTo>
                    <a:cubicBezTo>
                      <a:pt x="3739" y="4422"/>
                      <a:pt x="11019" y="35"/>
                      <a:pt x="18959" y="0"/>
                    </a:cubicBezTo>
                    <a:lnTo>
                      <a:pt x="19054" y="21600"/>
                    </a:lnTo>
                    <a:lnTo>
                      <a:pt x="0" y="11426"/>
                    </a:lnTo>
                    <a:close/>
                  </a:path>
                </a:pathLst>
              </a:custGeom>
              <a:noFill/>
              <a:ln w="25400" cap="rnd">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06" name="Arc 76">
                <a:extLst>
                  <a:ext uri="{FF2B5EF4-FFF2-40B4-BE49-F238E27FC236}">
                    <a16:creationId xmlns:a16="http://schemas.microsoft.com/office/drawing/2014/main" id="{6CC4DF6A-E406-F244-9DF0-AB29A7A46AD3}"/>
                  </a:ext>
                </a:extLst>
              </p:cNvPr>
              <p:cNvSpPr>
                <a:spLocks/>
              </p:cNvSpPr>
              <p:nvPr/>
            </p:nvSpPr>
            <p:spPr bwMode="auto">
              <a:xfrm>
                <a:off x="3004" y="1711"/>
                <a:ext cx="200" cy="301"/>
              </a:xfrm>
              <a:custGeom>
                <a:avLst/>
                <a:gdLst>
                  <a:gd name="T0" fmla="*/ 0 w 19127"/>
                  <a:gd name="T1" fmla="*/ 0 h 21600"/>
                  <a:gd name="T2" fmla="*/ 0 w 19127"/>
                  <a:gd name="T3" fmla="*/ 0 h 21600"/>
                  <a:gd name="T4" fmla="*/ 0 w 19127"/>
                  <a:gd name="T5" fmla="*/ 0 h 21600"/>
                  <a:gd name="T6" fmla="*/ 0 60000 65536"/>
                  <a:gd name="T7" fmla="*/ 0 60000 65536"/>
                  <a:gd name="T8" fmla="*/ 0 60000 65536"/>
                  <a:gd name="T9" fmla="*/ 0 w 19127"/>
                  <a:gd name="T10" fmla="*/ 0 h 21600"/>
                  <a:gd name="T11" fmla="*/ 19127 w 19127"/>
                  <a:gd name="T12" fmla="*/ 21600 h 21600"/>
                </a:gdLst>
                <a:ahLst/>
                <a:cxnLst>
                  <a:cxn ang="T6">
                    <a:pos x="T0" y="T1"/>
                  </a:cxn>
                  <a:cxn ang="T7">
                    <a:pos x="T2" y="T3"/>
                  </a:cxn>
                  <a:cxn ang="T8">
                    <a:pos x="T4" y="T5"/>
                  </a:cxn>
                </a:cxnLst>
                <a:rect l="T9" t="T10" r="T11" b="T12"/>
                <a:pathLst>
                  <a:path w="19127" h="21600" fill="none" extrusionOk="0">
                    <a:moveTo>
                      <a:pt x="0" y="0"/>
                    </a:moveTo>
                    <a:cubicBezTo>
                      <a:pt x="31" y="0"/>
                      <a:pt x="63" y="-1"/>
                      <a:pt x="95" y="0"/>
                    </a:cubicBezTo>
                    <a:cubicBezTo>
                      <a:pt x="8052" y="0"/>
                      <a:pt x="15364" y="4374"/>
                      <a:pt x="19127" y="11385"/>
                    </a:cubicBezTo>
                  </a:path>
                  <a:path w="19127" h="21600" stroke="0" extrusionOk="0">
                    <a:moveTo>
                      <a:pt x="0" y="0"/>
                    </a:moveTo>
                    <a:cubicBezTo>
                      <a:pt x="31" y="0"/>
                      <a:pt x="63" y="-1"/>
                      <a:pt x="95" y="0"/>
                    </a:cubicBezTo>
                    <a:cubicBezTo>
                      <a:pt x="8052" y="0"/>
                      <a:pt x="15364" y="4374"/>
                      <a:pt x="19127" y="11385"/>
                    </a:cubicBezTo>
                    <a:lnTo>
                      <a:pt x="95" y="21600"/>
                    </a:lnTo>
                    <a:lnTo>
                      <a:pt x="0" y="0"/>
                    </a:lnTo>
                    <a:close/>
                  </a:path>
                </a:pathLst>
              </a:custGeom>
              <a:noFill/>
              <a:ln w="25400" cap="rnd">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07" name="Arc 77">
                <a:extLst>
                  <a:ext uri="{FF2B5EF4-FFF2-40B4-BE49-F238E27FC236}">
                    <a16:creationId xmlns:a16="http://schemas.microsoft.com/office/drawing/2014/main" id="{7BA1BA98-9C55-6C45-BE44-3854B7BE5BD3}"/>
                  </a:ext>
                </a:extLst>
              </p:cNvPr>
              <p:cNvSpPr>
                <a:spLocks/>
              </p:cNvSpPr>
              <p:nvPr/>
            </p:nvSpPr>
            <p:spPr bwMode="auto">
              <a:xfrm>
                <a:off x="3998" y="1726"/>
                <a:ext cx="200" cy="301"/>
              </a:xfrm>
              <a:custGeom>
                <a:avLst/>
                <a:gdLst>
                  <a:gd name="T0" fmla="*/ 0 w 19122"/>
                  <a:gd name="T1" fmla="*/ 0 h 21600"/>
                  <a:gd name="T2" fmla="*/ 0 w 19122"/>
                  <a:gd name="T3" fmla="*/ 0 h 21600"/>
                  <a:gd name="T4" fmla="*/ 0 w 19122"/>
                  <a:gd name="T5" fmla="*/ 0 h 21600"/>
                  <a:gd name="T6" fmla="*/ 0 60000 65536"/>
                  <a:gd name="T7" fmla="*/ 0 60000 65536"/>
                  <a:gd name="T8" fmla="*/ 0 60000 65536"/>
                  <a:gd name="T9" fmla="*/ 0 w 19122"/>
                  <a:gd name="T10" fmla="*/ 0 h 21600"/>
                  <a:gd name="T11" fmla="*/ 19122 w 19122"/>
                  <a:gd name="T12" fmla="*/ 21600 h 21600"/>
                </a:gdLst>
                <a:ahLst/>
                <a:cxnLst>
                  <a:cxn ang="T6">
                    <a:pos x="T0" y="T1"/>
                  </a:cxn>
                  <a:cxn ang="T7">
                    <a:pos x="T2" y="T3"/>
                  </a:cxn>
                  <a:cxn ang="T8">
                    <a:pos x="T4" y="T5"/>
                  </a:cxn>
                </a:cxnLst>
                <a:rect l="T9" t="T10" r="T11" b="T12"/>
                <a:pathLst>
                  <a:path w="19122" h="21600" fill="none" extrusionOk="0">
                    <a:moveTo>
                      <a:pt x="19026" y="21599"/>
                    </a:moveTo>
                    <a:cubicBezTo>
                      <a:pt x="11034" y="21564"/>
                      <a:pt x="3716" y="17119"/>
                      <a:pt x="-1" y="10045"/>
                    </a:cubicBezTo>
                  </a:path>
                  <a:path w="19122" h="21600" stroke="0" extrusionOk="0">
                    <a:moveTo>
                      <a:pt x="19026" y="21599"/>
                    </a:moveTo>
                    <a:cubicBezTo>
                      <a:pt x="11034" y="21564"/>
                      <a:pt x="3716" y="17119"/>
                      <a:pt x="-1" y="10045"/>
                    </a:cubicBezTo>
                    <a:lnTo>
                      <a:pt x="19122" y="0"/>
                    </a:lnTo>
                    <a:lnTo>
                      <a:pt x="19026" y="21599"/>
                    </a:lnTo>
                    <a:close/>
                  </a:path>
                </a:pathLst>
              </a:custGeom>
              <a:noFill/>
              <a:ln w="25400" cap="rnd">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08" name="Arc 78">
                <a:extLst>
                  <a:ext uri="{FF2B5EF4-FFF2-40B4-BE49-F238E27FC236}">
                    <a16:creationId xmlns:a16="http://schemas.microsoft.com/office/drawing/2014/main" id="{838AEB4E-F18A-EB45-8D22-956CCE3FA76E}"/>
                  </a:ext>
                </a:extLst>
              </p:cNvPr>
              <p:cNvSpPr>
                <a:spLocks/>
              </p:cNvSpPr>
              <p:nvPr/>
            </p:nvSpPr>
            <p:spPr bwMode="auto">
              <a:xfrm>
                <a:off x="4592" y="1724"/>
                <a:ext cx="200" cy="301"/>
              </a:xfrm>
              <a:custGeom>
                <a:avLst/>
                <a:gdLst>
                  <a:gd name="T0" fmla="*/ 0 w 19176"/>
                  <a:gd name="T1" fmla="*/ 0 h 21600"/>
                  <a:gd name="T2" fmla="*/ 0 w 19176"/>
                  <a:gd name="T3" fmla="*/ 0 h 21600"/>
                  <a:gd name="T4" fmla="*/ 0 w 19176"/>
                  <a:gd name="T5" fmla="*/ 0 h 21600"/>
                  <a:gd name="T6" fmla="*/ 0 60000 65536"/>
                  <a:gd name="T7" fmla="*/ 0 60000 65536"/>
                  <a:gd name="T8" fmla="*/ 0 60000 65536"/>
                  <a:gd name="T9" fmla="*/ 0 w 19176"/>
                  <a:gd name="T10" fmla="*/ 0 h 21600"/>
                  <a:gd name="T11" fmla="*/ 19176 w 19176"/>
                  <a:gd name="T12" fmla="*/ 21600 h 21600"/>
                </a:gdLst>
                <a:ahLst/>
                <a:cxnLst>
                  <a:cxn ang="T6">
                    <a:pos x="T0" y="T1"/>
                  </a:cxn>
                  <a:cxn ang="T7">
                    <a:pos x="T2" y="T3"/>
                  </a:cxn>
                  <a:cxn ang="T8">
                    <a:pos x="T4" y="T5"/>
                  </a:cxn>
                </a:cxnLst>
                <a:rect l="T9" t="T10" r="T11" b="T12"/>
                <a:pathLst>
                  <a:path w="19176" h="21600" fill="none" extrusionOk="0">
                    <a:moveTo>
                      <a:pt x="19176" y="10124"/>
                    </a:moveTo>
                    <a:cubicBezTo>
                      <a:pt x="15429" y="17185"/>
                      <a:pt x="8089" y="21599"/>
                      <a:pt x="96" y="21600"/>
                    </a:cubicBezTo>
                    <a:cubicBezTo>
                      <a:pt x="64" y="21600"/>
                      <a:pt x="32" y="21599"/>
                      <a:pt x="0" y="21599"/>
                    </a:cubicBezTo>
                  </a:path>
                  <a:path w="19176" h="21600" stroke="0" extrusionOk="0">
                    <a:moveTo>
                      <a:pt x="19176" y="10124"/>
                    </a:moveTo>
                    <a:cubicBezTo>
                      <a:pt x="15429" y="17185"/>
                      <a:pt x="8089" y="21599"/>
                      <a:pt x="96" y="21600"/>
                    </a:cubicBezTo>
                    <a:cubicBezTo>
                      <a:pt x="64" y="21600"/>
                      <a:pt x="32" y="21599"/>
                      <a:pt x="0" y="21599"/>
                    </a:cubicBezTo>
                    <a:lnTo>
                      <a:pt x="96" y="0"/>
                    </a:lnTo>
                    <a:lnTo>
                      <a:pt x="19176" y="10124"/>
                    </a:lnTo>
                    <a:close/>
                  </a:path>
                </a:pathLst>
              </a:custGeom>
              <a:noFill/>
              <a:ln w="25400" cap="rnd">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09" name="Arc 79">
                <a:extLst>
                  <a:ext uri="{FF2B5EF4-FFF2-40B4-BE49-F238E27FC236}">
                    <a16:creationId xmlns:a16="http://schemas.microsoft.com/office/drawing/2014/main" id="{AEC72133-C1AD-8448-92EE-AACEADFA79AE}"/>
                  </a:ext>
                </a:extLst>
              </p:cNvPr>
              <p:cNvSpPr>
                <a:spLocks/>
              </p:cNvSpPr>
              <p:nvPr/>
            </p:nvSpPr>
            <p:spPr bwMode="auto">
              <a:xfrm>
                <a:off x="4796" y="1709"/>
                <a:ext cx="199" cy="301"/>
              </a:xfrm>
              <a:custGeom>
                <a:avLst/>
                <a:gdLst>
                  <a:gd name="T0" fmla="*/ 0 w 19054"/>
                  <a:gd name="T1" fmla="*/ 0 h 21600"/>
                  <a:gd name="T2" fmla="*/ 0 w 19054"/>
                  <a:gd name="T3" fmla="*/ 0 h 21600"/>
                  <a:gd name="T4" fmla="*/ 0 w 19054"/>
                  <a:gd name="T5" fmla="*/ 0 h 21600"/>
                  <a:gd name="T6" fmla="*/ 0 60000 65536"/>
                  <a:gd name="T7" fmla="*/ 0 60000 65536"/>
                  <a:gd name="T8" fmla="*/ 0 60000 65536"/>
                  <a:gd name="T9" fmla="*/ 0 w 19054"/>
                  <a:gd name="T10" fmla="*/ 0 h 21600"/>
                  <a:gd name="T11" fmla="*/ 19054 w 19054"/>
                  <a:gd name="T12" fmla="*/ 21600 h 21600"/>
                </a:gdLst>
                <a:ahLst/>
                <a:cxnLst>
                  <a:cxn ang="T6">
                    <a:pos x="T0" y="T1"/>
                  </a:cxn>
                  <a:cxn ang="T7">
                    <a:pos x="T2" y="T3"/>
                  </a:cxn>
                  <a:cxn ang="T8">
                    <a:pos x="T4" y="T5"/>
                  </a:cxn>
                </a:cxnLst>
                <a:rect l="T9" t="T10" r="T11" b="T12"/>
                <a:pathLst>
                  <a:path w="19054" h="21600" fill="none" extrusionOk="0">
                    <a:moveTo>
                      <a:pt x="0" y="11426"/>
                    </a:moveTo>
                    <a:cubicBezTo>
                      <a:pt x="3739" y="4422"/>
                      <a:pt x="11019" y="35"/>
                      <a:pt x="18959" y="0"/>
                    </a:cubicBezTo>
                  </a:path>
                  <a:path w="19054" h="21600" stroke="0" extrusionOk="0">
                    <a:moveTo>
                      <a:pt x="0" y="11426"/>
                    </a:moveTo>
                    <a:cubicBezTo>
                      <a:pt x="3739" y="4422"/>
                      <a:pt x="11019" y="35"/>
                      <a:pt x="18959" y="0"/>
                    </a:cubicBezTo>
                    <a:lnTo>
                      <a:pt x="19054" y="21600"/>
                    </a:lnTo>
                    <a:lnTo>
                      <a:pt x="0" y="11426"/>
                    </a:lnTo>
                    <a:close/>
                  </a:path>
                </a:pathLst>
              </a:custGeom>
              <a:noFill/>
              <a:ln w="25400" cap="rnd">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10" name="Arc 80">
                <a:extLst>
                  <a:ext uri="{FF2B5EF4-FFF2-40B4-BE49-F238E27FC236}">
                    <a16:creationId xmlns:a16="http://schemas.microsoft.com/office/drawing/2014/main" id="{E5009117-A859-E241-BBD7-03A7D91B7216}"/>
                  </a:ext>
                </a:extLst>
              </p:cNvPr>
              <p:cNvSpPr>
                <a:spLocks/>
              </p:cNvSpPr>
              <p:nvPr/>
            </p:nvSpPr>
            <p:spPr bwMode="auto">
              <a:xfrm>
                <a:off x="3794" y="1711"/>
                <a:ext cx="200" cy="301"/>
              </a:xfrm>
              <a:custGeom>
                <a:avLst/>
                <a:gdLst>
                  <a:gd name="T0" fmla="*/ 0 w 19127"/>
                  <a:gd name="T1" fmla="*/ 0 h 21600"/>
                  <a:gd name="T2" fmla="*/ 0 w 19127"/>
                  <a:gd name="T3" fmla="*/ 0 h 21600"/>
                  <a:gd name="T4" fmla="*/ 0 w 19127"/>
                  <a:gd name="T5" fmla="*/ 0 h 21600"/>
                  <a:gd name="T6" fmla="*/ 0 60000 65536"/>
                  <a:gd name="T7" fmla="*/ 0 60000 65536"/>
                  <a:gd name="T8" fmla="*/ 0 60000 65536"/>
                  <a:gd name="T9" fmla="*/ 0 w 19127"/>
                  <a:gd name="T10" fmla="*/ 0 h 21600"/>
                  <a:gd name="T11" fmla="*/ 19127 w 19127"/>
                  <a:gd name="T12" fmla="*/ 21600 h 21600"/>
                </a:gdLst>
                <a:ahLst/>
                <a:cxnLst>
                  <a:cxn ang="T6">
                    <a:pos x="T0" y="T1"/>
                  </a:cxn>
                  <a:cxn ang="T7">
                    <a:pos x="T2" y="T3"/>
                  </a:cxn>
                  <a:cxn ang="T8">
                    <a:pos x="T4" y="T5"/>
                  </a:cxn>
                </a:cxnLst>
                <a:rect l="T9" t="T10" r="T11" b="T12"/>
                <a:pathLst>
                  <a:path w="19127" h="21600" fill="none" extrusionOk="0">
                    <a:moveTo>
                      <a:pt x="0" y="0"/>
                    </a:moveTo>
                    <a:cubicBezTo>
                      <a:pt x="31" y="0"/>
                      <a:pt x="63" y="-1"/>
                      <a:pt x="95" y="0"/>
                    </a:cubicBezTo>
                    <a:cubicBezTo>
                      <a:pt x="8052" y="0"/>
                      <a:pt x="15364" y="4374"/>
                      <a:pt x="19127" y="11385"/>
                    </a:cubicBezTo>
                  </a:path>
                  <a:path w="19127" h="21600" stroke="0" extrusionOk="0">
                    <a:moveTo>
                      <a:pt x="0" y="0"/>
                    </a:moveTo>
                    <a:cubicBezTo>
                      <a:pt x="31" y="0"/>
                      <a:pt x="63" y="-1"/>
                      <a:pt x="95" y="0"/>
                    </a:cubicBezTo>
                    <a:cubicBezTo>
                      <a:pt x="8052" y="0"/>
                      <a:pt x="15364" y="4374"/>
                      <a:pt x="19127" y="11385"/>
                    </a:cubicBezTo>
                    <a:lnTo>
                      <a:pt x="95" y="21600"/>
                    </a:lnTo>
                    <a:lnTo>
                      <a:pt x="0" y="0"/>
                    </a:lnTo>
                    <a:close/>
                  </a:path>
                </a:pathLst>
              </a:custGeom>
              <a:noFill/>
              <a:ln w="25400" cap="rnd">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11" name="Arc 81">
                <a:extLst>
                  <a:ext uri="{FF2B5EF4-FFF2-40B4-BE49-F238E27FC236}">
                    <a16:creationId xmlns:a16="http://schemas.microsoft.com/office/drawing/2014/main" id="{88B44066-AC0C-4745-B556-B19BB7E915C2}"/>
                  </a:ext>
                </a:extLst>
              </p:cNvPr>
              <p:cNvSpPr>
                <a:spLocks/>
              </p:cNvSpPr>
              <p:nvPr/>
            </p:nvSpPr>
            <p:spPr bwMode="auto">
              <a:xfrm>
                <a:off x="4994" y="1709"/>
                <a:ext cx="200" cy="301"/>
              </a:xfrm>
              <a:custGeom>
                <a:avLst/>
                <a:gdLst>
                  <a:gd name="T0" fmla="*/ 0 w 19127"/>
                  <a:gd name="T1" fmla="*/ 0 h 21600"/>
                  <a:gd name="T2" fmla="*/ 0 w 19127"/>
                  <a:gd name="T3" fmla="*/ 0 h 21600"/>
                  <a:gd name="T4" fmla="*/ 0 w 19127"/>
                  <a:gd name="T5" fmla="*/ 0 h 21600"/>
                  <a:gd name="T6" fmla="*/ 0 60000 65536"/>
                  <a:gd name="T7" fmla="*/ 0 60000 65536"/>
                  <a:gd name="T8" fmla="*/ 0 60000 65536"/>
                  <a:gd name="T9" fmla="*/ 0 w 19127"/>
                  <a:gd name="T10" fmla="*/ 0 h 21600"/>
                  <a:gd name="T11" fmla="*/ 19127 w 19127"/>
                  <a:gd name="T12" fmla="*/ 21600 h 21600"/>
                </a:gdLst>
                <a:ahLst/>
                <a:cxnLst>
                  <a:cxn ang="T6">
                    <a:pos x="T0" y="T1"/>
                  </a:cxn>
                  <a:cxn ang="T7">
                    <a:pos x="T2" y="T3"/>
                  </a:cxn>
                  <a:cxn ang="T8">
                    <a:pos x="T4" y="T5"/>
                  </a:cxn>
                </a:cxnLst>
                <a:rect l="T9" t="T10" r="T11" b="T12"/>
                <a:pathLst>
                  <a:path w="19127" h="21600" fill="none" extrusionOk="0">
                    <a:moveTo>
                      <a:pt x="0" y="0"/>
                    </a:moveTo>
                    <a:cubicBezTo>
                      <a:pt x="31" y="0"/>
                      <a:pt x="63" y="-1"/>
                      <a:pt x="95" y="0"/>
                    </a:cubicBezTo>
                    <a:cubicBezTo>
                      <a:pt x="8052" y="0"/>
                      <a:pt x="15364" y="4374"/>
                      <a:pt x="19127" y="11385"/>
                    </a:cubicBezTo>
                  </a:path>
                  <a:path w="19127" h="21600" stroke="0" extrusionOk="0">
                    <a:moveTo>
                      <a:pt x="0" y="0"/>
                    </a:moveTo>
                    <a:cubicBezTo>
                      <a:pt x="31" y="0"/>
                      <a:pt x="63" y="-1"/>
                      <a:pt x="95" y="0"/>
                    </a:cubicBezTo>
                    <a:cubicBezTo>
                      <a:pt x="8052" y="0"/>
                      <a:pt x="15364" y="4374"/>
                      <a:pt x="19127" y="11385"/>
                    </a:cubicBezTo>
                    <a:lnTo>
                      <a:pt x="95" y="21600"/>
                    </a:lnTo>
                    <a:lnTo>
                      <a:pt x="0" y="0"/>
                    </a:lnTo>
                    <a:close/>
                  </a:path>
                </a:pathLst>
              </a:custGeom>
              <a:noFill/>
              <a:ln w="25400" cap="rnd">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12" name="Line 82">
                <a:extLst>
                  <a:ext uri="{FF2B5EF4-FFF2-40B4-BE49-F238E27FC236}">
                    <a16:creationId xmlns:a16="http://schemas.microsoft.com/office/drawing/2014/main" id="{CFA9D9DB-6DBF-2449-8895-F5E21D21BF1B}"/>
                  </a:ext>
                </a:extLst>
              </p:cNvPr>
              <p:cNvSpPr>
                <a:spLocks noChangeShapeType="1"/>
              </p:cNvSpPr>
              <p:nvPr/>
            </p:nvSpPr>
            <p:spPr bwMode="auto">
              <a:xfrm>
                <a:off x="4204" y="2026"/>
                <a:ext cx="38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9170" name="Group 83">
              <a:extLst>
                <a:ext uri="{FF2B5EF4-FFF2-40B4-BE49-F238E27FC236}">
                  <a16:creationId xmlns:a16="http://schemas.microsoft.com/office/drawing/2014/main" id="{C67DAAFB-BD17-804C-AE77-9EACF2D0F809}"/>
                </a:ext>
              </a:extLst>
            </p:cNvPr>
            <p:cNvGrpSpPr>
              <a:grpSpLocks/>
            </p:cNvGrpSpPr>
            <p:nvPr/>
          </p:nvGrpSpPr>
          <p:grpSpPr bwMode="auto">
            <a:xfrm>
              <a:off x="521" y="663"/>
              <a:ext cx="2189" cy="318"/>
              <a:chOff x="2810" y="1241"/>
              <a:chExt cx="2189" cy="318"/>
            </a:xfrm>
          </p:grpSpPr>
          <p:sp>
            <p:nvSpPr>
              <p:cNvPr id="49193" name="Arc 84">
                <a:extLst>
                  <a:ext uri="{FF2B5EF4-FFF2-40B4-BE49-F238E27FC236}">
                    <a16:creationId xmlns:a16="http://schemas.microsoft.com/office/drawing/2014/main" id="{1298AD21-622E-FA4E-9C6E-C247880D8751}"/>
                  </a:ext>
                </a:extLst>
              </p:cNvPr>
              <p:cNvSpPr>
                <a:spLocks/>
              </p:cNvSpPr>
              <p:nvPr/>
            </p:nvSpPr>
            <p:spPr bwMode="auto">
              <a:xfrm>
                <a:off x="4597" y="1258"/>
                <a:ext cx="200" cy="301"/>
              </a:xfrm>
              <a:custGeom>
                <a:avLst/>
                <a:gdLst>
                  <a:gd name="T0" fmla="*/ 0 w 19176"/>
                  <a:gd name="T1" fmla="*/ 0 h 21600"/>
                  <a:gd name="T2" fmla="*/ 0 w 19176"/>
                  <a:gd name="T3" fmla="*/ 0 h 21600"/>
                  <a:gd name="T4" fmla="*/ 0 w 19176"/>
                  <a:gd name="T5" fmla="*/ 0 h 21600"/>
                  <a:gd name="T6" fmla="*/ 0 60000 65536"/>
                  <a:gd name="T7" fmla="*/ 0 60000 65536"/>
                  <a:gd name="T8" fmla="*/ 0 60000 65536"/>
                  <a:gd name="T9" fmla="*/ 0 w 19176"/>
                  <a:gd name="T10" fmla="*/ 0 h 21600"/>
                  <a:gd name="T11" fmla="*/ 19176 w 19176"/>
                  <a:gd name="T12" fmla="*/ 21600 h 21600"/>
                </a:gdLst>
                <a:ahLst/>
                <a:cxnLst>
                  <a:cxn ang="T6">
                    <a:pos x="T0" y="T1"/>
                  </a:cxn>
                  <a:cxn ang="T7">
                    <a:pos x="T2" y="T3"/>
                  </a:cxn>
                  <a:cxn ang="T8">
                    <a:pos x="T4" y="T5"/>
                  </a:cxn>
                </a:cxnLst>
                <a:rect l="T9" t="T10" r="T11" b="T12"/>
                <a:pathLst>
                  <a:path w="19176" h="21600" fill="none" extrusionOk="0">
                    <a:moveTo>
                      <a:pt x="19176" y="10124"/>
                    </a:moveTo>
                    <a:cubicBezTo>
                      <a:pt x="15429" y="17185"/>
                      <a:pt x="8089" y="21599"/>
                      <a:pt x="96" y="21600"/>
                    </a:cubicBezTo>
                    <a:cubicBezTo>
                      <a:pt x="64" y="21600"/>
                      <a:pt x="32" y="21599"/>
                      <a:pt x="0" y="21599"/>
                    </a:cubicBezTo>
                  </a:path>
                  <a:path w="19176" h="21600" stroke="0" extrusionOk="0">
                    <a:moveTo>
                      <a:pt x="19176" y="10124"/>
                    </a:moveTo>
                    <a:cubicBezTo>
                      <a:pt x="15429" y="17185"/>
                      <a:pt x="8089" y="21599"/>
                      <a:pt x="96" y="21600"/>
                    </a:cubicBezTo>
                    <a:cubicBezTo>
                      <a:pt x="64" y="21600"/>
                      <a:pt x="32" y="21599"/>
                      <a:pt x="0" y="21599"/>
                    </a:cubicBezTo>
                    <a:lnTo>
                      <a:pt x="96" y="0"/>
                    </a:lnTo>
                    <a:lnTo>
                      <a:pt x="19176" y="10124"/>
                    </a:lnTo>
                    <a:close/>
                  </a:path>
                </a:pathLst>
              </a:custGeom>
              <a:noFill/>
              <a:ln w="25400" cap="rnd">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94" name="Arc 85">
                <a:extLst>
                  <a:ext uri="{FF2B5EF4-FFF2-40B4-BE49-F238E27FC236}">
                    <a16:creationId xmlns:a16="http://schemas.microsoft.com/office/drawing/2014/main" id="{18D91D32-611E-AD4B-8270-065512667857}"/>
                  </a:ext>
                </a:extLst>
              </p:cNvPr>
              <p:cNvSpPr>
                <a:spLocks/>
              </p:cNvSpPr>
              <p:nvPr/>
            </p:nvSpPr>
            <p:spPr bwMode="auto">
              <a:xfrm>
                <a:off x="4399" y="1258"/>
                <a:ext cx="200" cy="301"/>
              </a:xfrm>
              <a:custGeom>
                <a:avLst/>
                <a:gdLst>
                  <a:gd name="T0" fmla="*/ 0 w 19122"/>
                  <a:gd name="T1" fmla="*/ 0 h 21600"/>
                  <a:gd name="T2" fmla="*/ 0 w 19122"/>
                  <a:gd name="T3" fmla="*/ 0 h 21600"/>
                  <a:gd name="T4" fmla="*/ 0 w 19122"/>
                  <a:gd name="T5" fmla="*/ 0 h 21600"/>
                  <a:gd name="T6" fmla="*/ 0 60000 65536"/>
                  <a:gd name="T7" fmla="*/ 0 60000 65536"/>
                  <a:gd name="T8" fmla="*/ 0 60000 65536"/>
                  <a:gd name="T9" fmla="*/ 0 w 19122"/>
                  <a:gd name="T10" fmla="*/ 0 h 21600"/>
                  <a:gd name="T11" fmla="*/ 19122 w 19122"/>
                  <a:gd name="T12" fmla="*/ 21600 h 21600"/>
                </a:gdLst>
                <a:ahLst/>
                <a:cxnLst>
                  <a:cxn ang="T6">
                    <a:pos x="T0" y="T1"/>
                  </a:cxn>
                  <a:cxn ang="T7">
                    <a:pos x="T2" y="T3"/>
                  </a:cxn>
                  <a:cxn ang="T8">
                    <a:pos x="T4" y="T5"/>
                  </a:cxn>
                </a:cxnLst>
                <a:rect l="T9" t="T10" r="T11" b="T12"/>
                <a:pathLst>
                  <a:path w="19122" h="21600" fill="none" extrusionOk="0">
                    <a:moveTo>
                      <a:pt x="19026" y="21599"/>
                    </a:moveTo>
                    <a:cubicBezTo>
                      <a:pt x="11034" y="21564"/>
                      <a:pt x="3716" y="17119"/>
                      <a:pt x="-1" y="10045"/>
                    </a:cubicBezTo>
                  </a:path>
                  <a:path w="19122" h="21600" stroke="0" extrusionOk="0">
                    <a:moveTo>
                      <a:pt x="19026" y="21599"/>
                    </a:moveTo>
                    <a:cubicBezTo>
                      <a:pt x="11034" y="21564"/>
                      <a:pt x="3716" y="17119"/>
                      <a:pt x="-1" y="10045"/>
                    </a:cubicBezTo>
                    <a:lnTo>
                      <a:pt x="19122" y="0"/>
                    </a:lnTo>
                    <a:lnTo>
                      <a:pt x="19026" y="21599"/>
                    </a:lnTo>
                    <a:close/>
                  </a:path>
                </a:pathLst>
              </a:custGeom>
              <a:noFill/>
              <a:ln w="25400" cap="rnd">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95" name="Arc 86">
                <a:extLst>
                  <a:ext uri="{FF2B5EF4-FFF2-40B4-BE49-F238E27FC236}">
                    <a16:creationId xmlns:a16="http://schemas.microsoft.com/office/drawing/2014/main" id="{75733930-220A-4F4E-B268-38755CCA3E82}"/>
                  </a:ext>
                </a:extLst>
              </p:cNvPr>
              <p:cNvSpPr>
                <a:spLocks/>
              </p:cNvSpPr>
              <p:nvPr/>
            </p:nvSpPr>
            <p:spPr bwMode="auto">
              <a:xfrm>
                <a:off x="4196" y="1241"/>
                <a:ext cx="200" cy="301"/>
              </a:xfrm>
              <a:custGeom>
                <a:avLst/>
                <a:gdLst>
                  <a:gd name="T0" fmla="*/ 0 w 19127"/>
                  <a:gd name="T1" fmla="*/ 0 h 21600"/>
                  <a:gd name="T2" fmla="*/ 0 w 19127"/>
                  <a:gd name="T3" fmla="*/ 0 h 21600"/>
                  <a:gd name="T4" fmla="*/ 0 w 19127"/>
                  <a:gd name="T5" fmla="*/ 0 h 21600"/>
                  <a:gd name="T6" fmla="*/ 0 60000 65536"/>
                  <a:gd name="T7" fmla="*/ 0 60000 65536"/>
                  <a:gd name="T8" fmla="*/ 0 60000 65536"/>
                  <a:gd name="T9" fmla="*/ 0 w 19127"/>
                  <a:gd name="T10" fmla="*/ 0 h 21600"/>
                  <a:gd name="T11" fmla="*/ 19127 w 19127"/>
                  <a:gd name="T12" fmla="*/ 21600 h 21600"/>
                </a:gdLst>
                <a:ahLst/>
                <a:cxnLst>
                  <a:cxn ang="T6">
                    <a:pos x="T0" y="T1"/>
                  </a:cxn>
                  <a:cxn ang="T7">
                    <a:pos x="T2" y="T3"/>
                  </a:cxn>
                  <a:cxn ang="T8">
                    <a:pos x="T4" y="T5"/>
                  </a:cxn>
                </a:cxnLst>
                <a:rect l="T9" t="T10" r="T11" b="T12"/>
                <a:pathLst>
                  <a:path w="19127" h="21600" fill="none" extrusionOk="0">
                    <a:moveTo>
                      <a:pt x="0" y="0"/>
                    </a:moveTo>
                    <a:cubicBezTo>
                      <a:pt x="31" y="0"/>
                      <a:pt x="63" y="-1"/>
                      <a:pt x="95" y="0"/>
                    </a:cubicBezTo>
                    <a:cubicBezTo>
                      <a:pt x="8052" y="0"/>
                      <a:pt x="15364" y="4374"/>
                      <a:pt x="19127" y="11385"/>
                    </a:cubicBezTo>
                  </a:path>
                  <a:path w="19127" h="21600" stroke="0" extrusionOk="0">
                    <a:moveTo>
                      <a:pt x="0" y="0"/>
                    </a:moveTo>
                    <a:cubicBezTo>
                      <a:pt x="31" y="0"/>
                      <a:pt x="63" y="-1"/>
                      <a:pt x="95" y="0"/>
                    </a:cubicBezTo>
                    <a:cubicBezTo>
                      <a:pt x="8052" y="0"/>
                      <a:pt x="15364" y="4374"/>
                      <a:pt x="19127" y="11385"/>
                    </a:cubicBezTo>
                    <a:lnTo>
                      <a:pt x="95" y="21600"/>
                    </a:lnTo>
                    <a:lnTo>
                      <a:pt x="0" y="0"/>
                    </a:lnTo>
                    <a:close/>
                  </a:path>
                </a:pathLst>
              </a:custGeom>
              <a:noFill/>
              <a:ln w="25400" cap="rnd">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96" name="Arc 87">
                <a:extLst>
                  <a:ext uri="{FF2B5EF4-FFF2-40B4-BE49-F238E27FC236}">
                    <a16:creationId xmlns:a16="http://schemas.microsoft.com/office/drawing/2014/main" id="{B0F1C9C0-7FAA-7548-8366-3764FED81C33}"/>
                  </a:ext>
                </a:extLst>
              </p:cNvPr>
              <p:cNvSpPr>
                <a:spLocks/>
              </p:cNvSpPr>
              <p:nvPr/>
            </p:nvSpPr>
            <p:spPr bwMode="auto">
              <a:xfrm>
                <a:off x="4800" y="1243"/>
                <a:ext cx="199" cy="301"/>
              </a:xfrm>
              <a:custGeom>
                <a:avLst/>
                <a:gdLst>
                  <a:gd name="T0" fmla="*/ 0 w 19054"/>
                  <a:gd name="T1" fmla="*/ 0 h 21600"/>
                  <a:gd name="T2" fmla="*/ 0 w 19054"/>
                  <a:gd name="T3" fmla="*/ 0 h 21600"/>
                  <a:gd name="T4" fmla="*/ 0 w 19054"/>
                  <a:gd name="T5" fmla="*/ 0 h 21600"/>
                  <a:gd name="T6" fmla="*/ 0 60000 65536"/>
                  <a:gd name="T7" fmla="*/ 0 60000 65536"/>
                  <a:gd name="T8" fmla="*/ 0 60000 65536"/>
                  <a:gd name="T9" fmla="*/ 0 w 19054"/>
                  <a:gd name="T10" fmla="*/ 0 h 21600"/>
                  <a:gd name="T11" fmla="*/ 19054 w 19054"/>
                  <a:gd name="T12" fmla="*/ 21600 h 21600"/>
                </a:gdLst>
                <a:ahLst/>
                <a:cxnLst>
                  <a:cxn ang="T6">
                    <a:pos x="T0" y="T1"/>
                  </a:cxn>
                  <a:cxn ang="T7">
                    <a:pos x="T2" y="T3"/>
                  </a:cxn>
                  <a:cxn ang="T8">
                    <a:pos x="T4" y="T5"/>
                  </a:cxn>
                </a:cxnLst>
                <a:rect l="T9" t="T10" r="T11" b="T12"/>
                <a:pathLst>
                  <a:path w="19054" h="21600" fill="none" extrusionOk="0">
                    <a:moveTo>
                      <a:pt x="0" y="11426"/>
                    </a:moveTo>
                    <a:cubicBezTo>
                      <a:pt x="3739" y="4422"/>
                      <a:pt x="11019" y="35"/>
                      <a:pt x="18959" y="0"/>
                    </a:cubicBezTo>
                  </a:path>
                  <a:path w="19054" h="21600" stroke="0" extrusionOk="0">
                    <a:moveTo>
                      <a:pt x="0" y="11426"/>
                    </a:moveTo>
                    <a:cubicBezTo>
                      <a:pt x="3739" y="4422"/>
                      <a:pt x="11019" y="35"/>
                      <a:pt x="18959" y="0"/>
                    </a:cubicBezTo>
                    <a:lnTo>
                      <a:pt x="19054" y="21600"/>
                    </a:lnTo>
                    <a:lnTo>
                      <a:pt x="0" y="11426"/>
                    </a:lnTo>
                    <a:close/>
                  </a:path>
                </a:pathLst>
              </a:custGeom>
              <a:noFill/>
              <a:ln w="25400" cap="rnd">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97" name="Arc 88">
                <a:extLst>
                  <a:ext uri="{FF2B5EF4-FFF2-40B4-BE49-F238E27FC236}">
                    <a16:creationId xmlns:a16="http://schemas.microsoft.com/office/drawing/2014/main" id="{7811EAEA-2F56-824C-8FF8-1EC5A6188706}"/>
                  </a:ext>
                </a:extLst>
              </p:cNvPr>
              <p:cNvSpPr>
                <a:spLocks/>
              </p:cNvSpPr>
              <p:nvPr/>
            </p:nvSpPr>
            <p:spPr bwMode="auto">
              <a:xfrm>
                <a:off x="3805" y="1258"/>
                <a:ext cx="200" cy="301"/>
              </a:xfrm>
              <a:custGeom>
                <a:avLst/>
                <a:gdLst>
                  <a:gd name="T0" fmla="*/ 0 w 19176"/>
                  <a:gd name="T1" fmla="*/ 0 h 21600"/>
                  <a:gd name="T2" fmla="*/ 0 w 19176"/>
                  <a:gd name="T3" fmla="*/ 0 h 21600"/>
                  <a:gd name="T4" fmla="*/ 0 w 19176"/>
                  <a:gd name="T5" fmla="*/ 0 h 21600"/>
                  <a:gd name="T6" fmla="*/ 0 60000 65536"/>
                  <a:gd name="T7" fmla="*/ 0 60000 65536"/>
                  <a:gd name="T8" fmla="*/ 0 60000 65536"/>
                  <a:gd name="T9" fmla="*/ 0 w 19176"/>
                  <a:gd name="T10" fmla="*/ 0 h 21600"/>
                  <a:gd name="T11" fmla="*/ 19176 w 19176"/>
                  <a:gd name="T12" fmla="*/ 21600 h 21600"/>
                </a:gdLst>
                <a:ahLst/>
                <a:cxnLst>
                  <a:cxn ang="T6">
                    <a:pos x="T0" y="T1"/>
                  </a:cxn>
                  <a:cxn ang="T7">
                    <a:pos x="T2" y="T3"/>
                  </a:cxn>
                  <a:cxn ang="T8">
                    <a:pos x="T4" y="T5"/>
                  </a:cxn>
                </a:cxnLst>
                <a:rect l="T9" t="T10" r="T11" b="T12"/>
                <a:pathLst>
                  <a:path w="19176" h="21600" fill="none" extrusionOk="0">
                    <a:moveTo>
                      <a:pt x="19176" y="10124"/>
                    </a:moveTo>
                    <a:cubicBezTo>
                      <a:pt x="15429" y="17185"/>
                      <a:pt x="8089" y="21599"/>
                      <a:pt x="96" y="21600"/>
                    </a:cubicBezTo>
                    <a:cubicBezTo>
                      <a:pt x="64" y="21600"/>
                      <a:pt x="32" y="21599"/>
                      <a:pt x="0" y="21599"/>
                    </a:cubicBezTo>
                  </a:path>
                  <a:path w="19176" h="21600" stroke="0" extrusionOk="0">
                    <a:moveTo>
                      <a:pt x="19176" y="10124"/>
                    </a:moveTo>
                    <a:cubicBezTo>
                      <a:pt x="15429" y="17185"/>
                      <a:pt x="8089" y="21599"/>
                      <a:pt x="96" y="21600"/>
                    </a:cubicBezTo>
                    <a:cubicBezTo>
                      <a:pt x="64" y="21600"/>
                      <a:pt x="32" y="21599"/>
                      <a:pt x="0" y="21599"/>
                    </a:cubicBezTo>
                    <a:lnTo>
                      <a:pt x="96" y="0"/>
                    </a:lnTo>
                    <a:lnTo>
                      <a:pt x="19176" y="10124"/>
                    </a:lnTo>
                    <a:close/>
                  </a:path>
                </a:pathLst>
              </a:custGeom>
              <a:noFill/>
              <a:ln w="25400" cap="rnd">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98" name="Arc 89">
                <a:extLst>
                  <a:ext uri="{FF2B5EF4-FFF2-40B4-BE49-F238E27FC236}">
                    <a16:creationId xmlns:a16="http://schemas.microsoft.com/office/drawing/2014/main" id="{A3AD41C7-671F-C442-BF40-890A71A04FCA}"/>
                  </a:ext>
                </a:extLst>
              </p:cNvPr>
              <p:cNvSpPr>
                <a:spLocks/>
              </p:cNvSpPr>
              <p:nvPr/>
            </p:nvSpPr>
            <p:spPr bwMode="auto">
              <a:xfrm>
                <a:off x="3211" y="1256"/>
                <a:ext cx="200" cy="301"/>
              </a:xfrm>
              <a:custGeom>
                <a:avLst/>
                <a:gdLst>
                  <a:gd name="T0" fmla="*/ 0 w 19122"/>
                  <a:gd name="T1" fmla="*/ 0 h 21600"/>
                  <a:gd name="T2" fmla="*/ 0 w 19122"/>
                  <a:gd name="T3" fmla="*/ 0 h 21600"/>
                  <a:gd name="T4" fmla="*/ 0 w 19122"/>
                  <a:gd name="T5" fmla="*/ 0 h 21600"/>
                  <a:gd name="T6" fmla="*/ 0 60000 65536"/>
                  <a:gd name="T7" fmla="*/ 0 60000 65536"/>
                  <a:gd name="T8" fmla="*/ 0 60000 65536"/>
                  <a:gd name="T9" fmla="*/ 0 w 19122"/>
                  <a:gd name="T10" fmla="*/ 0 h 21600"/>
                  <a:gd name="T11" fmla="*/ 19122 w 19122"/>
                  <a:gd name="T12" fmla="*/ 21600 h 21600"/>
                </a:gdLst>
                <a:ahLst/>
                <a:cxnLst>
                  <a:cxn ang="T6">
                    <a:pos x="T0" y="T1"/>
                  </a:cxn>
                  <a:cxn ang="T7">
                    <a:pos x="T2" y="T3"/>
                  </a:cxn>
                  <a:cxn ang="T8">
                    <a:pos x="T4" y="T5"/>
                  </a:cxn>
                </a:cxnLst>
                <a:rect l="T9" t="T10" r="T11" b="T12"/>
                <a:pathLst>
                  <a:path w="19122" h="21600" fill="none" extrusionOk="0">
                    <a:moveTo>
                      <a:pt x="19026" y="21599"/>
                    </a:moveTo>
                    <a:cubicBezTo>
                      <a:pt x="11034" y="21564"/>
                      <a:pt x="3716" y="17119"/>
                      <a:pt x="-1" y="10045"/>
                    </a:cubicBezTo>
                  </a:path>
                  <a:path w="19122" h="21600" stroke="0" extrusionOk="0">
                    <a:moveTo>
                      <a:pt x="19026" y="21599"/>
                    </a:moveTo>
                    <a:cubicBezTo>
                      <a:pt x="11034" y="21564"/>
                      <a:pt x="3716" y="17119"/>
                      <a:pt x="-1" y="10045"/>
                    </a:cubicBezTo>
                    <a:lnTo>
                      <a:pt x="19122" y="0"/>
                    </a:lnTo>
                    <a:lnTo>
                      <a:pt x="19026" y="21599"/>
                    </a:lnTo>
                    <a:close/>
                  </a:path>
                </a:pathLst>
              </a:custGeom>
              <a:noFill/>
              <a:ln w="25400" cap="rnd">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99" name="Arc 90">
                <a:extLst>
                  <a:ext uri="{FF2B5EF4-FFF2-40B4-BE49-F238E27FC236}">
                    <a16:creationId xmlns:a16="http://schemas.microsoft.com/office/drawing/2014/main" id="{49BB41DB-C0A3-2644-AD3F-D653DABD56E7}"/>
                  </a:ext>
                </a:extLst>
              </p:cNvPr>
              <p:cNvSpPr>
                <a:spLocks/>
              </p:cNvSpPr>
              <p:nvPr/>
            </p:nvSpPr>
            <p:spPr bwMode="auto">
              <a:xfrm>
                <a:off x="3008" y="1241"/>
                <a:ext cx="200" cy="301"/>
              </a:xfrm>
              <a:custGeom>
                <a:avLst/>
                <a:gdLst>
                  <a:gd name="T0" fmla="*/ 0 w 19127"/>
                  <a:gd name="T1" fmla="*/ 0 h 21600"/>
                  <a:gd name="T2" fmla="*/ 0 w 19127"/>
                  <a:gd name="T3" fmla="*/ 0 h 21600"/>
                  <a:gd name="T4" fmla="*/ 0 w 19127"/>
                  <a:gd name="T5" fmla="*/ 0 h 21600"/>
                  <a:gd name="T6" fmla="*/ 0 60000 65536"/>
                  <a:gd name="T7" fmla="*/ 0 60000 65536"/>
                  <a:gd name="T8" fmla="*/ 0 60000 65536"/>
                  <a:gd name="T9" fmla="*/ 0 w 19127"/>
                  <a:gd name="T10" fmla="*/ 0 h 21600"/>
                  <a:gd name="T11" fmla="*/ 19127 w 19127"/>
                  <a:gd name="T12" fmla="*/ 21600 h 21600"/>
                </a:gdLst>
                <a:ahLst/>
                <a:cxnLst>
                  <a:cxn ang="T6">
                    <a:pos x="T0" y="T1"/>
                  </a:cxn>
                  <a:cxn ang="T7">
                    <a:pos x="T2" y="T3"/>
                  </a:cxn>
                  <a:cxn ang="T8">
                    <a:pos x="T4" y="T5"/>
                  </a:cxn>
                </a:cxnLst>
                <a:rect l="T9" t="T10" r="T11" b="T12"/>
                <a:pathLst>
                  <a:path w="19127" h="21600" fill="none" extrusionOk="0">
                    <a:moveTo>
                      <a:pt x="0" y="0"/>
                    </a:moveTo>
                    <a:cubicBezTo>
                      <a:pt x="31" y="0"/>
                      <a:pt x="63" y="-1"/>
                      <a:pt x="95" y="0"/>
                    </a:cubicBezTo>
                    <a:cubicBezTo>
                      <a:pt x="8052" y="0"/>
                      <a:pt x="15364" y="4374"/>
                      <a:pt x="19127" y="11385"/>
                    </a:cubicBezTo>
                  </a:path>
                  <a:path w="19127" h="21600" stroke="0" extrusionOk="0">
                    <a:moveTo>
                      <a:pt x="0" y="0"/>
                    </a:moveTo>
                    <a:cubicBezTo>
                      <a:pt x="31" y="0"/>
                      <a:pt x="63" y="-1"/>
                      <a:pt x="95" y="0"/>
                    </a:cubicBezTo>
                    <a:cubicBezTo>
                      <a:pt x="8052" y="0"/>
                      <a:pt x="15364" y="4374"/>
                      <a:pt x="19127" y="11385"/>
                    </a:cubicBezTo>
                    <a:lnTo>
                      <a:pt x="95" y="21600"/>
                    </a:lnTo>
                    <a:lnTo>
                      <a:pt x="0" y="0"/>
                    </a:lnTo>
                    <a:close/>
                  </a:path>
                </a:pathLst>
              </a:custGeom>
              <a:noFill/>
              <a:ln w="25400" cap="rnd">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00" name="Arc 91">
                <a:extLst>
                  <a:ext uri="{FF2B5EF4-FFF2-40B4-BE49-F238E27FC236}">
                    <a16:creationId xmlns:a16="http://schemas.microsoft.com/office/drawing/2014/main" id="{B889ABF7-3543-A949-B86C-36098FAA218E}"/>
                  </a:ext>
                </a:extLst>
              </p:cNvPr>
              <p:cNvSpPr>
                <a:spLocks/>
              </p:cNvSpPr>
              <p:nvPr/>
            </p:nvSpPr>
            <p:spPr bwMode="auto">
              <a:xfrm>
                <a:off x="4010" y="1243"/>
                <a:ext cx="199" cy="301"/>
              </a:xfrm>
              <a:custGeom>
                <a:avLst/>
                <a:gdLst>
                  <a:gd name="T0" fmla="*/ 0 w 19054"/>
                  <a:gd name="T1" fmla="*/ 0 h 21600"/>
                  <a:gd name="T2" fmla="*/ 0 w 19054"/>
                  <a:gd name="T3" fmla="*/ 0 h 21600"/>
                  <a:gd name="T4" fmla="*/ 0 w 19054"/>
                  <a:gd name="T5" fmla="*/ 0 h 21600"/>
                  <a:gd name="T6" fmla="*/ 0 60000 65536"/>
                  <a:gd name="T7" fmla="*/ 0 60000 65536"/>
                  <a:gd name="T8" fmla="*/ 0 60000 65536"/>
                  <a:gd name="T9" fmla="*/ 0 w 19054"/>
                  <a:gd name="T10" fmla="*/ 0 h 21600"/>
                  <a:gd name="T11" fmla="*/ 19054 w 19054"/>
                  <a:gd name="T12" fmla="*/ 21600 h 21600"/>
                </a:gdLst>
                <a:ahLst/>
                <a:cxnLst>
                  <a:cxn ang="T6">
                    <a:pos x="T0" y="T1"/>
                  </a:cxn>
                  <a:cxn ang="T7">
                    <a:pos x="T2" y="T3"/>
                  </a:cxn>
                  <a:cxn ang="T8">
                    <a:pos x="T4" y="T5"/>
                  </a:cxn>
                </a:cxnLst>
                <a:rect l="T9" t="T10" r="T11" b="T12"/>
                <a:pathLst>
                  <a:path w="19054" h="21600" fill="none" extrusionOk="0">
                    <a:moveTo>
                      <a:pt x="0" y="11426"/>
                    </a:moveTo>
                    <a:cubicBezTo>
                      <a:pt x="3739" y="4422"/>
                      <a:pt x="11019" y="35"/>
                      <a:pt x="18959" y="0"/>
                    </a:cubicBezTo>
                  </a:path>
                  <a:path w="19054" h="21600" stroke="0" extrusionOk="0">
                    <a:moveTo>
                      <a:pt x="0" y="11426"/>
                    </a:moveTo>
                    <a:cubicBezTo>
                      <a:pt x="3739" y="4422"/>
                      <a:pt x="11019" y="35"/>
                      <a:pt x="18959" y="0"/>
                    </a:cubicBezTo>
                    <a:lnTo>
                      <a:pt x="19054" y="21600"/>
                    </a:lnTo>
                    <a:lnTo>
                      <a:pt x="0" y="11426"/>
                    </a:lnTo>
                    <a:close/>
                  </a:path>
                </a:pathLst>
              </a:custGeom>
              <a:noFill/>
              <a:ln w="25400" cap="rnd">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01" name="Arc 92">
                <a:extLst>
                  <a:ext uri="{FF2B5EF4-FFF2-40B4-BE49-F238E27FC236}">
                    <a16:creationId xmlns:a16="http://schemas.microsoft.com/office/drawing/2014/main" id="{D25B9346-F8D2-8146-8971-9352B468619E}"/>
                  </a:ext>
                </a:extLst>
              </p:cNvPr>
              <p:cNvSpPr>
                <a:spLocks/>
              </p:cNvSpPr>
              <p:nvPr/>
            </p:nvSpPr>
            <p:spPr bwMode="auto">
              <a:xfrm>
                <a:off x="2810" y="1241"/>
                <a:ext cx="199" cy="301"/>
              </a:xfrm>
              <a:custGeom>
                <a:avLst/>
                <a:gdLst>
                  <a:gd name="T0" fmla="*/ 0 w 19054"/>
                  <a:gd name="T1" fmla="*/ 0 h 21600"/>
                  <a:gd name="T2" fmla="*/ 0 w 19054"/>
                  <a:gd name="T3" fmla="*/ 0 h 21600"/>
                  <a:gd name="T4" fmla="*/ 0 w 19054"/>
                  <a:gd name="T5" fmla="*/ 0 h 21600"/>
                  <a:gd name="T6" fmla="*/ 0 60000 65536"/>
                  <a:gd name="T7" fmla="*/ 0 60000 65536"/>
                  <a:gd name="T8" fmla="*/ 0 60000 65536"/>
                  <a:gd name="T9" fmla="*/ 0 w 19054"/>
                  <a:gd name="T10" fmla="*/ 0 h 21600"/>
                  <a:gd name="T11" fmla="*/ 19054 w 19054"/>
                  <a:gd name="T12" fmla="*/ 21600 h 21600"/>
                </a:gdLst>
                <a:ahLst/>
                <a:cxnLst>
                  <a:cxn ang="T6">
                    <a:pos x="T0" y="T1"/>
                  </a:cxn>
                  <a:cxn ang="T7">
                    <a:pos x="T2" y="T3"/>
                  </a:cxn>
                  <a:cxn ang="T8">
                    <a:pos x="T4" y="T5"/>
                  </a:cxn>
                </a:cxnLst>
                <a:rect l="T9" t="T10" r="T11" b="T12"/>
                <a:pathLst>
                  <a:path w="19054" h="21600" fill="none" extrusionOk="0">
                    <a:moveTo>
                      <a:pt x="0" y="11426"/>
                    </a:moveTo>
                    <a:cubicBezTo>
                      <a:pt x="3739" y="4422"/>
                      <a:pt x="11019" y="35"/>
                      <a:pt x="18959" y="0"/>
                    </a:cubicBezTo>
                  </a:path>
                  <a:path w="19054" h="21600" stroke="0" extrusionOk="0">
                    <a:moveTo>
                      <a:pt x="0" y="11426"/>
                    </a:moveTo>
                    <a:cubicBezTo>
                      <a:pt x="3739" y="4422"/>
                      <a:pt x="11019" y="35"/>
                      <a:pt x="18959" y="0"/>
                    </a:cubicBezTo>
                    <a:lnTo>
                      <a:pt x="19054" y="21600"/>
                    </a:lnTo>
                    <a:lnTo>
                      <a:pt x="0" y="11426"/>
                    </a:lnTo>
                    <a:close/>
                  </a:path>
                </a:pathLst>
              </a:custGeom>
              <a:noFill/>
              <a:ln w="25400" cap="rnd">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02" name="Line 93">
                <a:extLst>
                  <a:ext uri="{FF2B5EF4-FFF2-40B4-BE49-F238E27FC236}">
                    <a16:creationId xmlns:a16="http://schemas.microsoft.com/office/drawing/2014/main" id="{E2D95F78-937A-2847-9758-4F1F19EB8FF4}"/>
                  </a:ext>
                </a:extLst>
              </p:cNvPr>
              <p:cNvSpPr>
                <a:spLocks noChangeShapeType="1"/>
              </p:cNvSpPr>
              <p:nvPr/>
            </p:nvSpPr>
            <p:spPr bwMode="auto">
              <a:xfrm flipH="1">
                <a:off x="3402" y="1558"/>
                <a:ext cx="412" cy="0"/>
              </a:xfrm>
              <a:prstGeom prst="line">
                <a:avLst/>
              </a:prstGeom>
              <a:noFill/>
              <a:ln w="254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9171" name="Group 94">
              <a:extLst>
                <a:ext uri="{FF2B5EF4-FFF2-40B4-BE49-F238E27FC236}">
                  <a16:creationId xmlns:a16="http://schemas.microsoft.com/office/drawing/2014/main" id="{9D22FE88-3E81-4A4D-8967-F8418FA049DC}"/>
                </a:ext>
              </a:extLst>
            </p:cNvPr>
            <p:cNvGrpSpPr>
              <a:grpSpLocks/>
            </p:cNvGrpSpPr>
            <p:nvPr/>
          </p:nvGrpSpPr>
          <p:grpSpPr bwMode="auto">
            <a:xfrm>
              <a:off x="2290" y="663"/>
              <a:ext cx="2190" cy="319"/>
              <a:chOff x="3120" y="2816"/>
              <a:chExt cx="2190" cy="319"/>
            </a:xfrm>
          </p:grpSpPr>
          <p:sp>
            <p:nvSpPr>
              <p:cNvPr id="49183" name="Arc 95">
                <a:extLst>
                  <a:ext uri="{FF2B5EF4-FFF2-40B4-BE49-F238E27FC236}">
                    <a16:creationId xmlns:a16="http://schemas.microsoft.com/office/drawing/2014/main" id="{EE9CEBF6-AD6C-FD42-9D40-3AE3D616DD42}"/>
                  </a:ext>
                </a:extLst>
              </p:cNvPr>
              <p:cNvSpPr>
                <a:spLocks/>
              </p:cNvSpPr>
              <p:nvPr/>
            </p:nvSpPr>
            <p:spPr bwMode="auto">
              <a:xfrm>
                <a:off x="3323" y="2817"/>
                <a:ext cx="199" cy="301"/>
              </a:xfrm>
              <a:custGeom>
                <a:avLst/>
                <a:gdLst>
                  <a:gd name="T0" fmla="*/ 0 w 19063"/>
                  <a:gd name="T1" fmla="*/ 0 h 21600"/>
                  <a:gd name="T2" fmla="*/ 0 w 19063"/>
                  <a:gd name="T3" fmla="*/ 0 h 21600"/>
                  <a:gd name="T4" fmla="*/ 0 w 19063"/>
                  <a:gd name="T5" fmla="*/ 0 h 21600"/>
                  <a:gd name="T6" fmla="*/ 0 60000 65536"/>
                  <a:gd name="T7" fmla="*/ 0 60000 65536"/>
                  <a:gd name="T8" fmla="*/ 0 60000 65536"/>
                  <a:gd name="T9" fmla="*/ 0 w 19063"/>
                  <a:gd name="T10" fmla="*/ 0 h 21600"/>
                  <a:gd name="T11" fmla="*/ 19063 w 19063"/>
                  <a:gd name="T12" fmla="*/ 21600 h 21600"/>
                </a:gdLst>
                <a:ahLst/>
                <a:cxnLst>
                  <a:cxn ang="T6">
                    <a:pos x="T0" y="T1"/>
                  </a:cxn>
                  <a:cxn ang="T7">
                    <a:pos x="T2" y="T3"/>
                  </a:cxn>
                  <a:cxn ang="T8">
                    <a:pos x="T4" y="T5"/>
                  </a:cxn>
                </a:cxnLst>
                <a:rect l="T9" t="T10" r="T11" b="T12"/>
                <a:pathLst>
                  <a:path w="19063" h="21600" fill="none" extrusionOk="0">
                    <a:moveTo>
                      <a:pt x="0" y="11443"/>
                    </a:moveTo>
                    <a:cubicBezTo>
                      <a:pt x="3736" y="4430"/>
                      <a:pt x="11021" y="35"/>
                      <a:pt x="18967" y="0"/>
                    </a:cubicBezTo>
                  </a:path>
                  <a:path w="19063" h="21600" stroke="0" extrusionOk="0">
                    <a:moveTo>
                      <a:pt x="0" y="11443"/>
                    </a:moveTo>
                    <a:cubicBezTo>
                      <a:pt x="3736" y="4430"/>
                      <a:pt x="11021" y="35"/>
                      <a:pt x="18967" y="0"/>
                    </a:cubicBezTo>
                    <a:lnTo>
                      <a:pt x="19063" y="21600"/>
                    </a:lnTo>
                    <a:lnTo>
                      <a:pt x="0" y="11443"/>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84" name="Arc 96">
                <a:extLst>
                  <a:ext uri="{FF2B5EF4-FFF2-40B4-BE49-F238E27FC236}">
                    <a16:creationId xmlns:a16="http://schemas.microsoft.com/office/drawing/2014/main" id="{5B6474F7-E7E5-E64D-ADE1-A9D5F2650114}"/>
                  </a:ext>
                </a:extLst>
              </p:cNvPr>
              <p:cNvSpPr>
                <a:spLocks/>
              </p:cNvSpPr>
              <p:nvPr/>
            </p:nvSpPr>
            <p:spPr bwMode="auto">
              <a:xfrm>
                <a:off x="3520" y="2817"/>
                <a:ext cx="200" cy="301"/>
              </a:xfrm>
              <a:custGeom>
                <a:avLst/>
                <a:gdLst>
                  <a:gd name="T0" fmla="*/ 0 w 19116"/>
                  <a:gd name="T1" fmla="*/ 0 h 21600"/>
                  <a:gd name="T2" fmla="*/ 0 w 19116"/>
                  <a:gd name="T3" fmla="*/ 0 h 21600"/>
                  <a:gd name="T4" fmla="*/ 0 w 19116"/>
                  <a:gd name="T5" fmla="*/ 0 h 21600"/>
                  <a:gd name="T6" fmla="*/ 0 60000 65536"/>
                  <a:gd name="T7" fmla="*/ 0 60000 65536"/>
                  <a:gd name="T8" fmla="*/ 0 60000 65536"/>
                  <a:gd name="T9" fmla="*/ 0 w 19116"/>
                  <a:gd name="T10" fmla="*/ 0 h 21600"/>
                  <a:gd name="T11" fmla="*/ 19116 w 19116"/>
                  <a:gd name="T12" fmla="*/ 21600 h 21600"/>
                </a:gdLst>
                <a:ahLst/>
                <a:cxnLst>
                  <a:cxn ang="T6">
                    <a:pos x="T0" y="T1"/>
                  </a:cxn>
                  <a:cxn ang="T7">
                    <a:pos x="T2" y="T3"/>
                  </a:cxn>
                  <a:cxn ang="T8">
                    <a:pos x="T4" y="T5"/>
                  </a:cxn>
                </a:cxnLst>
                <a:rect l="T9" t="T10" r="T11" b="T12"/>
                <a:pathLst>
                  <a:path w="19116" h="21600" fill="none" extrusionOk="0">
                    <a:moveTo>
                      <a:pt x="0" y="0"/>
                    </a:moveTo>
                    <a:cubicBezTo>
                      <a:pt x="32" y="0"/>
                      <a:pt x="64" y="-1"/>
                      <a:pt x="96" y="0"/>
                    </a:cubicBezTo>
                    <a:cubicBezTo>
                      <a:pt x="8044" y="0"/>
                      <a:pt x="15349" y="4364"/>
                      <a:pt x="19116" y="11363"/>
                    </a:cubicBezTo>
                  </a:path>
                  <a:path w="19116" h="21600" stroke="0" extrusionOk="0">
                    <a:moveTo>
                      <a:pt x="0" y="0"/>
                    </a:moveTo>
                    <a:cubicBezTo>
                      <a:pt x="32" y="0"/>
                      <a:pt x="64" y="-1"/>
                      <a:pt x="96" y="0"/>
                    </a:cubicBezTo>
                    <a:cubicBezTo>
                      <a:pt x="8044" y="0"/>
                      <a:pt x="15349" y="4364"/>
                      <a:pt x="19116" y="11363"/>
                    </a:cubicBezTo>
                    <a:lnTo>
                      <a:pt x="96" y="21600"/>
                    </a:lnTo>
                    <a:lnTo>
                      <a:pt x="0" y="0"/>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85" name="Arc 97">
                <a:extLst>
                  <a:ext uri="{FF2B5EF4-FFF2-40B4-BE49-F238E27FC236}">
                    <a16:creationId xmlns:a16="http://schemas.microsoft.com/office/drawing/2014/main" id="{D162DEDF-D2D1-6146-A766-4C757281F451}"/>
                  </a:ext>
                </a:extLst>
              </p:cNvPr>
              <p:cNvSpPr>
                <a:spLocks/>
              </p:cNvSpPr>
              <p:nvPr/>
            </p:nvSpPr>
            <p:spPr bwMode="auto">
              <a:xfrm>
                <a:off x="3723" y="2834"/>
                <a:ext cx="200" cy="301"/>
              </a:xfrm>
              <a:custGeom>
                <a:avLst/>
                <a:gdLst>
                  <a:gd name="T0" fmla="*/ 0 w 19113"/>
                  <a:gd name="T1" fmla="*/ 0 h 21600"/>
                  <a:gd name="T2" fmla="*/ 0 w 19113"/>
                  <a:gd name="T3" fmla="*/ 0 h 21600"/>
                  <a:gd name="T4" fmla="*/ 0 w 19113"/>
                  <a:gd name="T5" fmla="*/ 0 h 21600"/>
                  <a:gd name="T6" fmla="*/ 0 60000 65536"/>
                  <a:gd name="T7" fmla="*/ 0 60000 65536"/>
                  <a:gd name="T8" fmla="*/ 0 60000 65536"/>
                  <a:gd name="T9" fmla="*/ 0 w 19113"/>
                  <a:gd name="T10" fmla="*/ 0 h 21600"/>
                  <a:gd name="T11" fmla="*/ 19113 w 19113"/>
                  <a:gd name="T12" fmla="*/ 21600 h 21600"/>
                </a:gdLst>
                <a:ahLst/>
                <a:cxnLst>
                  <a:cxn ang="T6">
                    <a:pos x="T0" y="T1"/>
                  </a:cxn>
                  <a:cxn ang="T7">
                    <a:pos x="T2" y="T3"/>
                  </a:cxn>
                  <a:cxn ang="T8">
                    <a:pos x="T4" y="T5"/>
                  </a:cxn>
                </a:cxnLst>
                <a:rect l="T9" t="T10" r="T11" b="T12"/>
                <a:pathLst>
                  <a:path w="19113" h="21600" fill="none" extrusionOk="0">
                    <a:moveTo>
                      <a:pt x="19113" y="21600"/>
                    </a:moveTo>
                    <a:cubicBezTo>
                      <a:pt x="11094" y="21600"/>
                      <a:pt x="3735" y="17157"/>
                      <a:pt x="-1" y="10062"/>
                    </a:cubicBezTo>
                  </a:path>
                  <a:path w="19113" h="21600" stroke="0" extrusionOk="0">
                    <a:moveTo>
                      <a:pt x="19113" y="21600"/>
                    </a:moveTo>
                    <a:cubicBezTo>
                      <a:pt x="11094" y="21600"/>
                      <a:pt x="3735" y="17157"/>
                      <a:pt x="-1" y="10062"/>
                    </a:cubicBezTo>
                    <a:lnTo>
                      <a:pt x="19113" y="0"/>
                    </a:lnTo>
                    <a:lnTo>
                      <a:pt x="19113" y="21600"/>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86" name="Arc 98">
                <a:extLst>
                  <a:ext uri="{FF2B5EF4-FFF2-40B4-BE49-F238E27FC236}">
                    <a16:creationId xmlns:a16="http://schemas.microsoft.com/office/drawing/2014/main" id="{F46BC27A-32D9-DF40-8125-6B694A7D4EFB}"/>
                  </a:ext>
                </a:extLst>
              </p:cNvPr>
              <p:cNvSpPr>
                <a:spLocks/>
              </p:cNvSpPr>
              <p:nvPr/>
            </p:nvSpPr>
            <p:spPr bwMode="auto">
              <a:xfrm>
                <a:off x="3120" y="2832"/>
                <a:ext cx="200" cy="301"/>
              </a:xfrm>
              <a:custGeom>
                <a:avLst/>
                <a:gdLst>
                  <a:gd name="T0" fmla="*/ 0 w 19092"/>
                  <a:gd name="T1" fmla="*/ 0 h 21600"/>
                  <a:gd name="T2" fmla="*/ 0 w 19092"/>
                  <a:gd name="T3" fmla="*/ 0 h 21600"/>
                  <a:gd name="T4" fmla="*/ 0 w 19092"/>
                  <a:gd name="T5" fmla="*/ 0 h 21600"/>
                  <a:gd name="T6" fmla="*/ 0 60000 65536"/>
                  <a:gd name="T7" fmla="*/ 0 60000 65536"/>
                  <a:gd name="T8" fmla="*/ 0 60000 65536"/>
                  <a:gd name="T9" fmla="*/ 0 w 19092"/>
                  <a:gd name="T10" fmla="*/ 0 h 21600"/>
                  <a:gd name="T11" fmla="*/ 19092 w 19092"/>
                  <a:gd name="T12" fmla="*/ 21600 h 21600"/>
                </a:gdLst>
                <a:ahLst/>
                <a:cxnLst>
                  <a:cxn ang="T6">
                    <a:pos x="T0" y="T1"/>
                  </a:cxn>
                  <a:cxn ang="T7">
                    <a:pos x="T2" y="T3"/>
                  </a:cxn>
                  <a:cxn ang="T8">
                    <a:pos x="T4" y="T5"/>
                  </a:cxn>
                </a:cxnLst>
                <a:rect l="T9" t="T10" r="T11" b="T12"/>
                <a:pathLst>
                  <a:path w="19092" h="21600" fill="none" extrusionOk="0">
                    <a:moveTo>
                      <a:pt x="19092" y="10102"/>
                    </a:moveTo>
                    <a:cubicBezTo>
                      <a:pt x="15349" y="17175"/>
                      <a:pt x="8002" y="21599"/>
                      <a:pt x="0" y="21600"/>
                    </a:cubicBezTo>
                  </a:path>
                  <a:path w="19092" h="21600" stroke="0" extrusionOk="0">
                    <a:moveTo>
                      <a:pt x="19092" y="10102"/>
                    </a:moveTo>
                    <a:cubicBezTo>
                      <a:pt x="15349" y="17175"/>
                      <a:pt x="8002" y="21599"/>
                      <a:pt x="0" y="21600"/>
                    </a:cubicBezTo>
                    <a:lnTo>
                      <a:pt x="0" y="0"/>
                    </a:lnTo>
                    <a:lnTo>
                      <a:pt x="19092" y="10102"/>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87" name="Arc 99">
                <a:extLst>
                  <a:ext uri="{FF2B5EF4-FFF2-40B4-BE49-F238E27FC236}">
                    <a16:creationId xmlns:a16="http://schemas.microsoft.com/office/drawing/2014/main" id="{EEE0AAB4-33CD-C347-BAAE-1AA96E5D14F5}"/>
                  </a:ext>
                </a:extLst>
              </p:cNvPr>
              <p:cNvSpPr>
                <a:spLocks/>
              </p:cNvSpPr>
              <p:nvPr/>
            </p:nvSpPr>
            <p:spPr bwMode="auto">
              <a:xfrm>
                <a:off x="4115" y="2817"/>
                <a:ext cx="199" cy="301"/>
              </a:xfrm>
              <a:custGeom>
                <a:avLst/>
                <a:gdLst>
                  <a:gd name="T0" fmla="*/ 0 w 19063"/>
                  <a:gd name="T1" fmla="*/ 0 h 21600"/>
                  <a:gd name="T2" fmla="*/ 0 w 19063"/>
                  <a:gd name="T3" fmla="*/ 0 h 21600"/>
                  <a:gd name="T4" fmla="*/ 0 w 19063"/>
                  <a:gd name="T5" fmla="*/ 0 h 21600"/>
                  <a:gd name="T6" fmla="*/ 0 60000 65536"/>
                  <a:gd name="T7" fmla="*/ 0 60000 65536"/>
                  <a:gd name="T8" fmla="*/ 0 60000 65536"/>
                  <a:gd name="T9" fmla="*/ 0 w 19063"/>
                  <a:gd name="T10" fmla="*/ 0 h 21600"/>
                  <a:gd name="T11" fmla="*/ 19063 w 19063"/>
                  <a:gd name="T12" fmla="*/ 21600 h 21600"/>
                </a:gdLst>
                <a:ahLst/>
                <a:cxnLst>
                  <a:cxn ang="T6">
                    <a:pos x="T0" y="T1"/>
                  </a:cxn>
                  <a:cxn ang="T7">
                    <a:pos x="T2" y="T3"/>
                  </a:cxn>
                  <a:cxn ang="T8">
                    <a:pos x="T4" y="T5"/>
                  </a:cxn>
                </a:cxnLst>
                <a:rect l="T9" t="T10" r="T11" b="T12"/>
                <a:pathLst>
                  <a:path w="19063" h="21600" fill="none" extrusionOk="0">
                    <a:moveTo>
                      <a:pt x="0" y="11443"/>
                    </a:moveTo>
                    <a:cubicBezTo>
                      <a:pt x="3736" y="4430"/>
                      <a:pt x="11021" y="35"/>
                      <a:pt x="18967" y="0"/>
                    </a:cubicBezTo>
                  </a:path>
                  <a:path w="19063" h="21600" stroke="0" extrusionOk="0">
                    <a:moveTo>
                      <a:pt x="0" y="11443"/>
                    </a:moveTo>
                    <a:cubicBezTo>
                      <a:pt x="3736" y="4430"/>
                      <a:pt x="11021" y="35"/>
                      <a:pt x="18967" y="0"/>
                    </a:cubicBezTo>
                    <a:lnTo>
                      <a:pt x="19063" y="21600"/>
                    </a:lnTo>
                    <a:lnTo>
                      <a:pt x="0" y="11443"/>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88" name="Arc 100">
                <a:extLst>
                  <a:ext uri="{FF2B5EF4-FFF2-40B4-BE49-F238E27FC236}">
                    <a16:creationId xmlns:a16="http://schemas.microsoft.com/office/drawing/2014/main" id="{993E8D07-EDB1-0542-8271-623038243C3B}"/>
                  </a:ext>
                </a:extLst>
              </p:cNvPr>
              <p:cNvSpPr>
                <a:spLocks/>
              </p:cNvSpPr>
              <p:nvPr/>
            </p:nvSpPr>
            <p:spPr bwMode="auto">
              <a:xfrm>
                <a:off x="4708" y="2819"/>
                <a:ext cx="200" cy="301"/>
              </a:xfrm>
              <a:custGeom>
                <a:avLst/>
                <a:gdLst>
                  <a:gd name="T0" fmla="*/ 0 w 19116"/>
                  <a:gd name="T1" fmla="*/ 0 h 21600"/>
                  <a:gd name="T2" fmla="*/ 0 w 19116"/>
                  <a:gd name="T3" fmla="*/ 0 h 21600"/>
                  <a:gd name="T4" fmla="*/ 0 w 19116"/>
                  <a:gd name="T5" fmla="*/ 0 h 21600"/>
                  <a:gd name="T6" fmla="*/ 0 60000 65536"/>
                  <a:gd name="T7" fmla="*/ 0 60000 65536"/>
                  <a:gd name="T8" fmla="*/ 0 60000 65536"/>
                  <a:gd name="T9" fmla="*/ 0 w 19116"/>
                  <a:gd name="T10" fmla="*/ 0 h 21600"/>
                  <a:gd name="T11" fmla="*/ 19116 w 19116"/>
                  <a:gd name="T12" fmla="*/ 21600 h 21600"/>
                </a:gdLst>
                <a:ahLst/>
                <a:cxnLst>
                  <a:cxn ang="T6">
                    <a:pos x="T0" y="T1"/>
                  </a:cxn>
                  <a:cxn ang="T7">
                    <a:pos x="T2" y="T3"/>
                  </a:cxn>
                  <a:cxn ang="T8">
                    <a:pos x="T4" y="T5"/>
                  </a:cxn>
                </a:cxnLst>
                <a:rect l="T9" t="T10" r="T11" b="T12"/>
                <a:pathLst>
                  <a:path w="19116" h="21600" fill="none" extrusionOk="0">
                    <a:moveTo>
                      <a:pt x="0" y="0"/>
                    </a:moveTo>
                    <a:cubicBezTo>
                      <a:pt x="32" y="0"/>
                      <a:pt x="64" y="-1"/>
                      <a:pt x="96" y="0"/>
                    </a:cubicBezTo>
                    <a:cubicBezTo>
                      <a:pt x="8044" y="0"/>
                      <a:pt x="15349" y="4364"/>
                      <a:pt x="19116" y="11363"/>
                    </a:cubicBezTo>
                  </a:path>
                  <a:path w="19116" h="21600" stroke="0" extrusionOk="0">
                    <a:moveTo>
                      <a:pt x="0" y="0"/>
                    </a:moveTo>
                    <a:cubicBezTo>
                      <a:pt x="32" y="0"/>
                      <a:pt x="64" y="-1"/>
                      <a:pt x="96" y="0"/>
                    </a:cubicBezTo>
                    <a:cubicBezTo>
                      <a:pt x="8044" y="0"/>
                      <a:pt x="15349" y="4364"/>
                      <a:pt x="19116" y="11363"/>
                    </a:cubicBezTo>
                    <a:lnTo>
                      <a:pt x="96" y="21600"/>
                    </a:lnTo>
                    <a:lnTo>
                      <a:pt x="0" y="0"/>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89" name="Arc 101">
                <a:extLst>
                  <a:ext uri="{FF2B5EF4-FFF2-40B4-BE49-F238E27FC236}">
                    <a16:creationId xmlns:a16="http://schemas.microsoft.com/office/drawing/2014/main" id="{3FA9BDEA-D20D-E24C-B108-698E95424332}"/>
                  </a:ext>
                </a:extLst>
              </p:cNvPr>
              <p:cNvSpPr>
                <a:spLocks/>
              </p:cNvSpPr>
              <p:nvPr/>
            </p:nvSpPr>
            <p:spPr bwMode="auto">
              <a:xfrm>
                <a:off x="4911" y="2834"/>
                <a:ext cx="200" cy="301"/>
              </a:xfrm>
              <a:custGeom>
                <a:avLst/>
                <a:gdLst>
                  <a:gd name="T0" fmla="*/ 0 w 19113"/>
                  <a:gd name="T1" fmla="*/ 0 h 21600"/>
                  <a:gd name="T2" fmla="*/ 0 w 19113"/>
                  <a:gd name="T3" fmla="*/ 0 h 21600"/>
                  <a:gd name="T4" fmla="*/ 0 w 19113"/>
                  <a:gd name="T5" fmla="*/ 0 h 21600"/>
                  <a:gd name="T6" fmla="*/ 0 60000 65536"/>
                  <a:gd name="T7" fmla="*/ 0 60000 65536"/>
                  <a:gd name="T8" fmla="*/ 0 60000 65536"/>
                  <a:gd name="T9" fmla="*/ 0 w 19113"/>
                  <a:gd name="T10" fmla="*/ 0 h 21600"/>
                  <a:gd name="T11" fmla="*/ 19113 w 19113"/>
                  <a:gd name="T12" fmla="*/ 21600 h 21600"/>
                </a:gdLst>
                <a:ahLst/>
                <a:cxnLst>
                  <a:cxn ang="T6">
                    <a:pos x="T0" y="T1"/>
                  </a:cxn>
                  <a:cxn ang="T7">
                    <a:pos x="T2" y="T3"/>
                  </a:cxn>
                  <a:cxn ang="T8">
                    <a:pos x="T4" y="T5"/>
                  </a:cxn>
                </a:cxnLst>
                <a:rect l="T9" t="T10" r="T11" b="T12"/>
                <a:pathLst>
                  <a:path w="19113" h="21600" fill="none" extrusionOk="0">
                    <a:moveTo>
                      <a:pt x="19113" y="21600"/>
                    </a:moveTo>
                    <a:cubicBezTo>
                      <a:pt x="11094" y="21600"/>
                      <a:pt x="3735" y="17157"/>
                      <a:pt x="-1" y="10062"/>
                    </a:cubicBezTo>
                  </a:path>
                  <a:path w="19113" h="21600" stroke="0" extrusionOk="0">
                    <a:moveTo>
                      <a:pt x="19113" y="21600"/>
                    </a:moveTo>
                    <a:cubicBezTo>
                      <a:pt x="11094" y="21600"/>
                      <a:pt x="3735" y="17157"/>
                      <a:pt x="-1" y="10062"/>
                    </a:cubicBezTo>
                    <a:lnTo>
                      <a:pt x="19113" y="0"/>
                    </a:lnTo>
                    <a:lnTo>
                      <a:pt x="19113" y="21600"/>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90" name="Arc 102">
                <a:extLst>
                  <a:ext uri="{FF2B5EF4-FFF2-40B4-BE49-F238E27FC236}">
                    <a16:creationId xmlns:a16="http://schemas.microsoft.com/office/drawing/2014/main" id="{191370AE-A0C7-4748-8FE6-4425D33C06A9}"/>
                  </a:ext>
                </a:extLst>
              </p:cNvPr>
              <p:cNvSpPr>
                <a:spLocks/>
              </p:cNvSpPr>
              <p:nvPr/>
            </p:nvSpPr>
            <p:spPr bwMode="auto">
              <a:xfrm>
                <a:off x="3910" y="2832"/>
                <a:ext cx="200" cy="301"/>
              </a:xfrm>
              <a:custGeom>
                <a:avLst/>
                <a:gdLst>
                  <a:gd name="T0" fmla="*/ 0 w 19092"/>
                  <a:gd name="T1" fmla="*/ 0 h 21600"/>
                  <a:gd name="T2" fmla="*/ 0 w 19092"/>
                  <a:gd name="T3" fmla="*/ 0 h 21600"/>
                  <a:gd name="T4" fmla="*/ 0 w 19092"/>
                  <a:gd name="T5" fmla="*/ 0 h 21600"/>
                  <a:gd name="T6" fmla="*/ 0 60000 65536"/>
                  <a:gd name="T7" fmla="*/ 0 60000 65536"/>
                  <a:gd name="T8" fmla="*/ 0 60000 65536"/>
                  <a:gd name="T9" fmla="*/ 0 w 19092"/>
                  <a:gd name="T10" fmla="*/ 0 h 21600"/>
                  <a:gd name="T11" fmla="*/ 19092 w 19092"/>
                  <a:gd name="T12" fmla="*/ 21600 h 21600"/>
                </a:gdLst>
                <a:ahLst/>
                <a:cxnLst>
                  <a:cxn ang="T6">
                    <a:pos x="T0" y="T1"/>
                  </a:cxn>
                  <a:cxn ang="T7">
                    <a:pos x="T2" y="T3"/>
                  </a:cxn>
                  <a:cxn ang="T8">
                    <a:pos x="T4" y="T5"/>
                  </a:cxn>
                </a:cxnLst>
                <a:rect l="T9" t="T10" r="T11" b="T12"/>
                <a:pathLst>
                  <a:path w="19092" h="21600" fill="none" extrusionOk="0">
                    <a:moveTo>
                      <a:pt x="19092" y="10102"/>
                    </a:moveTo>
                    <a:cubicBezTo>
                      <a:pt x="15349" y="17175"/>
                      <a:pt x="8002" y="21599"/>
                      <a:pt x="0" y="21600"/>
                    </a:cubicBezTo>
                  </a:path>
                  <a:path w="19092" h="21600" stroke="0" extrusionOk="0">
                    <a:moveTo>
                      <a:pt x="19092" y="10102"/>
                    </a:moveTo>
                    <a:cubicBezTo>
                      <a:pt x="15349" y="17175"/>
                      <a:pt x="8002" y="21599"/>
                      <a:pt x="0" y="21600"/>
                    </a:cubicBezTo>
                    <a:lnTo>
                      <a:pt x="0" y="0"/>
                    </a:lnTo>
                    <a:lnTo>
                      <a:pt x="19092" y="10102"/>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91" name="Arc 103">
                <a:extLst>
                  <a:ext uri="{FF2B5EF4-FFF2-40B4-BE49-F238E27FC236}">
                    <a16:creationId xmlns:a16="http://schemas.microsoft.com/office/drawing/2014/main" id="{8CBAC68E-D5E2-CB4A-9037-8A1E0F6626C8}"/>
                  </a:ext>
                </a:extLst>
              </p:cNvPr>
              <p:cNvSpPr>
                <a:spLocks/>
              </p:cNvSpPr>
              <p:nvPr/>
            </p:nvSpPr>
            <p:spPr bwMode="auto">
              <a:xfrm>
                <a:off x="5110" y="2834"/>
                <a:ext cx="200" cy="301"/>
              </a:xfrm>
              <a:custGeom>
                <a:avLst/>
                <a:gdLst>
                  <a:gd name="T0" fmla="*/ 0 w 19092"/>
                  <a:gd name="T1" fmla="*/ 0 h 21600"/>
                  <a:gd name="T2" fmla="*/ 0 w 19092"/>
                  <a:gd name="T3" fmla="*/ 0 h 21600"/>
                  <a:gd name="T4" fmla="*/ 0 w 19092"/>
                  <a:gd name="T5" fmla="*/ 0 h 21600"/>
                  <a:gd name="T6" fmla="*/ 0 60000 65536"/>
                  <a:gd name="T7" fmla="*/ 0 60000 65536"/>
                  <a:gd name="T8" fmla="*/ 0 60000 65536"/>
                  <a:gd name="T9" fmla="*/ 0 w 19092"/>
                  <a:gd name="T10" fmla="*/ 0 h 21600"/>
                  <a:gd name="T11" fmla="*/ 19092 w 19092"/>
                  <a:gd name="T12" fmla="*/ 21600 h 21600"/>
                </a:gdLst>
                <a:ahLst/>
                <a:cxnLst>
                  <a:cxn ang="T6">
                    <a:pos x="T0" y="T1"/>
                  </a:cxn>
                  <a:cxn ang="T7">
                    <a:pos x="T2" y="T3"/>
                  </a:cxn>
                  <a:cxn ang="T8">
                    <a:pos x="T4" y="T5"/>
                  </a:cxn>
                </a:cxnLst>
                <a:rect l="T9" t="T10" r="T11" b="T12"/>
                <a:pathLst>
                  <a:path w="19092" h="21600" fill="none" extrusionOk="0">
                    <a:moveTo>
                      <a:pt x="19092" y="10102"/>
                    </a:moveTo>
                    <a:cubicBezTo>
                      <a:pt x="15349" y="17175"/>
                      <a:pt x="8002" y="21599"/>
                      <a:pt x="0" y="21600"/>
                    </a:cubicBezTo>
                  </a:path>
                  <a:path w="19092" h="21600" stroke="0" extrusionOk="0">
                    <a:moveTo>
                      <a:pt x="19092" y="10102"/>
                    </a:moveTo>
                    <a:cubicBezTo>
                      <a:pt x="15349" y="17175"/>
                      <a:pt x="8002" y="21599"/>
                      <a:pt x="0" y="21600"/>
                    </a:cubicBezTo>
                    <a:lnTo>
                      <a:pt x="0" y="0"/>
                    </a:lnTo>
                    <a:lnTo>
                      <a:pt x="19092" y="10102"/>
                    </a:lnTo>
                    <a:close/>
                  </a:path>
                </a:pathLst>
              </a:cu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92" name="Line 104">
                <a:extLst>
                  <a:ext uri="{FF2B5EF4-FFF2-40B4-BE49-F238E27FC236}">
                    <a16:creationId xmlns:a16="http://schemas.microsoft.com/office/drawing/2014/main" id="{9F969423-E77D-C04D-8D41-205F24885F17}"/>
                  </a:ext>
                </a:extLst>
              </p:cNvPr>
              <p:cNvSpPr>
                <a:spLocks noChangeShapeType="1"/>
              </p:cNvSpPr>
              <p:nvPr/>
            </p:nvSpPr>
            <p:spPr bwMode="auto">
              <a:xfrm>
                <a:off x="4320" y="2816"/>
                <a:ext cx="38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9172" name="Group 105">
              <a:extLst>
                <a:ext uri="{FF2B5EF4-FFF2-40B4-BE49-F238E27FC236}">
                  <a16:creationId xmlns:a16="http://schemas.microsoft.com/office/drawing/2014/main" id="{8FC095DA-EC32-1941-B558-41B57754BDA7}"/>
                </a:ext>
              </a:extLst>
            </p:cNvPr>
            <p:cNvGrpSpPr>
              <a:grpSpLocks/>
            </p:cNvGrpSpPr>
            <p:nvPr/>
          </p:nvGrpSpPr>
          <p:grpSpPr bwMode="auto">
            <a:xfrm>
              <a:off x="6055" y="663"/>
              <a:ext cx="2190" cy="319"/>
              <a:chOff x="2857" y="2200"/>
              <a:chExt cx="2190" cy="319"/>
            </a:xfrm>
          </p:grpSpPr>
          <p:sp>
            <p:nvSpPr>
              <p:cNvPr id="49173" name="Arc 106">
                <a:extLst>
                  <a:ext uri="{FF2B5EF4-FFF2-40B4-BE49-F238E27FC236}">
                    <a16:creationId xmlns:a16="http://schemas.microsoft.com/office/drawing/2014/main" id="{BDC6A465-ABB2-0D4D-B039-2076B64C0CAE}"/>
                  </a:ext>
                </a:extLst>
              </p:cNvPr>
              <p:cNvSpPr>
                <a:spLocks/>
              </p:cNvSpPr>
              <p:nvPr/>
            </p:nvSpPr>
            <p:spPr bwMode="auto">
              <a:xfrm>
                <a:off x="4645" y="2201"/>
                <a:ext cx="200" cy="301"/>
              </a:xfrm>
              <a:custGeom>
                <a:avLst/>
                <a:gdLst>
                  <a:gd name="T0" fmla="*/ 0 w 19116"/>
                  <a:gd name="T1" fmla="*/ 0 h 21600"/>
                  <a:gd name="T2" fmla="*/ 0 w 19116"/>
                  <a:gd name="T3" fmla="*/ 0 h 21600"/>
                  <a:gd name="T4" fmla="*/ 0 w 19116"/>
                  <a:gd name="T5" fmla="*/ 0 h 21600"/>
                  <a:gd name="T6" fmla="*/ 0 60000 65536"/>
                  <a:gd name="T7" fmla="*/ 0 60000 65536"/>
                  <a:gd name="T8" fmla="*/ 0 60000 65536"/>
                  <a:gd name="T9" fmla="*/ 0 w 19116"/>
                  <a:gd name="T10" fmla="*/ 0 h 21600"/>
                  <a:gd name="T11" fmla="*/ 19116 w 19116"/>
                  <a:gd name="T12" fmla="*/ 21600 h 21600"/>
                </a:gdLst>
                <a:ahLst/>
                <a:cxnLst>
                  <a:cxn ang="T6">
                    <a:pos x="T0" y="T1"/>
                  </a:cxn>
                  <a:cxn ang="T7">
                    <a:pos x="T2" y="T3"/>
                  </a:cxn>
                  <a:cxn ang="T8">
                    <a:pos x="T4" y="T5"/>
                  </a:cxn>
                </a:cxnLst>
                <a:rect l="T9" t="T10" r="T11" b="T12"/>
                <a:pathLst>
                  <a:path w="19116" h="21600" fill="none" extrusionOk="0">
                    <a:moveTo>
                      <a:pt x="0" y="0"/>
                    </a:moveTo>
                    <a:cubicBezTo>
                      <a:pt x="32" y="0"/>
                      <a:pt x="64" y="-1"/>
                      <a:pt x="96" y="0"/>
                    </a:cubicBezTo>
                    <a:cubicBezTo>
                      <a:pt x="8044" y="0"/>
                      <a:pt x="15349" y="4364"/>
                      <a:pt x="19116" y="11363"/>
                    </a:cubicBezTo>
                  </a:path>
                  <a:path w="19116" h="21600" stroke="0" extrusionOk="0">
                    <a:moveTo>
                      <a:pt x="0" y="0"/>
                    </a:moveTo>
                    <a:cubicBezTo>
                      <a:pt x="32" y="0"/>
                      <a:pt x="64" y="-1"/>
                      <a:pt x="96" y="0"/>
                    </a:cubicBezTo>
                    <a:cubicBezTo>
                      <a:pt x="8044" y="0"/>
                      <a:pt x="15349" y="4364"/>
                      <a:pt x="19116" y="11363"/>
                    </a:cubicBezTo>
                    <a:lnTo>
                      <a:pt x="96" y="21600"/>
                    </a:lnTo>
                    <a:lnTo>
                      <a:pt x="0" y="0"/>
                    </a:lnTo>
                    <a:close/>
                  </a:path>
                </a:pathLst>
              </a:custGeom>
              <a:noFill/>
              <a:ln w="25400" cap="rnd">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74" name="Arc 107">
                <a:extLst>
                  <a:ext uri="{FF2B5EF4-FFF2-40B4-BE49-F238E27FC236}">
                    <a16:creationId xmlns:a16="http://schemas.microsoft.com/office/drawing/2014/main" id="{ED892C6B-3C46-B349-8B0E-90903C0A0E75}"/>
                  </a:ext>
                </a:extLst>
              </p:cNvPr>
              <p:cNvSpPr>
                <a:spLocks/>
              </p:cNvSpPr>
              <p:nvPr/>
            </p:nvSpPr>
            <p:spPr bwMode="auto">
              <a:xfrm>
                <a:off x="4448" y="2201"/>
                <a:ext cx="199" cy="301"/>
              </a:xfrm>
              <a:custGeom>
                <a:avLst/>
                <a:gdLst>
                  <a:gd name="T0" fmla="*/ 0 w 19063"/>
                  <a:gd name="T1" fmla="*/ 0 h 21600"/>
                  <a:gd name="T2" fmla="*/ 0 w 19063"/>
                  <a:gd name="T3" fmla="*/ 0 h 21600"/>
                  <a:gd name="T4" fmla="*/ 0 w 19063"/>
                  <a:gd name="T5" fmla="*/ 0 h 21600"/>
                  <a:gd name="T6" fmla="*/ 0 60000 65536"/>
                  <a:gd name="T7" fmla="*/ 0 60000 65536"/>
                  <a:gd name="T8" fmla="*/ 0 60000 65536"/>
                  <a:gd name="T9" fmla="*/ 0 w 19063"/>
                  <a:gd name="T10" fmla="*/ 0 h 21600"/>
                  <a:gd name="T11" fmla="*/ 19063 w 19063"/>
                  <a:gd name="T12" fmla="*/ 21600 h 21600"/>
                </a:gdLst>
                <a:ahLst/>
                <a:cxnLst>
                  <a:cxn ang="T6">
                    <a:pos x="T0" y="T1"/>
                  </a:cxn>
                  <a:cxn ang="T7">
                    <a:pos x="T2" y="T3"/>
                  </a:cxn>
                  <a:cxn ang="T8">
                    <a:pos x="T4" y="T5"/>
                  </a:cxn>
                </a:cxnLst>
                <a:rect l="T9" t="T10" r="T11" b="T12"/>
                <a:pathLst>
                  <a:path w="19063" h="21600" fill="none" extrusionOk="0">
                    <a:moveTo>
                      <a:pt x="0" y="11443"/>
                    </a:moveTo>
                    <a:cubicBezTo>
                      <a:pt x="3736" y="4430"/>
                      <a:pt x="11021" y="35"/>
                      <a:pt x="18967" y="0"/>
                    </a:cubicBezTo>
                  </a:path>
                  <a:path w="19063" h="21600" stroke="0" extrusionOk="0">
                    <a:moveTo>
                      <a:pt x="0" y="11443"/>
                    </a:moveTo>
                    <a:cubicBezTo>
                      <a:pt x="3736" y="4430"/>
                      <a:pt x="11021" y="35"/>
                      <a:pt x="18967" y="0"/>
                    </a:cubicBezTo>
                    <a:lnTo>
                      <a:pt x="19063" y="21600"/>
                    </a:lnTo>
                    <a:lnTo>
                      <a:pt x="0" y="11443"/>
                    </a:lnTo>
                    <a:close/>
                  </a:path>
                </a:pathLst>
              </a:custGeom>
              <a:noFill/>
              <a:ln w="25400" cap="rnd">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75" name="Arc 108">
                <a:extLst>
                  <a:ext uri="{FF2B5EF4-FFF2-40B4-BE49-F238E27FC236}">
                    <a16:creationId xmlns:a16="http://schemas.microsoft.com/office/drawing/2014/main" id="{D81E22E3-348A-344D-825D-FA9B29BC28B1}"/>
                  </a:ext>
                </a:extLst>
              </p:cNvPr>
              <p:cNvSpPr>
                <a:spLocks/>
              </p:cNvSpPr>
              <p:nvPr/>
            </p:nvSpPr>
            <p:spPr bwMode="auto">
              <a:xfrm>
                <a:off x="4244" y="2218"/>
                <a:ext cx="200" cy="301"/>
              </a:xfrm>
              <a:custGeom>
                <a:avLst/>
                <a:gdLst>
                  <a:gd name="T0" fmla="*/ 0 w 19092"/>
                  <a:gd name="T1" fmla="*/ 0 h 21600"/>
                  <a:gd name="T2" fmla="*/ 0 w 19092"/>
                  <a:gd name="T3" fmla="*/ 0 h 21600"/>
                  <a:gd name="T4" fmla="*/ 0 w 19092"/>
                  <a:gd name="T5" fmla="*/ 0 h 21600"/>
                  <a:gd name="T6" fmla="*/ 0 60000 65536"/>
                  <a:gd name="T7" fmla="*/ 0 60000 65536"/>
                  <a:gd name="T8" fmla="*/ 0 60000 65536"/>
                  <a:gd name="T9" fmla="*/ 0 w 19092"/>
                  <a:gd name="T10" fmla="*/ 0 h 21600"/>
                  <a:gd name="T11" fmla="*/ 19092 w 19092"/>
                  <a:gd name="T12" fmla="*/ 21600 h 21600"/>
                </a:gdLst>
                <a:ahLst/>
                <a:cxnLst>
                  <a:cxn ang="T6">
                    <a:pos x="T0" y="T1"/>
                  </a:cxn>
                  <a:cxn ang="T7">
                    <a:pos x="T2" y="T3"/>
                  </a:cxn>
                  <a:cxn ang="T8">
                    <a:pos x="T4" y="T5"/>
                  </a:cxn>
                </a:cxnLst>
                <a:rect l="T9" t="T10" r="T11" b="T12"/>
                <a:pathLst>
                  <a:path w="19092" h="21600" fill="none" extrusionOk="0">
                    <a:moveTo>
                      <a:pt x="19092" y="10102"/>
                    </a:moveTo>
                    <a:cubicBezTo>
                      <a:pt x="15349" y="17175"/>
                      <a:pt x="8002" y="21599"/>
                      <a:pt x="0" y="21600"/>
                    </a:cubicBezTo>
                  </a:path>
                  <a:path w="19092" h="21600" stroke="0" extrusionOk="0">
                    <a:moveTo>
                      <a:pt x="19092" y="10102"/>
                    </a:moveTo>
                    <a:cubicBezTo>
                      <a:pt x="15349" y="17175"/>
                      <a:pt x="8002" y="21599"/>
                      <a:pt x="0" y="21600"/>
                    </a:cubicBezTo>
                    <a:lnTo>
                      <a:pt x="0" y="0"/>
                    </a:lnTo>
                    <a:lnTo>
                      <a:pt x="19092" y="10102"/>
                    </a:lnTo>
                    <a:close/>
                  </a:path>
                </a:pathLst>
              </a:custGeom>
              <a:noFill/>
              <a:ln w="25400" cap="rnd">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76" name="Arc 109">
                <a:extLst>
                  <a:ext uri="{FF2B5EF4-FFF2-40B4-BE49-F238E27FC236}">
                    <a16:creationId xmlns:a16="http://schemas.microsoft.com/office/drawing/2014/main" id="{0323A677-1002-BE4D-A29D-09333DADA3C9}"/>
                  </a:ext>
                </a:extLst>
              </p:cNvPr>
              <p:cNvSpPr>
                <a:spLocks/>
              </p:cNvSpPr>
              <p:nvPr/>
            </p:nvSpPr>
            <p:spPr bwMode="auto">
              <a:xfrm>
                <a:off x="4847" y="2216"/>
                <a:ext cx="200" cy="301"/>
              </a:xfrm>
              <a:custGeom>
                <a:avLst/>
                <a:gdLst>
                  <a:gd name="T0" fmla="*/ 0 w 19113"/>
                  <a:gd name="T1" fmla="*/ 0 h 21600"/>
                  <a:gd name="T2" fmla="*/ 0 w 19113"/>
                  <a:gd name="T3" fmla="*/ 0 h 21600"/>
                  <a:gd name="T4" fmla="*/ 0 w 19113"/>
                  <a:gd name="T5" fmla="*/ 0 h 21600"/>
                  <a:gd name="T6" fmla="*/ 0 60000 65536"/>
                  <a:gd name="T7" fmla="*/ 0 60000 65536"/>
                  <a:gd name="T8" fmla="*/ 0 60000 65536"/>
                  <a:gd name="T9" fmla="*/ 0 w 19113"/>
                  <a:gd name="T10" fmla="*/ 0 h 21600"/>
                  <a:gd name="T11" fmla="*/ 19113 w 19113"/>
                  <a:gd name="T12" fmla="*/ 21600 h 21600"/>
                </a:gdLst>
                <a:ahLst/>
                <a:cxnLst>
                  <a:cxn ang="T6">
                    <a:pos x="T0" y="T1"/>
                  </a:cxn>
                  <a:cxn ang="T7">
                    <a:pos x="T2" y="T3"/>
                  </a:cxn>
                  <a:cxn ang="T8">
                    <a:pos x="T4" y="T5"/>
                  </a:cxn>
                </a:cxnLst>
                <a:rect l="T9" t="T10" r="T11" b="T12"/>
                <a:pathLst>
                  <a:path w="19113" h="21600" fill="none" extrusionOk="0">
                    <a:moveTo>
                      <a:pt x="19113" y="21600"/>
                    </a:moveTo>
                    <a:cubicBezTo>
                      <a:pt x="11094" y="21600"/>
                      <a:pt x="3735" y="17157"/>
                      <a:pt x="-1" y="10062"/>
                    </a:cubicBezTo>
                  </a:path>
                  <a:path w="19113" h="21600" stroke="0" extrusionOk="0">
                    <a:moveTo>
                      <a:pt x="19113" y="21600"/>
                    </a:moveTo>
                    <a:cubicBezTo>
                      <a:pt x="11094" y="21600"/>
                      <a:pt x="3735" y="17157"/>
                      <a:pt x="-1" y="10062"/>
                    </a:cubicBezTo>
                    <a:lnTo>
                      <a:pt x="19113" y="0"/>
                    </a:lnTo>
                    <a:lnTo>
                      <a:pt x="19113" y="21600"/>
                    </a:lnTo>
                    <a:close/>
                  </a:path>
                </a:pathLst>
              </a:custGeom>
              <a:noFill/>
              <a:ln w="25400" cap="rnd">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77" name="Arc 110">
                <a:extLst>
                  <a:ext uri="{FF2B5EF4-FFF2-40B4-BE49-F238E27FC236}">
                    <a16:creationId xmlns:a16="http://schemas.microsoft.com/office/drawing/2014/main" id="{283259DD-75DB-054E-82BE-8F71D9542079}"/>
                  </a:ext>
                </a:extLst>
              </p:cNvPr>
              <p:cNvSpPr>
                <a:spLocks/>
              </p:cNvSpPr>
              <p:nvPr/>
            </p:nvSpPr>
            <p:spPr bwMode="auto">
              <a:xfrm>
                <a:off x="3853" y="2201"/>
                <a:ext cx="200" cy="301"/>
              </a:xfrm>
              <a:custGeom>
                <a:avLst/>
                <a:gdLst>
                  <a:gd name="T0" fmla="*/ 0 w 19116"/>
                  <a:gd name="T1" fmla="*/ 0 h 21600"/>
                  <a:gd name="T2" fmla="*/ 0 w 19116"/>
                  <a:gd name="T3" fmla="*/ 0 h 21600"/>
                  <a:gd name="T4" fmla="*/ 0 w 19116"/>
                  <a:gd name="T5" fmla="*/ 0 h 21600"/>
                  <a:gd name="T6" fmla="*/ 0 60000 65536"/>
                  <a:gd name="T7" fmla="*/ 0 60000 65536"/>
                  <a:gd name="T8" fmla="*/ 0 60000 65536"/>
                  <a:gd name="T9" fmla="*/ 0 w 19116"/>
                  <a:gd name="T10" fmla="*/ 0 h 21600"/>
                  <a:gd name="T11" fmla="*/ 19116 w 19116"/>
                  <a:gd name="T12" fmla="*/ 21600 h 21600"/>
                </a:gdLst>
                <a:ahLst/>
                <a:cxnLst>
                  <a:cxn ang="T6">
                    <a:pos x="T0" y="T1"/>
                  </a:cxn>
                  <a:cxn ang="T7">
                    <a:pos x="T2" y="T3"/>
                  </a:cxn>
                  <a:cxn ang="T8">
                    <a:pos x="T4" y="T5"/>
                  </a:cxn>
                </a:cxnLst>
                <a:rect l="T9" t="T10" r="T11" b="T12"/>
                <a:pathLst>
                  <a:path w="19116" h="21600" fill="none" extrusionOk="0">
                    <a:moveTo>
                      <a:pt x="0" y="0"/>
                    </a:moveTo>
                    <a:cubicBezTo>
                      <a:pt x="32" y="0"/>
                      <a:pt x="64" y="-1"/>
                      <a:pt x="96" y="0"/>
                    </a:cubicBezTo>
                    <a:cubicBezTo>
                      <a:pt x="8044" y="0"/>
                      <a:pt x="15349" y="4364"/>
                      <a:pt x="19116" y="11363"/>
                    </a:cubicBezTo>
                  </a:path>
                  <a:path w="19116" h="21600" stroke="0" extrusionOk="0">
                    <a:moveTo>
                      <a:pt x="0" y="0"/>
                    </a:moveTo>
                    <a:cubicBezTo>
                      <a:pt x="32" y="0"/>
                      <a:pt x="64" y="-1"/>
                      <a:pt x="96" y="0"/>
                    </a:cubicBezTo>
                    <a:cubicBezTo>
                      <a:pt x="8044" y="0"/>
                      <a:pt x="15349" y="4364"/>
                      <a:pt x="19116" y="11363"/>
                    </a:cubicBezTo>
                    <a:lnTo>
                      <a:pt x="96" y="21600"/>
                    </a:lnTo>
                    <a:lnTo>
                      <a:pt x="0" y="0"/>
                    </a:lnTo>
                    <a:close/>
                  </a:path>
                </a:pathLst>
              </a:custGeom>
              <a:noFill/>
              <a:ln w="25400" cap="rnd">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78" name="Arc 111">
                <a:extLst>
                  <a:ext uri="{FF2B5EF4-FFF2-40B4-BE49-F238E27FC236}">
                    <a16:creationId xmlns:a16="http://schemas.microsoft.com/office/drawing/2014/main" id="{E711F8A5-7B96-2145-AF2C-BB0C0333B6A6}"/>
                  </a:ext>
                </a:extLst>
              </p:cNvPr>
              <p:cNvSpPr>
                <a:spLocks/>
              </p:cNvSpPr>
              <p:nvPr/>
            </p:nvSpPr>
            <p:spPr bwMode="auto">
              <a:xfrm>
                <a:off x="3260" y="2203"/>
                <a:ext cx="199" cy="301"/>
              </a:xfrm>
              <a:custGeom>
                <a:avLst/>
                <a:gdLst>
                  <a:gd name="T0" fmla="*/ 0 w 19063"/>
                  <a:gd name="T1" fmla="*/ 0 h 21600"/>
                  <a:gd name="T2" fmla="*/ 0 w 19063"/>
                  <a:gd name="T3" fmla="*/ 0 h 21600"/>
                  <a:gd name="T4" fmla="*/ 0 w 19063"/>
                  <a:gd name="T5" fmla="*/ 0 h 21600"/>
                  <a:gd name="T6" fmla="*/ 0 60000 65536"/>
                  <a:gd name="T7" fmla="*/ 0 60000 65536"/>
                  <a:gd name="T8" fmla="*/ 0 60000 65536"/>
                  <a:gd name="T9" fmla="*/ 0 w 19063"/>
                  <a:gd name="T10" fmla="*/ 0 h 21600"/>
                  <a:gd name="T11" fmla="*/ 19063 w 19063"/>
                  <a:gd name="T12" fmla="*/ 21600 h 21600"/>
                </a:gdLst>
                <a:ahLst/>
                <a:cxnLst>
                  <a:cxn ang="T6">
                    <a:pos x="T0" y="T1"/>
                  </a:cxn>
                  <a:cxn ang="T7">
                    <a:pos x="T2" y="T3"/>
                  </a:cxn>
                  <a:cxn ang="T8">
                    <a:pos x="T4" y="T5"/>
                  </a:cxn>
                </a:cxnLst>
                <a:rect l="T9" t="T10" r="T11" b="T12"/>
                <a:pathLst>
                  <a:path w="19063" h="21600" fill="none" extrusionOk="0">
                    <a:moveTo>
                      <a:pt x="0" y="11443"/>
                    </a:moveTo>
                    <a:cubicBezTo>
                      <a:pt x="3736" y="4430"/>
                      <a:pt x="11021" y="35"/>
                      <a:pt x="18967" y="0"/>
                    </a:cubicBezTo>
                  </a:path>
                  <a:path w="19063" h="21600" stroke="0" extrusionOk="0">
                    <a:moveTo>
                      <a:pt x="0" y="11443"/>
                    </a:moveTo>
                    <a:cubicBezTo>
                      <a:pt x="3736" y="4430"/>
                      <a:pt x="11021" y="35"/>
                      <a:pt x="18967" y="0"/>
                    </a:cubicBezTo>
                    <a:lnTo>
                      <a:pt x="19063" y="21600"/>
                    </a:lnTo>
                    <a:lnTo>
                      <a:pt x="0" y="11443"/>
                    </a:lnTo>
                    <a:close/>
                  </a:path>
                </a:pathLst>
              </a:custGeom>
              <a:noFill/>
              <a:ln w="25400" cap="rnd">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79" name="Arc 112">
                <a:extLst>
                  <a:ext uri="{FF2B5EF4-FFF2-40B4-BE49-F238E27FC236}">
                    <a16:creationId xmlns:a16="http://schemas.microsoft.com/office/drawing/2014/main" id="{52B041EB-62ED-3B4F-8202-6C90EC54DAF2}"/>
                  </a:ext>
                </a:extLst>
              </p:cNvPr>
              <p:cNvSpPr>
                <a:spLocks/>
              </p:cNvSpPr>
              <p:nvPr/>
            </p:nvSpPr>
            <p:spPr bwMode="auto">
              <a:xfrm>
                <a:off x="3056" y="2218"/>
                <a:ext cx="200" cy="301"/>
              </a:xfrm>
              <a:custGeom>
                <a:avLst/>
                <a:gdLst>
                  <a:gd name="T0" fmla="*/ 0 w 19092"/>
                  <a:gd name="T1" fmla="*/ 0 h 21600"/>
                  <a:gd name="T2" fmla="*/ 0 w 19092"/>
                  <a:gd name="T3" fmla="*/ 0 h 21600"/>
                  <a:gd name="T4" fmla="*/ 0 w 19092"/>
                  <a:gd name="T5" fmla="*/ 0 h 21600"/>
                  <a:gd name="T6" fmla="*/ 0 60000 65536"/>
                  <a:gd name="T7" fmla="*/ 0 60000 65536"/>
                  <a:gd name="T8" fmla="*/ 0 60000 65536"/>
                  <a:gd name="T9" fmla="*/ 0 w 19092"/>
                  <a:gd name="T10" fmla="*/ 0 h 21600"/>
                  <a:gd name="T11" fmla="*/ 19092 w 19092"/>
                  <a:gd name="T12" fmla="*/ 21600 h 21600"/>
                </a:gdLst>
                <a:ahLst/>
                <a:cxnLst>
                  <a:cxn ang="T6">
                    <a:pos x="T0" y="T1"/>
                  </a:cxn>
                  <a:cxn ang="T7">
                    <a:pos x="T2" y="T3"/>
                  </a:cxn>
                  <a:cxn ang="T8">
                    <a:pos x="T4" y="T5"/>
                  </a:cxn>
                </a:cxnLst>
                <a:rect l="T9" t="T10" r="T11" b="T12"/>
                <a:pathLst>
                  <a:path w="19092" h="21600" fill="none" extrusionOk="0">
                    <a:moveTo>
                      <a:pt x="19092" y="10102"/>
                    </a:moveTo>
                    <a:cubicBezTo>
                      <a:pt x="15349" y="17175"/>
                      <a:pt x="8002" y="21599"/>
                      <a:pt x="0" y="21600"/>
                    </a:cubicBezTo>
                  </a:path>
                  <a:path w="19092" h="21600" stroke="0" extrusionOk="0">
                    <a:moveTo>
                      <a:pt x="19092" y="10102"/>
                    </a:moveTo>
                    <a:cubicBezTo>
                      <a:pt x="15349" y="17175"/>
                      <a:pt x="8002" y="21599"/>
                      <a:pt x="0" y="21600"/>
                    </a:cubicBezTo>
                    <a:lnTo>
                      <a:pt x="0" y="0"/>
                    </a:lnTo>
                    <a:lnTo>
                      <a:pt x="19092" y="10102"/>
                    </a:lnTo>
                    <a:close/>
                  </a:path>
                </a:pathLst>
              </a:custGeom>
              <a:noFill/>
              <a:ln w="25400" cap="rnd">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80" name="Arc 113">
                <a:extLst>
                  <a:ext uri="{FF2B5EF4-FFF2-40B4-BE49-F238E27FC236}">
                    <a16:creationId xmlns:a16="http://schemas.microsoft.com/office/drawing/2014/main" id="{6C2F4899-AD49-B745-9DDA-FE763FCA4DCA}"/>
                  </a:ext>
                </a:extLst>
              </p:cNvPr>
              <p:cNvSpPr>
                <a:spLocks/>
              </p:cNvSpPr>
              <p:nvPr/>
            </p:nvSpPr>
            <p:spPr bwMode="auto">
              <a:xfrm>
                <a:off x="4057" y="2216"/>
                <a:ext cx="200" cy="301"/>
              </a:xfrm>
              <a:custGeom>
                <a:avLst/>
                <a:gdLst>
                  <a:gd name="T0" fmla="*/ 0 w 19113"/>
                  <a:gd name="T1" fmla="*/ 0 h 21600"/>
                  <a:gd name="T2" fmla="*/ 0 w 19113"/>
                  <a:gd name="T3" fmla="*/ 0 h 21600"/>
                  <a:gd name="T4" fmla="*/ 0 w 19113"/>
                  <a:gd name="T5" fmla="*/ 0 h 21600"/>
                  <a:gd name="T6" fmla="*/ 0 60000 65536"/>
                  <a:gd name="T7" fmla="*/ 0 60000 65536"/>
                  <a:gd name="T8" fmla="*/ 0 60000 65536"/>
                  <a:gd name="T9" fmla="*/ 0 w 19113"/>
                  <a:gd name="T10" fmla="*/ 0 h 21600"/>
                  <a:gd name="T11" fmla="*/ 19113 w 19113"/>
                  <a:gd name="T12" fmla="*/ 21600 h 21600"/>
                </a:gdLst>
                <a:ahLst/>
                <a:cxnLst>
                  <a:cxn ang="T6">
                    <a:pos x="T0" y="T1"/>
                  </a:cxn>
                  <a:cxn ang="T7">
                    <a:pos x="T2" y="T3"/>
                  </a:cxn>
                  <a:cxn ang="T8">
                    <a:pos x="T4" y="T5"/>
                  </a:cxn>
                </a:cxnLst>
                <a:rect l="T9" t="T10" r="T11" b="T12"/>
                <a:pathLst>
                  <a:path w="19113" h="21600" fill="none" extrusionOk="0">
                    <a:moveTo>
                      <a:pt x="19113" y="21600"/>
                    </a:moveTo>
                    <a:cubicBezTo>
                      <a:pt x="11094" y="21600"/>
                      <a:pt x="3735" y="17157"/>
                      <a:pt x="-1" y="10062"/>
                    </a:cubicBezTo>
                  </a:path>
                  <a:path w="19113" h="21600" stroke="0" extrusionOk="0">
                    <a:moveTo>
                      <a:pt x="19113" y="21600"/>
                    </a:moveTo>
                    <a:cubicBezTo>
                      <a:pt x="11094" y="21600"/>
                      <a:pt x="3735" y="17157"/>
                      <a:pt x="-1" y="10062"/>
                    </a:cubicBezTo>
                    <a:lnTo>
                      <a:pt x="19113" y="0"/>
                    </a:lnTo>
                    <a:lnTo>
                      <a:pt x="19113" y="21600"/>
                    </a:lnTo>
                    <a:close/>
                  </a:path>
                </a:pathLst>
              </a:custGeom>
              <a:noFill/>
              <a:ln w="25400" cap="rnd">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81" name="Arc 114">
                <a:extLst>
                  <a:ext uri="{FF2B5EF4-FFF2-40B4-BE49-F238E27FC236}">
                    <a16:creationId xmlns:a16="http://schemas.microsoft.com/office/drawing/2014/main" id="{3D10987F-40EA-A24E-A4C7-658A792FDCA4}"/>
                  </a:ext>
                </a:extLst>
              </p:cNvPr>
              <p:cNvSpPr>
                <a:spLocks/>
              </p:cNvSpPr>
              <p:nvPr/>
            </p:nvSpPr>
            <p:spPr bwMode="auto">
              <a:xfrm>
                <a:off x="2857" y="2218"/>
                <a:ext cx="200" cy="301"/>
              </a:xfrm>
              <a:custGeom>
                <a:avLst/>
                <a:gdLst>
                  <a:gd name="T0" fmla="*/ 0 w 19113"/>
                  <a:gd name="T1" fmla="*/ 0 h 21600"/>
                  <a:gd name="T2" fmla="*/ 0 w 19113"/>
                  <a:gd name="T3" fmla="*/ 0 h 21600"/>
                  <a:gd name="T4" fmla="*/ 0 w 19113"/>
                  <a:gd name="T5" fmla="*/ 0 h 21600"/>
                  <a:gd name="T6" fmla="*/ 0 60000 65536"/>
                  <a:gd name="T7" fmla="*/ 0 60000 65536"/>
                  <a:gd name="T8" fmla="*/ 0 60000 65536"/>
                  <a:gd name="T9" fmla="*/ 0 w 19113"/>
                  <a:gd name="T10" fmla="*/ 0 h 21600"/>
                  <a:gd name="T11" fmla="*/ 19113 w 19113"/>
                  <a:gd name="T12" fmla="*/ 21600 h 21600"/>
                </a:gdLst>
                <a:ahLst/>
                <a:cxnLst>
                  <a:cxn ang="T6">
                    <a:pos x="T0" y="T1"/>
                  </a:cxn>
                  <a:cxn ang="T7">
                    <a:pos x="T2" y="T3"/>
                  </a:cxn>
                  <a:cxn ang="T8">
                    <a:pos x="T4" y="T5"/>
                  </a:cxn>
                </a:cxnLst>
                <a:rect l="T9" t="T10" r="T11" b="T12"/>
                <a:pathLst>
                  <a:path w="19113" h="21600" fill="none" extrusionOk="0">
                    <a:moveTo>
                      <a:pt x="19113" y="21600"/>
                    </a:moveTo>
                    <a:cubicBezTo>
                      <a:pt x="11094" y="21600"/>
                      <a:pt x="3735" y="17157"/>
                      <a:pt x="-1" y="10062"/>
                    </a:cubicBezTo>
                  </a:path>
                  <a:path w="19113" h="21600" stroke="0" extrusionOk="0">
                    <a:moveTo>
                      <a:pt x="19113" y="21600"/>
                    </a:moveTo>
                    <a:cubicBezTo>
                      <a:pt x="11094" y="21600"/>
                      <a:pt x="3735" y="17157"/>
                      <a:pt x="-1" y="10062"/>
                    </a:cubicBezTo>
                    <a:lnTo>
                      <a:pt x="19113" y="0"/>
                    </a:lnTo>
                    <a:lnTo>
                      <a:pt x="19113" y="21600"/>
                    </a:lnTo>
                    <a:close/>
                  </a:path>
                </a:pathLst>
              </a:custGeom>
              <a:noFill/>
              <a:ln w="25400" cap="rnd">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82" name="Line 115">
                <a:extLst>
                  <a:ext uri="{FF2B5EF4-FFF2-40B4-BE49-F238E27FC236}">
                    <a16:creationId xmlns:a16="http://schemas.microsoft.com/office/drawing/2014/main" id="{398437B6-FE8F-9048-841F-3E7D4DCB01DE}"/>
                  </a:ext>
                </a:extLst>
              </p:cNvPr>
              <p:cNvSpPr>
                <a:spLocks noChangeShapeType="1"/>
              </p:cNvSpPr>
              <p:nvPr/>
            </p:nvSpPr>
            <p:spPr bwMode="auto">
              <a:xfrm flipH="1">
                <a:off x="3450" y="2200"/>
                <a:ext cx="412" cy="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0.00695 0.15232 L 0.00695 0.48565 " pathEditMode="relative" rAng="0" ptsTypes="AA">
                                      <p:cBhvr>
                                        <p:cTn id="6" dur="2000" fill="hold"/>
                                        <p:tgtEl>
                                          <p:spTgt spid="2"/>
                                        </p:tgtEl>
                                        <p:attrNameLst>
                                          <p:attrName>ppt_x</p:attrName>
                                          <p:attrName>ppt_y</p:attrName>
                                        </p:attrNameLst>
                                      </p:cBhvr>
                                      <p:rCtr x="0" y="16667"/>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path" presetSubtype="0" accel="50000" decel="50000" fill="hold" nodeType="clickEffect">
                                  <p:stCondLst>
                                    <p:cond delay="0"/>
                                  </p:stCondLst>
                                  <p:childTnLst>
                                    <p:animMotion origin="layout" path="M -0.00104 0.04723 L -0.00104 0.38056 " pathEditMode="relative" rAng="0" ptsTypes="AA">
                                      <p:cBhvr>
                                        <p:cTn id="10" dur="2000" fill="hold"/>
                                        <p:tgtEl>
                                          <p:spTgt spid="8"/>
                                        </p:tgtEl>
                                        <p:attrNameLst>
                                          <p:attrName>ppt_x</p:attrName>
                                          <p:attrName>ppt_y</p:attrName>
                                        </p:attrNameLst>
                                      </p:cBhvr>
                                      <p:rCtr x="0" y="16667"/>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path" presetSubtype="0" accel="50000" decel="50000" fill="hold" nodeType="clickEffect">
                                  <p:stCondLst>
                                    <p:cond delay="0"/>
                                  </p:stCondLst>
                                  <p:childTnLst>
                                    <p:animMotion origin="layout" path="M -0.00104 -0.05763 L -0.00104 0.2757 " pathEditMode="relative" rAng="0" ptsTypes="AA">
                                      <p:cBhvr>
                                        <p:cTn id="14" dur="2000" fill="hold"/>
                                        <p:tgtEl>
                                          <p:spTgt spid="3"/>
                                        </p:tgtEl>
                                        <p:attrNameLst>
                                          <p:attrName>ppt_x</p:attrName>
                                          <p:attrName>ppt_y</p:attrName>
                                        </p:attrNameLst>
                                      </p:cBhvr>
                                      <p:rCtr x="0" y="16667"/>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path" presetSubtype="0" accel="50000" decel="50000" fill="hold" nodeType="clickEffect">
                                  <p:stCondLst>
                                    <p:cond delay="0"/>
                                  </p:stCondLst>
                                  <p:childTnLst>
                                    <p:animMotion origin="layout" path="M -4.72222E-6 2.96296E-6 L -0.00104 0.17315 " pathEditMode="relative" rAng="0" ptsTypes="AA">
                                      <p:cBhvr>
                                        <p:cTn id="18" dur="2000" fill="hold"/>
                                        <p:tgtEl>
                                          <p:spTgt spid="4"/>
                                        </p:tgtEl>
                                        <p:attrNameLst>
                                          <p:attrName>ppt_x</p:attrName>
                                          <p:attrName>ppt_y</p:attrName>
                                        </p:attrNameLst>
                                      </p:cBhvr>
                                      <p:rCtr x="-52" y="8657"/>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698430"/>
                                        </p:tgtEl>
                                        <p:attrNameLst>
                                          <p:attrName>style.visibility</p:attrName>
                                        </p:attrNameLst>
                                      </p:cBhvr>
                                      <p:to>
                                        <p:strVal val="visible"/>
                                      </p:to>
                                    </p:set>
                                    <p:anim calcmode="lin" valueType="num">
                                      <p:cBhvr>
                                        <p:cTn id="23" dur="1000" fill="hold"/>
                                        <p:tgtEl>
                                          <p:spTgt spid="698430"/>
                                        </p:tgtEl>
                                        <p:attrNameLst>
                                          <p:attrName>ppt_w</p:attrName>
                                        </p:attrNameLst>
                                      </p:cBhvr>
                                      <p:tavLst>
                                        <p:tav tm="0">
                                          <p:val>
                                            <p:strVal val="#ppt_w*0.70"/>
                                          </p:val>
                                        </p:tav>
                                        <p:tav tm="100000">
                                          <p:val>
                                            <p:strVal val="#ppt_w"/>
                                          </p:val>
                                        </p:tav>
                                      </p:tavLst>
                                    </p:anim>
                                    <p:anim calcmode="lin" valueType="num">
                                      <p:cBhvr>
                                        <p:cTn id="24" dur="1000" fill="hold"/>
                                        <p:tgtEl>
                                          <p:spTgt spid="698430"/>
                                        </p:tgtEl>
                                        <p:attrNameLst>
                                          <p:attrName>ppt_h</p:attrName>
                                        </p:attrNameLst>
                                      </p:cBhvr>
                                      <p:tavLst>
                                        <p:tav tm="0">
                                          <p:val>
                                            <p:strVal val="#ppt_h"/>
                                          </p:val>
                                        </p:tav>
                                        <p:tav tm="100000">
                                          <p:val>
                                            <p:strVal val="#ppt_h"/>
                                          </p:val>
                                        </p:tav>
                                      </p:tavLst>
                                    </p:anim>
                                    <p:animEffect transition="in" filter="fade">
                                      <p:cBhvr>
                                        <p:cTn id="25" dur="1000"/>
                                        <p:tgtEl>
                                          <p:spTgt spid="698430"/>
                                        </p:tgtEl>
                                      </p:cBhvr>
                                    </p:animEffect>
                                  </p:childTnLst>
                                </p:cTn>
                              </p:par>
                              <p:par>
                                <p:cTn id="26" presetID="55"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strVal val="#ppt_w*0.70"/>
                                          </p:val>
                                        </p:tav>
                                        <p:tav tm="100000">
                                          <p:val>
                                            <p:strVal val="#ppt_w"/>
                                          </p:val>
                                        </p:tav>
                                      </p:tavLst>
                                    </p:anim>
                                    <p:anim calcmode="lin" valueType="num">
                                      <p:cBhvr>
                                        <p:cTn id="29" dur="1000" fill="hold"/>
                                        <p:tgtEl>
                                          <p:spTgt spid="5"/>
                                        </p:tgtEl>
                                        <p:attrNameLst>
                                          <p:attrName>ppt_h</p:attrName>
                                        </p:attrNameLst>
                                      </p:cBhvr>
                                      <p:tavLst>
                                        <p:tav tm="0">
                                          <p:val>
                                            <p:strVal val="#ppt_h"/>
                                          </p:val>
                                        </p:tav>
                                        <p:tav tm="100000">
                                          <p:val>
                                            <p:strVal val="#ppt_h"/>
                                          </p:val>
                                        </p:tav>
                                      </p:tavLst>
                                    </p:anim>
                                    <p:animEffect transition="in" filter="fade">
                                      <p:cBhvr>
                                        <p:cTn id="30" dur="1000"/>
                                        <p:tgtEl>
                                          <p:spTgt spid="5"/>
                                        </p:tgtEl>
                                      </p:cBhvr>
                                    </p:animEffect>
                                  </p:childTnLst>
                                </p:cTn>
                              </p:par>
                              <p:par>
                                <p:cTn id="31" presetID="55" presetClass="entr" presetSubtype="0" fill="hold" grpId="0" nodeType="withEffect">
                                  <p:stCondLst>
                                    <p:cond delay="0"/>
                                  </p:stCondLst>
                                  <p:childTnLst>
                                    <p:set>
                                      <p:cBhvr>
                                        <p:cTn id="32" dur="1" fill="hold">
                                          <p:stCondLst>
                                            <p:cond delay="0"/>
                                          </p:stCondLst>
                                        </p:cTn>
                                        <p:tgtEl>
                                          <p:spTgt spid="698437"/>
                                        </p:tgtEl>
                                        <p:attrNameLst>
                                          <p:attrName>style.visibility</p:attrName>
                                        </p:attrNameLst>
                                      </p:cBhvr>
                                      <p:to>
                                        <p:strVal val="visible"/>
                                      </p:to>
                                    </p:set>
                                    <p:anim calcmode="lin" valueType="num">
                                      <p:cBhvr>
                                        <p:cTn id="33" dur="1000" fill="hold"/>
                                        <p:tgtEl>
                                          <p:spTgt spid="698437"/>
                                        </p:tgtEl>
                                        <p:attrNameLst>
                                          <p:attrName>ppt_w</p:attrName>
                                        </p:attrNameLst>
                                      </p:cBhvr>
                                      <p:tavLst>
                                        <p:tav tm="0">
                                          <p:val>
                                            <p:strVal val="#ppt_w*0.70"/>
                                          </p:val>
                                        </p:tav>
                                        <p:tav tm="100000">
                                          <p:val>
                                            <p:strVal val="#ppt_w"/>
                                          </p:val>
                                        </p:tav>
                                      </p:tavLst>
                                    </p:anim>
                                    <p:anim calcmode="lin" valueType="num">
                                      <p:cBhvr>
                                        <p:cTn id="34" dur="1000" fill="hold"/>
                                        <p:tgtEl>
                                          <p:spTgt spid="698437"/>
                                        </p:tgtEl>
                                        <p:attrNameLst>
                                          <p:attrName>ppt_h</p:attrName>
                                        </p:attrNameLst>
                                      </p:cBhvr>
                                      <p:tavLst>
                                        <p:tav tm="0">
                                          <p:val>
                                            <p:strVal val="#ppt_h"/>
                                          </p:val>
                                        </p:tav>
                                        <p:tav tm="100000">
                                          <p:val>
                                            <p:strVal val="#ppt_h"/>
                                          </p:val>
                                        </p:tav>
                                      </p:tavLst>
                                    </p:anim>
                                    <p:animEffect transition="in" filter="fade">
                                      <p:cBhvr>
                                        <p:cTn id="35" dur="1000"/>
                                        <p:tgtEl>
                                          <p:spTgt spid="698437"/>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698432"/>
                                        </p:tgtEl>
                                        <p:attrNameLst>
                                          <p:attrName>style.visibility</p:attrName>
                                        </p:attrNameLst>
                                      </p:cBhvr>
                                      <p:to>
                                        <p:strVal val="visible"/>
                                      </p:to>
                                    </p:set>
                                    <p:anim calcmode="lin" valueType="num">
                                      <p:cBhvr>
                                        <p:cTn id="38" dur="1000" fill="hold"/>
                                        <p:tgtEl>
                                          <p:spTgt spid="698432"/>
                                        </p:tgtEl>
                                        <p:attrNameLst>
                                          <p:attrName>ppt_w</p:attrName>
                                        </p:attrNameLst>
                                      </p:cBhvr>
                                      <p:tavLst>
                                        <p:tav tm="0">
                                          <p:val>
                                            <p:strVal val="#ppt_w*0.70"/>
                                          </p:val>
                                        </p:tav>
                                        <p:tav tm="100000">
                                          <p:val>
                                            <p:strVal val="#ppt_w"/>
                                          </p:val>
                                        </p:tav>
                                      </p:tavLst>
                                    </p:anim>
                                    <p:anim calcmode="lin" valueType="num">
                                      <p:cBhvr>
                                        <p:cTn id="39" dur="1000" fill="hold"/>
                                        <p:tgtEl>
                                          <p:spTgt spid="698432"/>
                                        </p:tgtEl>
                                        <p:attrNameLst>
                                          <p:attrName>ppt_h</p:attrName>
                                        </p:attrNameLst>
                                      </p:cBhvr>
                                      <p:tavLst>
                                        <p:tav tm="0">
                                          <p:val>
                                            <p:strVal val="#ppt_h"/>
                                          </p:val>
                                        </p:tav>
                                        <p:tav tm="100000">
                                          <p:val>
                                            <p:strVal val="#ppt_h"/>
                                          </p:val>
                                        </p:tav>
                                      </p:tavLst>
                                    </p:anim>
                                    <p:animEffect transition="in" filter="fade">
                                      <p:cBhvr>
                                        <p:cTn id="40" dur="1000"/>
                                        <p:tgtEl>
                                          <p:spTgt spid="698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430" grpId="0"/>
      <p:bldP spid="698432" grpId="0"/>
      <p:bldP spid="6984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D3801D30-B9E5-AA44-8D6D-D3D5128D6ABC}"/>
              </a:ext>
            </a:extLst>
          </p:cNvPr>
          <p:cNvSpPr>
            <a:spLocks noGrp="1" noChangeArrowheads="1"/>
          </p:cNvSpPr>
          <p:nvPr>
            <p:ph type="title"/>
          </p:nvPr>
        </p:nvSpPr>
        <p:spPr/>
        <p:txBody>
          <a:bodyPr/>
          <a:lstStyle/>
          <a:p>
            <a:pPr eaLnBrk="1" hangingPunct="1"/>
            <a:r>
              <a:rPr lang="en-GB" altLang="en-US">
                <a:ea typeface="ＭＳ Ｐゴシック" panose="020B0600070205080204" pitchFamily="34" charset="-128"/>
              </a:rPr>
              <a:t>A more realistic eye…</a:t>
            </a:r>
            <a:endParaRPr lang="en-US" altLang="en-US">
              <a:ea typeface="ＭＳ Ｐゴシック" panose="020B0600070205080204" pitchFamily="34" charset="-128"/>
            </a:endParaRPr>
          </a:p>
        </p:txBody>
      </p:sp>
      <p:pic>
        <p:nvPicPr>
          <p:cNvPr id="51202" name="Picture 3" descr="EYE_DIAG">
            <a:extLst>
              <a:ext uri="{FF2B5EF4-FFF2-40B4-BE49-F238E27FC236}">
                <a16:creationId xmlns:a16="http://schemas.microsoft.com/office/drawing/2014/main" id="{8D21CD38-C348-2F4B-A01A-41F9D0A35B6C}"/>
              </a:ext>
            </a:extLst>
          </p:cNvPr>
          <p:cNvPicPr>
            <a:picLocks noGrp="1" noChangeAspect="1" noChangeArrowheads="1"/>
          </p:cNvPicPr>
          <p:nvPr>
            <p:ph type="body" sz="half" idx="1"/>
          </p:nvPr>
        </p:nvPicPr>
        <p:blipFill>
          <a:blip r:embed="rId3">
            <a:extLst>
              <a:ext uri="{28A0092B-C50C-407E-A947-70E740481C1C}">
                <a14:useLocalDpi xmlns:a14="http://schemas.microsoft.com/office/drawing/2010/main" val="0"/>
              </a:ext>
            </a:extLst>
          </a:blip>
          <a:srcRect/>
          <a:stretch>
            <a:fillRect/>
          </a:stretch>
        </p:blipFill>
        <p:spPr>
          <a:xfrm>
            <a:off x="468313" y="1484313"/>
            <a:ext cx="4038600" cy="3367087"/>
          </a:xfrm>
          <a:noFill/>
        </p:spPr>
      </p:pic>
      <p:sp>
        <p:nvSpPr>
          <p:cNvPr id="51203" name="Rectangle 4">
            <a:extLst>
              <a:ext uri="{FF2B5EF4-FFF2-40B4-BE49-F238E27FC236}">
                <a16:creationId xmlns:a16="http://schemas.microsoft.com/office/drawing/2014/main" id="{EE0446E5-C245-0F45-9E7F-55625C03D74A}"/>
              </a:ext>
            </a:extLst>
          </p:cNvPr>
          <p:cNvSpPr>
            <a:spLocks noGrp="1" noChangeArrowheads="1"/>
          </p:cNvSpPr>
          <p:nvPr>
            <p:ph type="body" sz="half" idx="2"/>
          </p:nvPr>
        </p:nvSpPr>
        <p:spPr>
          <a:xfrm>
            <a:off x="4643438" y="1628775"/>
            <a:ext cx="4038600" cy="4525963"/>
          </a:xfrm>
        </p:spPr>
        <p:txBody>
          <a:bodyPr/>
          <a:lstStyle/>
          <a:p>
            <a:pPr eaLnBrk="1" hangingPunct="1"/>
            <a:r>
              <a:rPr lang="en-GB" altLang="en-US" sz="2000">
                <a:ea typeface="ＭＳ Ｐゴシック" panose="020B0600070205080204" pitchFamily="34" charset="-128"/>
              </a:rPr>
              <a:t>The eye diagram is a powerful diagnostic tool</a:t>
            </a:r>
          </a:p>
          <a:p>
            <a:pPr lvl="1" eaLnBrk="1" hangingPunct="1"/>
            <a:r>
              <a:rPr lang="en-US" altLang="en-US" sz="2000">
                <a:solidFill>
                  <a:schemeClr val="accent2"/>
                </a:solidFill>
                <a:ea typeface="ＭＳ Ｐゴシック" panose="020B0600070205080204" pitchFamily="34" charset="-128"/>
              </a:rPr>
              <a:t>Noise</a:t>
            </a:r>
          </a:p>
          <a:p>
            <a:pPr lvl="1" eaLnBrk="1" hangingPunct="1"/>
            <a:r>
              <a:rPr lang="en-US" altLang="en-US" sz="2000">
                <a:solidFill>
                  <a:schemeClr val="accent2"/>
                </a:solidFill>
                <a:ea typeface="ＭＳ Ｐゴシック" panose="020B0600070205080204" pitchFamily="34" charset="-128"/>
              </a:rPr>
              <a:t>Jitter</a:t>
            </a:r>
          </a:p>
          <a:p>
            <a:pPr lvl="1" eaLnBrk="1" hangingPunct="1"/>
            <a:r>
              <a:rPr lang="en-GB" altLang="en-US" sz="2000">
                <a:solidFill>
                  <a:schemeClr val="accent2"/>
                </a:solidFill>
                <a:ea typeface="ＭＳ Ｐゴシック" panose="020B0600070205080204" pitchFamily="34" charset="-128"/>
              </a:rPr>
              <a:t>Telegraph Distortion</a:t>
            </a:r>
            <a:endParaRPr lang="en-US" altLang="en-US" sz="2000">
              <a:solidFill>
                <a:schemeClr val="accent2"/>
              </a:solidFill>
              <a:ea typeface="ＭＳ Ｐゴシック" panose="020B0600070205080204" pitchFamily="34" charset="-128"/>
            </a:endParaRPr>
          </a:p>
          <a:p>
            <a:pPr lvl="1" eaLnBrk="1" hangingPunct="1"/>
            <a:r>
              <a:rPr lang="en-US" altLang="en-US" sz="2000">
                <a:solidFill>
                  <a:schemeClr val="accent2"/>
                </a:solidFill>
                <a:ea typeface="ＭＳ Ｐゴシック" panose="020B0600070205080204" pitchFamily="34" charset="-128"/>
              </a:rPr>
              <a:t> ISI</a:t>
            </a:r>
          </a:p>
          <a:p>
            <a:pPr lvl="1" eaLnBrk="1" hangingPunct="1"/>
            <a:r>
              <a:rPr lang="en-US" altLang="en-US" sz="2000">
                <a:solidFill>
                  <a:schemeClr val="accent2"/>
                </a:solidFill>
                <a:ea typeface="ＭＳ Ｐゴシック" panose="020B0600070205080204" pitchFamily="34" charset="-128"/>
              </a:rPr>
              <a:t>Patterning effects</a:t>
            </a:r>
          </a:p>
          <a:p>
            <a:pPr lvl="1" eaLnBrk="1" hangingPunct="1"/>
            <a:r>
              <a:rPr lang="en-US" altLang="en-US" sz="2000">
                <a:solidFill>
                  <a:schemeClr val="accent2"/>
                </a:solidFill>
                <a:ea typeface="ＭＳ Ｐゴシック" panose="020B0600070205080204" pitchFamily="34" charset="-128"/>
              </a:rPr>
              <a:t>Bit errors</a:t>
            </a:r>
          </a:p>
          <a:p>
            <a:pPr eaLnBrk="1" hangingPunct="1"/>
            <a:r>
              <a:rPr lang="en-GB" altLang="en-US" sz="2000">
                <a:ea typeface="ＭＳ Ｐゴシック" panose="020B0600070205080204" pitchFamily="34" charset="-128"/>
              </a:rPr>
              <a:t>Normally displayed on a scope at the receiver</a:t>
            </a:r>
            <a:endParaRPr lang="en-US" altLang="en-US" sz="2000">
              <a:ea typeface="ＭＳ Ｐゴシック" panose="020B0600070205080204" pitchFamily="34" charset="-128"/>
            </a:endParaRPr>
          </a:p>
        </p:txBody>
      </p:sp>
      <p:pic>
        <p:nvPicPr>
          <p:cNvPr id="51204" name="Picture 5" descr="eye">
            <a:hlinkClick r:id="rId4"/>
            <a:extLst>
              <a:ext uri="{FF2B5EF4-FFF2-40B4-BE49-F238E27FC236}">
                <a16:creationId xmlns:a16="http://schemas.microsoft.com/office/drawing/2014/main" id="{80F0B801-0AC3-F64F-9043-A889625534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7750" y="4994275"/>
            <a:ext cx="2797175"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D5FD69CB-56A4-3247-8F77-E9C401AE5C79}"/>
              </a:ext>
            </a:extLst>
          </p:cNvPr>
          <p:cNvSpPr>
            <a:spLocks noGrp="1" noChangeArrowheads="1"/>
          </p:cNvSpPr>
          <p:nvPr>
            <p:ph type="title"/>
          </p:nvPr>
        </p:nvSpPr>
        <p:spPr/>
        <p:txBody>
          <a:bodyPr/>
          <a:lstStyle/>
          <a:p>
            <a:pPr eaLnBrk="1" hangingPunct="1"/>
            <a:r>
              <a:rPr lang="en-GB" altLang="en-US">
                <a:ea typeface="ＭＳ Ｐゴシック" panose="020B0600070205080204" pitchFamily="34" charset="-128"/>
              </a:rPr>
              <a:t>Concept of </a:t>
            </a:r>
            <a:r>
              <a:rPr lang="en-GB" altLang="en-US">
                <a:solidFill>
                  <a:srgbClr val="FF0000"/>
                </a:solidFill>
                <a:ea typeface="ＭＳ Ｐゴシック" panose="020B0600070205080204" pitchFamily="34" charset="-128"/>
              </a:rPr>
              <a:t>ISI</a:t>
            </a:r>
            <a:r>
              <a:rPr lang="en-GB" altLang="en-US">
                <a:ea typeface="ＭＳ Ｐゴシック" panose="020B0600070205080204" pitchFamily="34" charset="-128"/>
              </a:rPr>
              <a:t> in Binary signals</a:t>
            </a:r>
          </a:p>
        </p:txBody>
      </p:sp>
      <p:pic>
        <p:nvPicPr>
          <p:cNvPr id="53250" name="Picture 3" descr="ISI">
            <a:extLst>
              <a:ext uri="{FF2B5EF4-FFF2-40B4-BE49-F238E27FC236}">
                <a16:creationId xmlns:a16="http://schemas.microsoft.com/office/drawing/2014/main" id="{63D78A6B-FF7B-7C4B-8944-E05945F2A393}"/>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0" y="2060575"/>
            <a:ext cx="9144000" cy="2484438"/>
          </a:xfrm>
          <a:noFill/>
        </p:spPr>
      </p:pic>
      <p:sp>
        <p:nvSpPr>
          <p:cNvPr id="53251" name="Text Box 4">
            <a:extLst>
              <a:ext uri="{FF2B5EF4-FFF2-40B4-BE49-F238E27FC236}">
                <a16:creationId xmlns:a16="http://schemas.microsoft.com/office/drawing/2014/main" id="{8550C4F2-784D-2B46-B58D-B1BCD44181BB}"/>
              </a:ext>
            </a:extLst>
          </p:cNvPr>
          <p:cNvSpPr txBox="1">
            <a:spLocks noChangeArrowheads="1"/>
          </p:cNvSpPr>
          <p:nvPr/>
        </p:nvSpPr>
        <p:spPr bwMode="auto">
          <a:xfrm>
            <a:off x="468313" y="4797425"/>
            <a:ext cx="8135937" cy="1281113"/>
          </a:xfrm>
          <a:prstGeom prst="rect">
            <a:avLst/>
          </a:prstGeom>
          <a:solidFill>
            <a:srgbClr val="CCFFFF">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2000"/>
              <a:t>The signals can be </a:t>
            </a:r>
            <a:r>
              <a:rPr lang="ja-JP" altLang="en-GB" sz="2000"/>
              <a:t>“</a:t>
            </a:r>
            <a:r>
              <a:rPr lang="en-GB" altLang="ja-JP" sz="2000"/>
              <a:t>designed</a:t>
            </a:r>
            <a:r>
              <a:rPr lang="ja-JP" altLang="en-GB" sz="2000"/>
              <a:t>”</a:t>
            </a:r>
            <a:r>
              <a:rPr lang="en-GB" altLang="ja-JP" sz="2000"/>
              <a:t> so as to have no ISI</a:t>
            </a:r>
          </a:p>
          <a:p>
            <a:pPr eaLnBrk="1" hangingPunct="1">
              <a:spcBef>
                <a:spcPct val="0"/>
              </a:spcBef>
            </a:pPr>
            <a:r>
              <a:rPr lang="en-GB" altLang="en-US" sz="2000"/>
              <a:t>This is done at the signal shaping/equalisation stage in the receiver</a:t>
            </a:r>
          </a:p>
          <a:p>
            <a:pPr eaLnBrk="1" hangingPunct="1">
              <a:spcBef>
                <a:spcPct val="0"/>
              </a:spcBef>
            </a:pPr>
            <a:r>
              <a:rPr lang="en-GB" altLang="en-US" sz="2000"/>
              <a:t>Requires knowledge of received signal shape </a:t>
            </a:r>
          </a:p>
          <a:p>
            <a:pPr eaLnBrk="1" hangingPunct="1">
              <a:spcBef>
                <a:spcPct val="0"/>
              </a:spcBef>
              <a:buFontTx/>
              <a:buNone/>
            </a:pPr>
            <a:r>
              <a:rPr lang="en-GB" altLang="en-US" sz="1800">
                <a:solidFill>
                  <a:srgbClr val="CC3300"/>
                </a:solidFill>
              </a:rPr>
              <a:t>     (i.e transmitter, channel and receiver behaviour)</a:t>
            </a:r>
            <a:endParaRPr lang="en-US" altLang="en-US" sz="1800">
              <a:solidFill>
                <a:srgbClr val="CC33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B58320EB-CB94-4547-98A3-03657909CA8E}"/>
              </a:ext>
            </a:extLst>
          </p:cNvPr>
          <p:cNvSpPr>
            <a:spLocks noGrp="1" noChangeArrowheads="1"/>
          </p:cNvSpPr>
          <p:nvPr>
            <p:ph type="title"/>
          </p:nvPr>
        </p:nvSpPr>
        <p:spPr>
          <a:xfrm>
            <a:off x="1089025" y="919163"/>
            <a:ext cx="7383463" cy="1036637"/>
          </a:xfrm>
          <a:noFill/>
        </p:spPr>
        <p:txBody>
          <a:bodyPr lIns="90488" tIns="44450" rIns="90488" bIns="44450" anchor="ctr"/>
          <a:lstStyle/>
          <a:p>
            <a:pPr eaLnBrk="1" hangingPunct="1"/>
            <a:r>
              <a:rPr lang="en-GB" altLang="en-US">
                <a:ea typeface="ＭＳ Ｐゴシック" panose="020B0600070205080204" pitchFamily="34" charset="-128"/>
              </a:rPr>
              <a:t>A zero isi signal</a:t>
            </a:r>
          </a:p>
        </p:txBody>
      </p:sp>
      <p:sp>
        <p:nvSpPr>
          <p:cNvPr id="55298" name="Line 3">
            <a:extLst>
              <a:ext uri="{FF2B5EF4-FFF2-40B4-BE49-F238E27FC236}">
                <a16:creationId xmlns:a16="http://schemas.microsoft.com/office/drawing/2014/main" id="{879A9158-83C7-314B-AC63-EB15E36DD74D}"/>
              </a:ext>
            </a:extLst>
          </p:cNvPr>
          <p:cNvSpPr>
            <a:spLocks noChangeShapeType="1"/>
          </p:cNvSpPr>
          <p:nvPr/>
        </p:nvSpPr>
        <p:spPr bwMode="auto">
          <a:xfrm>
            <a:off x="5565775" y="3244850"/>
            <a:ext cx="0" cy="90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299" name="Line 4">
            <a:extLst>
              <a:ext uri="{FF2B5EF4-FFF2-40B4-BE49-F238E27FC236}">
                <a16:creationId xmlns:a16="http://schemas.microsoft.com/office/drawing/2014/main" id="{890E6A4E-7739-3940-A0A4-A1116157F5BE}"/>
              </a:ext>
            </a:extLst>
          </p:cNvPr>
          <p:cNvSpPr>
            <a:spLocks noChangeShapeType="1"/>
          </p:cNvSpPr>
          <p:nvPr/>
        </p:nvSpPr>
        <p:spPr bwMode="auto">
          <a:xfrm>
            <a:off x="6694488" y="3244850"/>
            <a:ext cx="0" cy="90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0" name="Line 5">
            <a:extLst>
              <a:ext uri="{FF2B5EF4-FFF2-40B4-BE49-F238E27FC236}">
                <a16:creationId xmlns:a16="http://schemas.microsoft.com/office/drawing/2014/main" id="{760F275D-0B95-7346-B3A3-63CDF6368E97}"/>
              </a:ext>
            </a:extLst>
          </p:cNvPr>
          <p:cNvSpPr>
            <a:spLocks noChangeShapeType="1"/>
          </p:cNvSpPr>
          <p:nvPr/>
        </p:nvSpPr>
        <p:spPr bwMode="auto">
          <a:xfrm>
            <a:off x="3324225" y="3244850"/>
            <a:ext cx="0" cy="90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1" name="Line 6">
            <a:extLst>
              <a:ext uri="{FF2B5EF4-FFF2-40B4-BE49-F238E27FC236}">
                <a16:creationId xmlns:a16="http://schemas.microsoft.com/office/drawing/2014/main" id="{471354BB-9E4D-7B4F-BE5B-86B5A122BCEB}"/>
              </a:ext>
            </a:extLst>
          </p:cNvPr>
          <p:cNvSpPr>
            <a:spLocks noChangeShapeType="1"/>
          </p:cNvSpPr>
          <p:nvPr/>
        </p:nvSpPr>
        <p:spPr bwMode="auto">
          <a:xfrm>
            <a:off x="2205038" y="3244850"/>
            <a:ext cx="0" cy="90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2" name="Line 7">
            <a:extLst>
              <a:ext uri="{FF2B5EF4-FFF2-40B4-BE49-F238E27FC236}">
                <a16:creationId xmlns:a16="http://schemas.microsoft.com/office/drawing/2014/main" id="{990053CE-4CCF-7A45-A3CA-9DF378529315}"/>
              </a:ext>
            </a:extLst>
          </p:cNvPr>
          <p:cNvSpPr>
            <a:spLocks noChangeShapeType="1"/>
          </p:cNvSpPr>
          <p:nvPr/>
        </p:nvSpPr>
        <p:spPr bwMode="auto">
          <a:xfrm>
            <a:off x="4445000" y="2101850"/>
            <a:ext cx="0" cy="1284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3" name="Line 8">
            <a:extLst>
              <a:ext uri="{FF2B5EF4-FFF2-40B4-BE49-F238E27FC236}">
                <a16:creationId xmlns:a16="http://schemas.microsoft.com/office/drawing/2014/main" id="{AD7B29DD-ED10-C44B-A8A5-27404C6A4FFC}"/>
              </a:ext>
            </a:extLst>
          </p:cNvPr>
          <p:cNvSpPr>
            <a:spLocks noChangeShapeType="1"/>
          </p:cNvSpPr>
          <p:nvPr/>
        </p:nvSpPr>
        <p:spPr bwMode="auto">
          <a:xfrm>
            <a:off x="1857375" y="3289300"/>
            <a:ext cx="545623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5304" name="Group 9">
            <a:extLst>
              <a:ext uri="{FF2B5EF4-FFF2-40B4-BE49-F238E27FC236}">
                <a16:creationId xmlns:a16="http://schemas.microsoft.com/office/drawing/2014/main" id="{EB90B4BB-F0B1-1949-8807-A8EAD5C753B5}"/>
              </a:ext>
            </a:extLst>
          </p:cNvPr>
          <p:cNvGrpSpPr>
            <a:grpSpLocks/>
          </p:cNvGrpSpPr>
          <p:nvPr/>
        </p:nvGrpSpPr>
        <p:grpSpPr bwMode="auto">
          <a:xfrm>
            <a:off x="1533525" y="2157413"/>
            <a:ext cx="5805488" cy="1492250"/>
            <a:chOff x="1047" y="1359"/>
            <a:chExt cx="3961" cy="940"/>
          </a:xfrm>
        </p:grpSpPr>
        <p:sp>
          <p:nvSpPr>
            <p:cNvPr id="55327" name="Arc 10">
              <a:extLst>
                <a:ext uri="{FF2B5EF4-FFF2-40B4-BE49-F238E27FC236}">
                  <a16:creationId xmlns:a16="http://schemas.microsoft.com/office/drawing/2014/main" id="{63DA84E2-205F-9644-A840-4F0E59469D6F}"/>
                </a:ext>
              </a:extLst>
            </p:cNvPr>
            <p:cNvSpPr>
              <a:spLocks/>
            </p:cNvSpPr>
            <p:nvPr/>
          </p:nvSpPr>
          <p:spPr bwMode="auto">
            <a:xfrm>
              <a:off x="3856" y="2044"/>
              <a:ext cx="318" cy="78"/>
            </a:xfrm>
            <a:custGeom>
              <a:avLst/>
              <a:gdLst>
                <a:gd name="T0" fmla="*/ 0 w 18397"/>
                <a:gd name="T1" fmla="*/ 0 h 20129"/>
                <a:gd name="T2" fmla="*/ 0 w 18397"/>
                <a:gd name="T3" fmla="*/ 0 h 20129"/>
                <a:gd name="T4" fmla="*/ 0 w 18397"/>
                <a:gd name="T5" fmla="*/ 0 h 20129"/>
                <a:gd name="T6" fmla="*/ 0 60000 65536"/>
                <a:gd name="T7" fmla="*/ 0 60000 65536"/>
                <a:gd name="T8" fmla="*/ 0 60000 65536"/>
                <a:gd name="T9" fmla="*/ 0 w 18397"/>
                <a:gd name="T10" fmla="*/ 0 h 20129"/>
                <a:gd name="T11" fmla="*/ 18397 w 18397"/>
                <a:gd name="T12" fmla="*/ 20129 h 20129"/>
              </a:gdLst>
              <a:ahLst/>
              <a:cxnLst>
                <a:cxn ang="T6">
                  <a:pos x="T0" y="T1"/>
                </a:cxn>
                <a:cxn ang="T7">
                  <a:pos x="T2" y="T3"/>
                </a:cxn>
                <a:cxn ang="T8">
                  <a:pos x="T4" y="T5"/>
                </a:cxn>
              </a:cxnLst>
              <a:rect l="T9" t="T10" r="T11" b="T12"/>
              <a:pathLst>
                <a:path w="18397" h="20129" fill="none" extrusionOk="0">
                  <a:moveTo>
                    <a:pt x="10562" y="20128"/>
                  </a:moveTo>
                  <a:cubicBezTo>
                    <a:pt x="6175" y="18421"/>
                    <a:pt x="2466" y="15327"/>
                    <a:pt x="-1" y="11318"/>
                  </a:cubicBezTo>
                </a:path>
                <a:path w="18397" h="20129" stroke="0" extrusionOk="0">
                  <a:moveTo>
                    <a:pt x="10562" y="20128"/>
                  </a:moveTo>
                  <a:cubicBezTo>
                    <a:pt x="6175" y="18421"/>
                    <a:pt x="2466" y="15327"/>
                    <a:pt x="-1" y="11318"/>
                  </a:cubicBezTo>
                  <a:lnTo>
                    <a:pt x="18397" y="0"/>
                  </a:lnTo>
                  <a:lnTo>
                    <a:pt x="10562" y="20128"/>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328" name="Arc 11">
              <a:extLst>
                <a:ext uri="{FF2B5EF4-FFF2-40B4-BE49-F238E27FC236}">
                  <a16:creationId xmlns:a16="http://schemas.microsoft.com/office/drawing/2014/main" id="{1AC6D828-EDC4-CB49-AAF0-58746CB43AEC}"/>
                </a:ext>
              </a:extLst>
            </p:cNvPr>
            <p:cNvSpPr>
              <a:spLocks/>
            </p:cNvSpPr>
            <p:nvPr/>
          </p:nvSpPr>
          <p:spPr bwMode="auto">
            <a:xfrm>
              <a:off x="1882" y="2046"/>
              <a:ext cx="314" cy="79"/>
            </a:xfrm>
            <a:custGeom>
              <a:avLst/>
              <a:gdLst>
                <a:gd name="T0" fmla="*/ 0 w 18303"/>
                <a:gd name="T1" fmla="*/ 0 h 20014"/>
                <a:gd name="T2" fmla="*/ 0 w 18303"/>
                <a:gd name="T3" fmla="*/ 0 h 20014"/>
                <a:gd name="T4" fmla="*/ 0 w 18303"/>
                <a:gd name="T5" fmla="*/ 0 h 20014"/>
                <a:gd name="T6" fmla="*/ 0 60000 65536"/>
                <a:gd name="T7" fmla="*/ 0 60000 65536"/>
                <a:gd name="T8" fmla="*/ 0 60000 65536"/>
                <a:gd name="T9" fmla="*/ 0 w 18303"/>
                <a:gd name="T10" fmla="*/ 0 h 20014"/>
                <a:gd name="T11" fmla="*/ 18303 w 18303"/>
                <a:gd name="T12" fmla="*/ 20014 h 20014"/>
              </a:gdLst>
              <a:ahLst/>
              <a:cxnLst>
                <a:cxn ang="T6">
                  <a:pos x="T0" y="T1"/>
                </a:cxn>
                <a:cxn ang="T7">
                  <a:pos x="T2" y="T3"/>
                </a:cxn>
                <a:cxn ang="T8">
                  <a:pos x="T4" y="T5"/>
                </a:cxn>
              </a:cxnLst>
              <a:rect l="T9" t="T10" r="T11" b="T12"/>
              <a:pathLst>
                <a:path w="18303" h="20014" fill="none" extrusionOk="0">
                  <a:moveTo>
                    <a:pt x="18302" y="11469"/>
                  </a:moveTo>
                  <a:cubicBezTo>
                    <a:pt x="15892" y="15316"/>
                    <a:pt x="12330" y="18306"/>
                    <a:pt x="8124" y="20014"/>
                  </a:cubicBezTo>
                </a:path>
                <a:path w="18303" h="20014" stroke="0" extrusionOk="0">
                  <a:moveTo>
                    <a:pt x="18302" y="11469"/>
                  </a:moveTo>
                  <a:cubicBezTo>
                    <a:pt x="15892" y="15316"/>
                    <a:pt x="12330" y="18306"/>
                    <a:pt x="8124" y="20014"/>
                  </a:cubicBezTo>
                  <a:lnTo>
                    <a:pt x="0" y="0"/>
                  </a:lnTo>
                  <a:lnTo>
                    <a:pt x="18302" y="11469"/>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329" name="Arc 12">
              <a:extLst>
                <a:ext uri="{FF2B5EF4-FFF2-40B4-BE49-F238E27FC236}">
                  <a16:creationId xmlns:a16="http://schemas.microsoft.com/office/drawing/2014/main" id="{02686FCE-9C54-FD43-BA7E-52CB51161ECB}"/>
                </a:ext>
              </a:extLst>
            </p:cNvPr>
            <p:cNvSpPr>
              <a:spLocks/>
            </p:cNvSpPr>
            <p:nvPr/>
          </p:nvSpPr>
          <p:spPr bwMode="auto">
            <a:xfrm>
              <a:off x="3027" y="1359"/>
              <a:ext cx="472" cy="940"/>
            </a:xfrm>
            <a:custGeom>
              <a:avLst/>
              <a:gdLst>
                <a:gd name="T0" fmla="*/ 0 w 17490"/>
                <a:gd name="T1" fmla="*/ 0 h 21600"/>
                <a:gd name="T2" fmla="*/ 0 w 17490"/>
                <a:gd name="T3" fmla="*/ 0 h 21600"/>
                <a:gd name="T4" fmla="*/ 0 w 17490"/>
                <a:gd name="T5" fmla="*/ 0 h 21600"/>
                <a:gd name="T6" fmla="*/ 0 60000 65536"/>
                <a:gd name="T7" fmla="*/ 0 60000 65536"/>
                <a:gd name="T8" fmla="*/ 0 60000 65536"/>
                <a:gd name="T9" fmla="*/ 0 w 17490"/>
                <a:gd name="T10" fmla="*/ 0 h 21600"/>
                <a:gd name="T11" fmla="*/ 17490 w 17490"/>
                <a:gd name="T12" fmla="*/ 21600 h 21600"/>
              </a:gdLst>
              <a:ahLst/>
              <a:cxnLst>
                <a:cxn ang="T6">
                  <a:pos x="T0" y="T1"/>
                </a:cxn>
                <a:cxn ang="T7">
                  <a:pos x="T2" y="T3"/>
                </a:cxn>
                <a:cxn ang="T8">
                  <a:pos x="T4" y="T5"/>
                </a:cxn>
              </a:cxnLst>
              <a:rect l="T9" t="T10" r="T11" b="T12"/>
              <a:pathLst>
                <a:path w="17490" h="21600" fill="none" extrusionOk="0">
                  <a:moveTo>
                    <a:pt x="0" y="0"/>
                  </a:moveTo>
                  <a:cubicBezTo>
                    <a:pt x="12" y="0"/>
                    <a:pt x="24" y="-1"/>
                    <a:pt x="37" y="0"/>
                  </a:cubicBezTo>
                  <a:cubicBezTo>
                    <a:pt x="6938" y="0"/>
                    <a:pt x="13424" y="3297"/>
                    <a:pt x="17490" y="8873"/>
                  </a:cubicBezTo>
                </a:path>
                <a:path w="17490" h="21600" stroke="0" extrusionOk="0">
                  <a:moveTo>
                    <a:pt x="0" y="0"/>
                  </a:moveTo>
                  <a:cubicBezTo>
                    <a:pt x="12" y="0"/>
                    <a:pt x="24" y="-1"/>
                    <a:pt x="37" y="0"/>
                  </a:cubicBezTo>
                  <a:cubicBezTo>
                    <a:pt x="6938" y="0"/>
                    <a:pt x="13424" y="3297"/>
                    <a:pt x="17490" y="8873"/>
                  </a:cubicBezTo>
                  <a:lnTo>
                    <a:pt x="37" y="21600"/>
                  </a:lnTo>
                  <a:lnTo>
                    <a:pt x="0" y="0"/>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330" name="Arc 13">
              <a:extLst>
                <a:ext uri="{FF2B5EF4-FFF2-40B4-BE49-F238E27FC236}">
                  <a16:creationId xmlns:a16="http://schemas.microsoft.com/office/drawing/2014/main" id="{0CA26B9C-149B-7644-81A9-7AF898BD3A86}"/>
                </a:ext>
              </a:extLst>
            </p:cNvPr>
            <p:cNvSpPr>
              <a:spLocks/>
            </p:cNvSpPr>
            <p:nvPr/>
          </p:nvSpPr>
          <p:spPr bwMode="auto">
            <a:xfrm>
              <a:off x="3507" y="1471"/>
              <a:ext cx="658" cy="619"/>
            </a:xfrm>
            <a:custGeom>
              <a:avLst/>
              <a:gdLst>
                <a:gd name="T0" fmla="*/ 0 w 19901"/>
                <a:gd name="T1" fmla="*/ 0 h 19556"/>
                <a:gd name="T2" fmla="*/ 0 w 19901"/>
                <a:gd name="T3" fmla="*/ 0 h 19556"/>
                <a:gd name="T4" fmla="*/ 0 w 19901"/>
                <a:gd name="T5" fmla="*/ 0 h 19556"/>
                <a:gd name="T6" fmla="*/ 0 60000 65536"/>
                <a:gd name="T7" fmla="*/ 0 60000 65536"/>
                <a:gd name="T8" fmla="*/ 0 60000 65536"/>
                <a:gd name="T9" fmla="*/ 0 w 19901"/>
                <a:gd name="T10" fmla="*/ 0 h 19556"/>
                <a:gd name="T11" fmla="*/ 19901 w 19901"/>
                <a:gd name="T12" fmla="*/ 19556 h 19556"/>
              </a:gdLst>
              <a:ahLst/>
              <a:cxnLst>
                <a:cxn ang="T6">
                  <a:pos x="T0" y="T1"/>
                </a:cxn>
                <a:cxn ang="T7">
                  <a:pos x="T2" y="T3"/>
                </a:cxn>
                <a:cxn ang="T8">
                  <a:pos x="T4" y="T5"/>
                </a:cxn>
              </a:cxnLst>
              <a:rect l="T9" t="T10" r="T11" b="T12"/>
              <a:pathLst>
                <a:path w="19901" h="19556" fill="none" extrusionOk="0">
                  <a:moveTo>
                    <a:pt x="10729" y="19555"/>
                  </a:moveTo>
                  <a:cubicBezTo>
                    <a:pt x="5896" y="17289"/>
                    <a:pt x="2074" y="13314"/>
                    <a:pt x="-1" y="8397"/>
                  </a:cubicBezTo>
                </a:path>
                <a:path w="19901" h="19556" stroke="0" extrusionOk="0">
                  <a:moveTo>
                    <a:pt x="10729" y="19555"/>
                  </a:moveTo>
                  <a:cubicBezTo>
                    <a:pt x="5896" y="17289"/>
                    <a:pt x="2074" y="13314"/>
                    <a:pt x="-1" y="8397"/>
                  </a:cubicBezTo>
                  <a:lnTo>
                    <a:pt x="19901" y="0"/>
                  </a:lnTo>
                  <a:lnTo>
                    <a:pt x="10729" y="19555"/>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331" name="Arc 14">
              <a:extLst>
                <a:ext uri="{FF2B5EF4-FFF2-40B4-BE49-F238E27FC236}">
                  <a16:creationId xmlns:a16="http://schemas.microsoft.com/office/drawing/2014/main" id="{2A2453E4-776D-1442-AB47-3C78B0C04B1A}"/>
                </a:ext>
              </a:extLst>
            </p:cNvPr>
            <p:cNvSpPr>
              <a:spLocks/>
            </p:cNvSpPr>
            <p:nvPr/>
          </p:nvSpPr>
          <p:spPr bwMode="auto">
            <a:xfrm>
              <a:off x="4044" y="1451"/>
              <a:ext cx="509" cy="671"/>
            </a:xfrm>
            <a:custGeom>
              <a:avLst/>
              <a:gdLst>
                <a:gd name="T0" fmla="*/ 0 w 8791"/>
                <a:gd name="T1" fmla="*/ 0 h 21600"/>
                <a:gd name="T2" fmla="*/ 0 w 8791"/>
                <a:gd name="T3" fmla="*/ 0 h 21600"/>
                <a:gd name="T4" fmla="*/ 0 w 8791"/>
                <a:gd name="T5" fmla="*/ 0 h 21600"/>
                <a:gd name="T6" fmla="*/ 0 60000 65536"/>
                <a:gd name="T7" fmla="*/ 0 60000 65536"/>
                <a:gd name="T8" fmla="*/ 0 60000 65536"/>
                <a:gd name="T9" fmla="*/ 0 w 8791"/>
                <a:gd name="T10" fmla="*/ 0 h 21600"/>
                <a:gd name="T11" fmla="*/ 8791 w 8791"/>
                <a:gd name="T12" fmla="*/ 21600 h 21600"/>
              </a:gdLst>
              <a:ahLst/>
              <a:cxnLst>
                <a:cxn ang="T6">
                  <a:pos x="T0" y="T1"/>
                </a:cxn>
                <a:cxn ang="T7">
                  <a:pos x="T2" y="T3"/>
                </a:cxn>
                <a:cxn ang="T8">
                  <a:pos x="T4" y="T5"/>
                </a:cxn>
              </a:cxnLst>
              <a:rect l="T9" t="T10" r="T11" b="T12"/>
              <a:pathLst>
                <a:path w="8791" h="21600" fill="none" extrusionOk="0">
                  <a:moveTo>
                    <a:pt x="8791" y="19730"/>
                  </a:moveTo>
                  <a:cubicBezTo>
                    <a:pt x="6024" y="20962"/>
                    <a:pt x="3029" y="21599"/>
                    <a:pt x="0" y="21600"/>
                  </a:cubicBezTo>
                </a:path>
                <a:path w="8791" h="21600" stroke="0" extrusionOk="0">
                  <a:moveTo>
                    <a:pt x="8791" y="19730"/>
                  </a:moveTo>
                  <a:cubicBezTo>
                    <a:pt x="6024" y="20962"/>
                    <a:pt x="3029" y="21599"/>
                    <a:pt x="0" y="21600"/>
                  </a:cubicBezTo>
                  <a:lnTo>
                    <a:pt x="0" y="0"/>
                  </a:lnTo>
                  <a:lnTo>
                    <a:pt x="8791" y="19730"/>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332" name="Arc 15">
              <a:extLst>
                <a:ext uri="{FF2B5EF4-FFF2-40B4-BE49-F238E27FC236}">
                  <a16:creationId xmlns:a16="http://schemas.microsoft.com/office/drawing/2014/main" id="{EEA890B4-5A12-7B44-95E9-8D6BEA435ED5}"/>
                </a:ext>
              </a:extLst>
            </p:cNvPr>
            <p:cNvSpPr>
              <a:spLocks/>
            </p:cNvSpPr>
            <p:nvPr/>
          </p:nvSpPr>
          <p:spPr bwMode="auto">
            <a:xfrm>
              <a:off x="4559" y="2037"/>
              <a:ext cx="449" cy="84"/>
            </a:xfrm>
            <a:custGeom>
              <a:avLst/>
              <a:gdLst>
                <a:gd name="T0" fmla="*/ 0 w 18585"/>
                <a:gd name="T1" fmla="*/ 0 h 20316"/>
                <a:gd name="T2" fmla="*/ 0 w 18585"/>
                <a:gd name="T3" fmla="*/ 0 h 20316"/>
                <a:gd name="T4" fmla="*/ 0 w 18585"/>
                <a:gd name="T5" fmla="*/ 0 h 20316"/>
                <a:gd name="T6" fmla="*/ 0 60000 65536"/>
                <a:gd name="T7" fmla="*/ 0 60000 65536"/>
                <a:gd name="T8" fmla="*/ 0 60000 65536"/>
                <a:gd name="T9" fmla="*/ 0 w 18585"/>
                <a:gd name="T10" fmla="*/ 0 h 20316"/>
                <a:gd name="T11" fmla="*/ 18585 w 18585"/>
                <a:gd name="T12" fmla="*/ 20316 h 20316"/>
              </a:gdLst>
              <a:ahLst/>
              <a:cxnLst>
                <a:cxn ang="T6">
                  <a:pos x="T0" y="T1"/>
                </a:cxn>
                <a:cxn ang="T7">
                  <a:pos x="T2" y="T3"/>
                </a:cxn>
                <a:cxn ang="T8">
                  <a:pos x="T4" y="T5"/>
                </a:cxn>
              </a:cxnLst>
              <a:rect l="T9" t="T10" r="T11" b="T12"/>
              <a:pathLst>
                <a:path w="18585" h="20316" fill="none" extrusionOk="0">
                  <a:moveTo>
                    <a:pt x="-1" y="9308"/>
                  </a:moveTo>
                  <a:cubicBezTo>
                    <a:pt x="2555" y="4994"/>
                    <a:pt x="6532" y="1703"/>
                    <a:pt x="11248" y="-1"/>
                  </a:cubicBezTo>
                </a:path>
                <a:path w="18585" h="20316" stroke="0" extrusionOk="0">
                  <a:moveTo>
                    <a:pt x="-1" y="9308"/>
                  </a:moveTo>
                  <a:cubicBezTo>
                    <a:pt x="2555" y="4994"/>
                    <a:pt x="6532" y="1703"/>
                    <a:pt x="11248" y="-1"/>
                  </a:cubicBezTo>
                  <a:lnTo>
                    <a:pt x="18585" y="20316"/>
                  </a:lnTo>
                  <a:lnTo>
                    <a:pt x="-1" y="9308"/>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333" name="Arc 16">
              <a:extLst>
                <a:ext uri="{FF2B5EF4-FFF2-40B4-BE49-F238E27FC236}">
                  <a16:creationId xmlns:a16="http://schemas.microsoft.com/office/drawing/2014/main" id="{4E60B10F-9163-594E-8069-91FEE571514C}"/>
                </a:ext>
              </a:extLst>
            </p:cNvPr>
            <p:cNvSpPr>
              <a:spLocks/>
            </p:cNvSpPr>
            <p:nvPr/>
          </p:nvSpPr>
          <p:spPr bwMode="auto">
            <a:xfrm>
              <a:off x="2557" y="1359"/>
              <a:ext cx="471" cy="940"/>
            </a:xfrm>
            <a:custGeom>
              <a:avLst/>
              <a:gdLst>
                <a:gd name="T0" fmla="*/ 0 w 17479"/>
                <a:gd name="T1" fmla="*/ 0 h 21600"/>
                <a:gd name="T2" fmla="*/ 0 w 17479"/>
                <a:gd name="T3" fmla="*/ 0 h 21600"/>
                <a:gd name="T4" fmla="*/ 0 w 17479"/>
                <a:gd name="T5" fmla="*/ 0 h 21600"/>
                <a:gd name="T6" fmla="*/ 0 60000 65536"/>
                <a:gd name="T7" fmla="*/ 0 60000 65536"/>
                <a:gd name="T8" fmla="*/ 0 60000 65536"/>
                <a:gd name="T9" fmla="*/ 0 w 17479"/>
                <a:gd name="T10" fmla="*/ 0 h 21600"/>
                <a:gd name="T11" fmla="*/ 17479 w 17479"/>
                <a:gd name="T12" fmla="*/ 21600 h 21600"/>
              </a:gdLst>
              <a:ahLst/>
              <a:cxnLst>
                <a:cxn ang="T6">
                  <a:pos x="T0" y="T1"/>
                </a:cxn>
                <a:cxn ang="T7">
                  <a:pos x="T2" y="T3"/>
                </a:cxn>
                <a:cxn ang="T8">
                  <a:pos x="T4" y="T5"/>
                </a:cxn>
              </a:cxnLst>
              <a:rect l="T9" t="T10" r="T11" b="T12"/>
              <a:pathLst>
                <a:path w="17479" h="21600" fill="none" extrusionOk="0">
                  <a:moveTo>
                    <a:pt x="-1" y="8909"/>
                  </a:moveTo>
                  <a:cubicBezTo>
                    <a:pt x="4055" y="3323"/>
                    <a:pt x="10538" y="11"/>
                    <a:pt x="17442" y="0"/>
                  </a:cubicBezTo>
                </a:path>
                <a:path w="17479" h="21600" stroke="0" extrusionOk="0">
                  <a:moveTo>
                    <a:pt x="-1" y="8909"/>
                  </a:moveTo>
                  <a:cubicBezTo>
                    <a:pt x="4055" y="3323"/>
                    <a:pt x="10538" y="11"/>
                    <a:pt x="17442" y="0"/>
                  </a:cubicBezTo>
                  <a:lnTo>
                    <a:pt x="17479" y="21600"/>
                  </a:lnTo>
                  <a:lnTo>
                    <a:pt x="-1" y="8909"/>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334" name="Arc 17">
              <a:extLst>
                <a:ext uri="{FF2B5EF4-FFF2-40B4-BE49-F238E27FC236}">
                  <a16:creationId xmlns:a16="http://schemas.microsoft.com/office/drawing/2014/main" id="{583677FA-8BE4-7B41-8F65-CE681361261A}"/>
                </a:ext>
              </a:extLst>
            </p:cNvPr>
            <p:cNvSpPr>
              <a:spLocks/>
            </p:cNvSpPr>
            <p:nvPr/>
          </p:nvSpPr>
          <p:spPr bwMode="auto">
            <a:xfrm>
              <a:off x="1891" y="1473"/>
              <a:ext cx="658" cy="620"/>
            </a:xfrm>
            <a:custGeom>
              <a:avLst/>
              <a:gdLst>
                <a:gd name="T0" fmla="*/ 0 w 19883"/>
                <a:gd name="T1" fmla="*/ 0 h 19582"/>
                <a:gd name="T2" fmla="*/ 0 w 19883"/>
                <a:gd name="T3" fmla="*/ 0 h 19582"/>
                <a:gd name="T4" fmla="*/ 0 w 19883"/>
                <a:gd name="T5" fmla="*/ 0 h 19582"/>
                <a:gd name="T6" fmla="*/ 0 60000 65536"/>
                <a:gd name="T7" fmla="*/ 0 60000 65536"/>
                <a:gd name="T8" fmla="*/ 0 60000 65536"/>
                <a:gd name="T9" fmla="*/ 0 w 19883"/>
                <a:gd name="T10" fmla="*/ 0 h 19582"/>
                <a:gd name="T11" fmla="*/ 19883 w 19883"/>
                <a:gd name="T12" fmla="*/ 19582 h 19582"/>
              </a:gdLst>
              <a:ahLst/>
              <a:cxnLst>
                <a:cxn ang="T6">
                  <a:pos x="T0" y="T1"/>
                </a:cxn>
                <a:cxn ang="T7">
                  <a:pos x="T2" y="T3"/>
                </a:cxn>
                <a:cxn ang="T8">
                  <a:pos x="T4" y="T5"/>
                </a:cxn>
              </a:cxnLst>
              <a:rect l="T9" t="T10" r="T11" b="T12"/>
              <a:pathLst>
                <a:path w="19883" h="19582" fill="none" extrusionOk="0">
                  <a:moveTo>
                    <a:pt x="19882" y="8439"/>
                  </a:moveTo>
                  <a:cubicBezTo>
                    <a:pt x="17795" y="13357"/>
                    <a:pt x="13959" y="17327"/>
                    <a:pt x="9116" y="19582"/>
                  </a:cubicBezTo>
                </a:path>
                <a:path w="19883" h="19582" stroke="0" extrusionOk="0">
                  <a:moveTo>
                    <a:pt x="19882" y="8439"/>
                  </a:moveTo>
                  <a:cubicBezTo>
                    <a:pt x="17795" y="13357"/>
                    <a:pt x="13959" y="17327"/>
                    <a:pt x="9116" y="19582"/>
                  </a:cubicBezTo>
                  <a:lnTo>
                    <a:pt x="0" y="0"/>
                  </a:lnTo>
                  <a:lnTo>
                    <a:pt x="19882" y="8439"/>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335" name="Arc 18">
              <a:extLst>
                <a:ext uri="{FF2B5EF4-FFF2-40B4-BE49-F238E27FC236}">
                  <a16:creationId xmlns:a16="http://schemas.microsoft.com/office/drawing/2014/main" id="{341217DD-FE26-EB47-B896-7EAF64D8C948}"/>
                </a:ext>
              </a:extLst>
            </p:cNvPr>
            <p:cNvSpPr>
              <a:spLocks/>
            </p:cNvSpPr>
            <p:nvPr/>
          </p:nvSpPr>
          <p:spPr bwMode="auto">
            <a:xfrm>
              <a:off x="1510" y="1453"/>
              <a:ext cx="510" cy="672"/>
            </a:xfrm>
            <a:custGeom>
              <a:avLst/>
              <a:gdLst>
                <a:gd name="T0" fmla="*/ 0 w 8817"/>
                <a:gd name="T1" fmla="*/ 0 h 21600"/>
                <a:gd name="T2" fmla="*/ 0 w 8817"/>
                <a:gd name="T3" fmla="*/ 0 h 21600"/>
                <a:gd name="T4" fmla="*/ 0 w 8817"/>
                <a:gd name="T5" fmla="*/ 0 h 21600"/>
                <a:gd name="T6" fmla="*/ 0 60000 65536"/>
                <a:gd name="T7" fmla="*/ 0 60000 65536"/>
                <a:gd name="T8" fmla="*/ 0 60000 65536"/>
                <a:gd name="T9" fmla="*/ 0 w 8817"/>
                <a:gd name="T10" fmla="*/ 0 h 21600"/>
                <a:gd name="T11" fmla="*/ 8817 w 8817"/>
                <a:gd name="T12" fmla="*/ 21600 h 21600"/>
              </a:gdLst>
              <a:ahLst/>
              <a:cxnLst>
                <a:cxn ang="T6">
                  <a:pos x="T0" y="T1"/>
                </a:cxn>
                <a:cxn ang="T7">
                  <a:pos x="T2" y="T3"/>
                </a:cxn>
                <a:cxn ang="T8">
                  <a:pos x="T4" y="T5"/>
                </a:cxn>
              </a:cxnLst>
              <a:rect l="T9" t="T10" r="T11" b="T12"/>
              <a:pathLst>
                <a:path w="8817" h="21600" fill="none" extrusionOk="0">
                  <a:moveTo>
                    <a:pt x="8817" y="21600"/>
                  </a:moveTo>
                  <a:cubicBezTo>
                    <a:pt x="5778" y="21600"/>
                    <a:pt x="2774" y="20958"/>
                    <a:pt x="0" y="19718"/>
                  </a:cubicBezTo>
                </a:path>
                <a:path w="8817" h="21600" stroke="0" extrusionOk="0">
                  <a:moveTo>
                    <a:pt x="8817" y="21600"/>
                  </a:moveTo>
                  <a:cubicBezTo>
                    <a:pt x="5778" y="21600"/>
                    <a:pt x="2774" y="20958"/>
                    <a:pt x="0" y="19718"/>
                  </a:cubicBezTo>
                  <a:lnTo>
                    <a:pt x="8817" y="0"/>
                  </a:lnTo>
                  <a:lnTo>
                    <a:pt x="8817" y="21600"/>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336" name="Arc 19">
              <a:extLst>
                <a:ext uri="{FF2B5EF4-FFF2-40B4-BE49-F238E27FC236}">
                  <a16:creationId xmlns:a16="http://schemas.microsoft.com/office/drawing/2014/main" id="{25C7504B-9F76-A54C-B75A-E8A0AAFA0117}"/>
                </a:ext>
              </a:extLst>
            </p:cNvPr>
            <p:cNvSpPr>
              <a:spLocks/>
            </p:cNvSpPr>
            <p:nvPr/>
          </p:nvSpPr>
          <p:spPr bwMode="auto">
            <a:xfrm>
              <a:off x="1047" y="2034"/>
              <a:ext cx="449" cy="85"/>
            </a:xfrm>
            <a:custGeom>
              <a:avLst/>
              <a:gdLst>
                <a:gd name="T0" fmla="*/ 0 w 18595"/>
                <a:gd name="T1" fmla="*/ 0 h 20327"/>
                <a:gd name="T2" fmla="*/ 0 w 18595"/>
                <a:gd name="T3" fmla="*/ 0 h 20327"/>
                <a:gd name="T4" fmla="*/ 0 w 18595"/>
                <a:gd name="T5" fmla="*/ 0 h 20327"/>
                <a:gd name="T6" fmla="*/ 0 60000 65536"/>
                <a:gd name="T7" fmla="*/ 0 60000 65536"/>
                <a:gd name="T8" fmla="*/ 0 60000 65536"/>
                <a:gd name="T9" fmla="*/ 0 w 18595"/>
                <a:gd name="T10" fmla="*/ 0 h 20327"/>
                <a:gd name="T11" fmla="*/ 18595 w 18595"/>
                <a:gd name="T12" fmla="*/ 20327 h 20327"/>
              </a:gdLst>
              <a:ahLst/>
              <a:cxnLst>
                <a:cxn ang="T6">
                  <a:pos x="T0" y="T1"/>
                </a:cxn>
                <a:cxn ang="T7">
                  <a:pos x="T2" y="T3"/>
                </a:cxn>
                <a:cxn ang="T8">
                  <a:pos x="T4" y="T5"/>
                </a:cxn>
              </a:cxnLst>
              <a:rect l="T9" t="T10" r="T11" b="T12"/>
              <a:pathLst>
                <a:path w="18595" h="20327" fill="none" extrusionOk="0">
                  <a:moveTo>
                    <a:pt x="7305" y="-1"/>
                  </a:moveTo>
                  <a:cubicBezTo>
                    <a:pt x="12041" y="1701"/>
                    <a:pt x="16034" y="5004"/>
                    <a:pt x="18595" y="9336"/>
                  </a:cubicBezTo>
                </a:path>
                <a:path w="18595" h="20327" stroke="0" extrusionOk="0">
                  <a:moveTo>
                    <a:pt x="7305" y="-1"/>
                  </a:moveTo>
                  <a:cubicBezTo>
                    <a:pt x="12041" y="1701"/>
                    <a:pt x="16034" y="5004"/>
                    <a:pt x="18595" y="9336"/>
                  </a:cubicBezTo>
                  <a:lnTo>
                    <a:pt x="0" y="20327"/>
                  </a:lnTo>
                  <a:lnTo>
                    <a:pt x="7305" y="-1"/>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705556" name="Rectangle 20">
            <a:extLst>
              <a:ext uri="{FF2B5EF4-FFF2-40B4-BE49-F238E27FC236}">
                <a16:creationId xmlns:a16="http://schemas.microsoft.com/office/drawing/2014/main" id="{5B947150-C04E-2F47-BCF7-4219C8669620}"/>
              </a:ext>
            </a:extLst>
          </p:cNvPr>
          <p:cNvSpPr>
            <a:spLocks noChangeArrowheads="1"/>
          </p:cNvSpPr>
          <p:nvPr/>
        </p:nvSpPr>
        <p:spPr bwMode="auto">
          <a:xfrm>
            <a:off x="4321175" y="3398838"/>
            <a:ext cx="296863" cy="388937"/>
          </a:xfrm>
          <a:prstGeom prst="rect">
            <a:avLst/>
          </a:prstGeom>
          <a:noFill/>
          <a:ln w="127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b="1">
                <a:effectLst>
                  <a:outerShdw blurRad="38100" dist="38100" dir="2700000" algn="tl">
                    <a:srgbClr val="FFFFFF"/>
                  </a:outerShdw>
                </a:effectLst>
                <a:latin typeface="Times New Roman" charset="0"/>
              </a:rPr>
              <a:t>0</a:t>
            </a:r>
          </a:p>
        </p:txBody>
      </p:sp>
      <p:sp>
        <p:nvSpPr>
          <p:cNvPr id="705557" name="Rectangle 21">
            <a:extLst>
              <a:ext uri="{FF2B5EF4-FFF2-40B4-BE49-F238E27FC236}">
                <a16:creationId xmlns:a16="http://schemas.microsoft.com/office/drawing/2014/main" id="{0623C036-6812-AB41-B4BB-971A78534259}"/>
              </a:ext>
            </a:extLst>
          </p:cNvPr>
          <p:cNvSpPr>
            <a:spLocks noChangeArrowheads="1"/>
          </p:cNvSpPr>
          <p:nvPr/>
        </p:nvSpPr>
        <p:spPr bwMode="auto">
          <a:xfrm>
            <a:off x="5418138" y="3417888"/>
            <a:ext cx="330200" cy="388937"/>
          </a:xfrm>
          <a:prstGeom prst="rect">
            <a:avLst/>
          </a:prstGeom>
          <a:noFill/>
          <a:ln w="127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b="1">
                <a:effectLst>
                  <a:outerShdw blurRad="38100" dist="38100" dir="2700000" algn="tl">
                    <a:srgbClr val="FFFFFF"/>
                  </a:outerShdw>
                </a:effectLst>
                <a:latin typeface="Times New Roman" charset="0"/>
              </a:rPr>
              <a:t>T</a:t>
            </a:r>
          </a:p>
        </p:txBody>
      </p:sp>
      <p:sp>
        <p:nvSpPr>
          <p:cNvPr id="705558" name="Rectangle 22">
            <a:extLst>
              <a:ext uri="{FF2B5EF4-FFF2-40B4-BE49-F238E27FC236}">
                <a16:creationId xmlns:a16="http://schemas.microsoft.com/office/drawing/2014/main" id="{F5806DA1-2645-A24E-B6E7-F29E1C2C88A9}"/>
              </a:ext>
            </a:extLst>
          </p:cNvPr>
          <p:cNvSpPr>
            <a:spLocks noChangeArrowheads="1"/>
          </p:cNvSpPr>
          <p:nvPr/>
        </p:nvSpPr>
        <p:spPr bwMode="auto">
          <a:xfrm>
            <a:off x="6526213" y="3424238"/>
            <a:ext cx="436562" cy="388937"/>
          </a:xfrm>
          <a:prstGeom prst="rect">
            <a:avLst/>
          </a:prstGeom>
          <a:noFill/>
          <a:ln w="127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b="1">
                <a:effectLst>
                  <a:outerShdw blurRad="38100" dist="38100" dir="2700000" algn="tl">
                    <a:srgbClr val="FFFFFF"/>
                  </a:outerShdw>
                </a:effectLst>
                <a:latin typeface="Times New Roman" charset="0"/>
              </a:rPr>
              <a:t>2T</a:t>
            </a:r>
          </a:p>
        </p:txBody>
      </p:sp>
      <p:sp>
        <p:nvSpPr>
          <p:cNvPr id="705559" name="Rectangle 23">
            <a:extLst>
              <a:ext uri="{FF2B5EF4-FFF2-40B4-BE49-F238E27FC236}">
                <a16:creationId xmlns:a16="http://schemas.microsoft.com/office/drawing/2014/main" id="{91400389-B0FE-A441-B472-98B78B039274}"/>
              </a:ext>
            </a:extLst>
          </p:cNvPr>
          <p:cNvSpPr>
            <a:spLocks noChangeArrowheads="1"/>
          </p:cNvSpPr>
          <p:nvPr/>
        </p:nvSpPr>
        <p:spPr bwMode="auto">
          <a:xfrm>
            <a:off x="3105150" y="3414713"/>
            <a:ext cx="401638" cy="388937"/>
          </a:xfrm>
          <a:prstGeom prst="rect">
            <a:avLst/>
          </a:prstGeom>
          <a:noFill/>
          <a:ln w="127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b="1">
                <a:effectLst>
                  <a:outerShdw blurRad="38100" dist="38100" dir="2700000" algn="tl">
                    <a:srgbClr val="FFFFFF"/>
                  </a:outerShdw>
                </a:effectLst>
                <a:latin typeface="Times New Roman" charset="0"/>
              </a:rPr>
              <a:t>-T</a:t>
            </a:r>
          </a:p>
        </p:txBody>
      </p:sp>
      <p:sp>
        <p:nvSpPr>
          <p:cNvPr id="705560" name="Rectangle 24">
            <a:extLst>
              <a:ext uri="{FF2B5EF4-FFF2-40B4-BE49-F238E27FC236}">
                <a16:creationId xmlns:a16="http://schemas.microsoft.com/office/drawing/2014/main" id="{75493777-1A55-EC4A-9158-9E92541F04B0}"/>
              </a:ext>
            </a:extLst>
          </p:cNvPr>
          <p:cNvSpPr>
            <a:spLocks noChangeArrowheads="1"/>
          </p:cNvSpPr>
          <p:nvPr/>
        </p:nvSpPr>
        <p:spPr bwMode="auto">
          <a:xfrm>
            <a:off x="1990725" y="3414713"/>
            <a:ext cx="508000" cy="388937"/>
          </a:xfrm>
          <a:prstGeom prst="rect">
            <a:avLst/>
          </a:prstGeom>
          <a:noFill/>
          <a:ln w="127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b="1">
                <a:effectLst>
                  <a:outerShdw blurRad="38100" dist="38100" dir="2700000" algn="tl">
                    <a:srgbClr val="FFFFFF"/>
                  </a:outerShdw>
                </a:effectLst>
                <a:latin typeface="Times New Roman" charset="0"/>
              </a:rPr>
              <a:t>-2T</a:t>
            </a:r>
          </a:p>
        </p:txBody>
      </p:sp>
      <p:sp>
        <p:nvSpPr>
          <p:cNvPr id="705561" name="Rectangle 25">
            <a:extLst>
              <a:ext uri="{FF2B5EF4-FFF2-40B4-BE49-F238E27FC236}">
                <a16:creationId xmlns:a16="http://schemas.microsoft.com/office/drawing/2014/main" id="{B004A3B4-80F3-CB47-9CA7-40A02B4C473F}"/>
              </a:ext>
            </a:extLst>
          </p:cNvPr>
          <p:cNvSpPr>
            <a:spLocks noChangeArrowheads="1"/>
          </p:cNvSpPr>
          <p:nvPr/>
        </p:nvSpPr>
        <p:spPr bwMode="auto">
          <a:xfrm>
            <a:off x="5278438" y="2424113"/>
            <a:ext cx="1193800" cy="363537"/>
          </a:xfrm>
          <a:prstGeom prst="rect">
            <a:avLst/>
          </a:prstGeom>
          <a:noFill/>
          <a:ln w="127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b="1">
                <a:effectLst>
                  <a:outerShdw blurRad="38100" dist="38100" dir="2700000" algn="tl">
                    <a:srgbClr val="FFFFFF"/>
                  </a:outerShdw>
                </a:effectLst>
                <a:latin typeface="Times New Roman" charset="0"/>
              </a:rPr>
              <a:t>sinc(t/T) =</a:t>
            </a:r>
          </a:p>
        </p:txBody>
      </p:sp>
      <p:sp>
        <p:nvSpPr>
          <p:cNvPr id="705562" name="Rectangle 26">
            <a:extLst>
              <a:ext uri="{FF2B5EF4-FFF2-40B4-BE49-F238E27FC236}">
                <a16:creationId xmlns:a16="http://schemas.microsoft.com/office/drawing/2014/main" id="{1C0A4530-5412-7D43-B9AB-12D54017C0E5}"/>
              </a:ext>
            </a:extLst>
          </p:cNvPr>
          <p:cNvSpPr>
            <a:spLocks noChangeArrowheads="1"/>
          </p:cNvSpPr>
          <p:nvPr/>
        </p:nvSpPr>
        <p:spPr bwMode="auto">
          <a:xfrm>
            <a:off x="6361113" y="2236788"/>
            <a:ext cx="952500" cy="388937"/>
          </a:xfrm>
          <a:prstGeom prst="rect">
            <a:avLst/>
          </a:prstGeom>
          <a:noFill/>
          <a:ln w="127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b="1">
                <a:effectLst>
                  <a:outerShdw blurRad="38100" dist="38100" dir="2700000" algn="tl">
                    <a:srgbClr val="FFFFFF"/>
                  </a:outerShdw>
                </a:effectLst>
                <a:latin typeface="Times New Roman" charset="0"/>
              </a:rPr>
              <a:t>sin(</a:t>
            </a:r>
            <a:r>
              <a:rPr lang="en-GB" altLang="en-US" sz="1800" b="1">
                <a:effectLst>
                  <a:outerShdw blurRad="38100" dist="38100" dir="2700000" algn="tl">
                    <a:srgbClr val="FFFFFF"/>
                  </a:outerShdw>
                </a:effectLst>
                <a:latin typeface="Symbol" charset="0"/>
              </a:rPr>
              <a:t></a:t>
            </a:r>
            <a:r>
              <a:rPr lang="en-GB" altLang="en-US" sz="1800" b="1">
                <a:effectLst>
                  <a:outerShdw blurRad="38100" dist="38100" dir="2700000" algn="tl">
                    <a:srgbClr val="FFFFFF"/>
                  </a:outerShdw>
                </a:effectLst>
                <a:latin typeface="Times New Roman" charset="0"/>
              </a:rPr>
              <a:t>t/T)</a:t>
            </a:r>
          </a:p>
        </p:txBody>
      </p:sp>
      <p:sp>
        <p:nvSpPr>
          <p:cNvPr id="705563" name="Rectangle 27">
            <a:extLst>
              <a:ext uri="{FF2B5EF4-FFF2-40B4-BE49-F238E27FC236}">
                <a16:creationId xmlns:a16="http://schemas.microsoft.com/office/drawing/2014/main" id="{6597856F-B043-0246-89F5-FF05376B5EA8}"/>
              </a:ext>
            </a:extLst>
          </p:cNvPr>
          <p:cNvSpPr>
            <a:spLocks noChangeArrowheads="1"/>
          </p:cNvSpPr>
          <p:nvPr/>
        </p:nvSpPr>
        <p:spPr bwMode="auto">
          <a:xfrm>
            <a:off x="6623050" y="2593975"/>
            <a:ext cx="900113" cy="388938"/>
          </a:xfrm>
          <a:prstGeom prst="rect">
            <a:avLst/>
          </a:prstGeom>
          <a:noFill/>
          <a:ln w="12700">
            <a:noFill/>
            <a:miter lim="800000"/>
            <a:headEnd/>
            <a:tailEnd/>
          </a:ln>
          <a:effectLst/>
        </p:spPr>
        <p:txBody>
          <a:bodyPr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b="1">
                <a:effectLst>
                  <a:outerShdw blurRad="38100" dist="38100" dir="2700000" algn="tl">
                    <a:srgbClr val="FFFFFF"/>
                  </a:outerShdw>
                </a:effectLst>
                <a:latin typeface="Symbol" charset="0"/>
              </a:rPr>
              <a:t></a:t>
            </a:r>
            <a:r>
              <a:rPr lang="en-GB" altLang="en-US" sz="1800" b="1">
                <a:effectLst>
                  <a:outerShdw blurRad="38100" dist="38100" dir="2700000" algn="tl">
                    <a:srgbClr val="FFFFFF"/>
                  </a:outerShdw>
                </a:effectLst>
                <a:latin typeface="Times New Roman" charset="0"/>
              </a:rPr>
              <a:t>t/T</a:t>
            </a:r>
          </a:p>
        </p:txBody>
      </p:sp>
      <p:sp>
        <p:nvSpPr>
          <p:cNvPr id="55313" name="Line 28">
            <a:extLst>
              <a:ext uri="{FF2B5EF4-FFF2-40B4-BE49-F238E27FC236}">
                <a16:creationId xmlns:a16="http://schemas.microsoft.com/office/drawing/2014/main" id="{54BE3B8F-3FAB-BD4E-A26C-33E667CA4383}"/>
              </a:ext>
            </a:extLst>
          </p:cNvPr>
          <p:cNvSpPr>
            <a:spLocks noChangeShapeType="1"/>
          </p:cNvSpPr>
          <p:nvPr/>
        </p:nvSpPr>
        <p:spPr bwMode="auto">
          <a:xfrm>
            <a:off x="6450013" y="2613025"/>
            <a:ext cx="8588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5565" name="Rectangle 29">
            <a:extLst>
              <a:ext uri="{FF2B5EF4-FFF2-40B4-BE49-F238E27FC236}">
                <a16:creationId xmlns:a16="http://schemas.microsoft.com/office/drawing/2014/main" id="{E1576A81-6547-394A-B20F-A7B87AAA88AB}"/>
              </a:ext>
            </a:extLst>
          </p:cNvPr>
          <p:cNvSpPr>
            <a:spLocks noChangeArrowheads="1"/>
          </p:cNvSpPr>
          <p:nvPr/>
        </p:nvSpPr>
        <p:spPr bwMode="auto">
          <a:xfrm>
            <a:off x="7029450" y="3413125"/>
            <a:ext cx="588963" cy="388938"/>
          </a:xfrm>
          <a:prstGeom prst="rect">
            <a:avLst/>
          </a:prstGeom>
          <a:noFill/>
          <a:ln w="127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b="1">
                <a:effectLst>
                  <a:outerShdw blurRad="38100" dist="38100" dir="2700000" algn="tl">
                    <a:srgbClr val="FFFFFF"/>
                  </a:outerShdw>
                </a:effectLst>
                <a:latin typeface="Times New Roman" charset="0"/>
              </a:rPr>
              <a:t>time</a:t>
            </a:r>
          </a:p>
        </p:txBody>
      </p:sp>
      <p:sp>
        <p:nvSpPr>
          <p:cNvPr id="55315" name="Line 30">
            <a:extLst>
              <a:ext uri="{FF2B5EF4-FFF2-40B4-BE49-F238E27FC236}">
                <a16:creationId xmlns:a16="http://schemas.microsoft.com/office/drawing/2014/main" id="{A3186922-9D29-AA42-A64C-41DF6303703B}"/>
              </a:ext>
            </a:extLst>
          </p:cNvPr>
          <p:cNvSpPr>
            <a:spLocks noChangeShapeType="1"/>
          </p:cNvSpPr>
          <p:nvPr/>
        </p:nvSpPr>
        <p:spPr bwMode="auto">
          <a:xfrm>
            <a:off x="4451350" y="4171950"/>
            <a:ext cx="0" cy="1308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6" name="Line 31">
            <a:extLst>
              <a:ext uri="{FF2B5EF4-FFF2-40B4-BE49-F238E27FC236}">
                <a16:creationId xmlns:a16="http://schemas.microsoft.com/office/drawing/2014/main" id="{FBE1084E-D501-984E-904E-466BDC1F7850}"/>
              </a:ext>
            </a:extLst>
          </p:cNvPr>
          <p:cNvSpPr>
            <a:spLocks noChangeShapeType="1"/>
          </p:cNvSpPr>
          <p:nvPr/>
        </p:nvSpPr>
        <p:spPr bwMode="auto">
          <a:xfrm>
            <a:off x="2330450" y="5416550"/>
            <a:ext cx="49291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17" name="Line 32">
            <a:extLst>
              <a:ext uri="{FF2B5EF4-FFF2-40B4-BE49-F238E27FC236}">
                <a16:creationId xmlns:a16="http://schemas.microsoft.com/office/drawing/2014/main" id="{70583DD6-60CC-564E-8C56-14B2C9F5F3AE}"/>
              </a:ext>
            </a:extLst>
          </p:cNvPr>
          <p:cNvSpPr>
            <a:spLocks noChangeShapeType="1"/>
          </p:cNvSpPr>
          <p:nvPr/>
        </p:nvSpPr>
        <p:spPr bwMode="auto">
          <a:xfrm flipV="1">
            <a:off x="3308350" y="4413250"/>
            <a:ext cx="0" cy="10160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8" name="Line 33">
            <a:extLst>
              <a:ext uri="{FF2B5EF4-FFF2-40B4-BE49-F238E27FC236}">
                <a16:creationId xmlns:a16="http://schemas.microsoft.com/office/drawing/2014/main" id="{6DD7ADEF-0319-C747-A1D9-5268119DC7EF}"/>
              </a:ext>
            </a:extLst>
          </p:cNvPr>
          <p:cNvSpPr>
            <a:spLocks noChangeShapeType="1"/>
          </p:cNvSpPr>
          <p:nvPr/>
        </p:nvSpPr>
        <p:spPr bwMode="auto">
          <a:xfrm>
            <a:off x="3321050" y="4425950"/>
            <a:ext cx="2262188"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9" name="Line 34">
            <a:extLst>
              <a:ext uri="{FF2B5EF4-FFF2-40B4-BE49-F238E27FC236}">
                <a16:creationId xmlns:a16="http://schemas.microsoft.com/office/drawing/2014/main" id="{11F70AF0-9F8E-8246-902B-44477E595D2A}"/>
              </a:ext>
            </a:extLst>
          </p:cNvPr>
          <p:cNvSpPr>
            <a:spLocks noChangeShapeType="1"/>
          </p:cNvSpPr>
          <p:nvPr/>
        </p:nvSpPr>
        <p:spPr bwMode="auto">
          <a:xfrm>
            <a:off x="5594350" y="4438650"/>
            <a:ext cx="0" cy="9652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5571" name="Rectangle 35">
            <a:extLst>
              <a:ext uri="{FF2B5EF4-FFF2-40B4-BE49-F238E27FC236}">
                <a16:creationId xmlns:a16="http://schemas.microsoft.com/office/drawing/2014/main" id="{14E4614A-5361-4346-8E59-5CB84317A180}"/>
              </a:ext>
            </a:extLst>
          </p:cNvPr>
          <p:cNvSpPr>
            <a:spLocks noChangeArrowheads="1"/>
          </p:cNvSpPr>
          <p:nvPr/>
        </p:nvSpPr>
        <p:spPr bwMode="auto">
          <a:xfrm>
            <a:off x="2984500" y="5400675"/>
            <a:ext cx="671513" cy="388938"/>
          </a:xfrm>
          <a:prstGeom prst="rect">
            <a:avLst/>
          </a:prstGeom>
          <a:noFill/>
          <a:ln w="127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b="1">
                <a:effectLst>
                  <a:outerShdw blurRad="38100" dist="38100" dir="2700000" algn="tl">
                    <a:srgbClr val="FFFFFF"/>
                  </a:outerShdw>
                </a:effectLst>
                <a:latin typeface="Times New Roman" charset="0"/>
              </a:rPr>
              <a:t>-1/2T</a:t>
            </a:r>
          </a:p>
        </p:txBody>
      </p:sp>
      <p:sp>
        <p:nvSpPr>
          <p:cNvPr id="705572" name="Rectangle 36">
            <a:extLst>
              <a:ext uri="{FF2B5EF4-FFF2-40B4-BE49-F238E27FC236}">
                <a16:creationId xmlns:a16="http://schemas.microsoft.com/office/drawing/2014/main" id="{91DED729-DF58-8A4D-BDF9-65395C92C825}"/>
              </a:ext>
            </a:extLst>
          </p:cNvPr>
          <p:cNvSpPr>
            <a:spLocks noChangeArrowheads="1"/>
          </p:cNvSpPr>
          <p:nvPr/>
        </p:nvSpPr>
        <p:spPr bwMode="auto">
          <a:xfrm>
            <a:off x="5346700" y="5407025"/>
            <a:ext cx="601663" cy="388938"/>
          </a:xfrm>
          <a:prstGeom prst="rect">
            <a:avLst/>
          </a:prstGeom>
          <a:noFill/>
          <a:ln w="127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b="1">
                <a:effectLst>
                  <a:outerShdw blurRad="38100" dist="38100" dir="2700000" algn="tl">
                    <a:srgbClr val="FFFFFF"/>
                  </a:outerShdw>
                </a:effectLst>
                <a:latin typeface="Times New Roman" charset="0"/>
              </a:rPr>
              <a:t>1/2T</a:t>
            </a:r>
          </a:p>
        </p:txBody>
      </p:sp>
      <p:sp>
        <p:nvSpPr>
          <p:cNvPr id="705573" name="Rectangle 37">
            <a:extLst>
              <a:ext uri="{FF2B5EF4-FFF2-40B4-BE49-F238E27FC236}">
                <a16:creationId xmlns:a16="http://schemas.microsoft.com/office/drawing/2014/main" id="{027BAF83-95DB-1849-A8A3-14D1CC243E7A}"/>
              </a:ext>
            </a:extLst>
          </p:cNvPr>
          <p:cNvSpPr>
            <a:spLocks noChangeArrowheads="1"/>
          </p:cNvSpPr>
          <p:nvPr/>
        </p:nvSpPr>
        <p:spPr bwMode="auto">
          <a:xfrm>
            <a:off x="4298950" y="5432425"/>
            <a:ext cx="296863" cy="388938"/>
          </a:xfrm>
          <a:prstGeom prst="rect">
            <a:avLst/>
          </a:prstGeom>
          <a:noFill/>
          <a:ln w="127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b="1">
                <a:effectLst>
                  <a:outerShdw blurRad="38100" dist="38100" dir="2700000" algn="tl">
                    <a:srgbClr val="FFFFFF"/>
                  </a:outerShdw>
                </a:effectLst>
                <a:latin typeface="Times New Roman" charset="0"/>
              </a:rPr>
              <a:t>0</a:t>
            </a:r>
          </a:p>
        </p:txBody>
      </p:sp>
      <p:sp>
        <p:nvSpPr>
          <p:cNvPr id="705574" name="Rectangle 38">
            <a:extLst>
              <a:ext uri="{FF2B5EF4-FFF2-40B4-BE49-F238E27FC236}">
                <a16:creationId xmlns:a16="http://schemas.microsoft.com/office/drawing/2014/main" id="{B8193564-F0F4-AC4C-9F38-860BEF95F0A0}"/>
              </a:ext>
            </a:extLst>
          </p:cNvPr>
          <p:cNvSpPr>
            <a:spLocks noChangeArrowheads="1"/>
          </p:cNvSpPr>
          <p:nvPr/>
        </p:nvSpPr>
        <p:spPr bwMode="auto">
          <a:xfrm>
            <a:off x="6705600" y="5470525"/>
            <a:ext cx="1093788" cy="388938"/>
          </a:xfrm>
          <a:prstGeom prst="rect">
            <a:avLst/>
          </a:prstGeom>
          <a:noFill/>
          <a:ln w="127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b="1">
                <a:effectLst>
                  <a:outerShdw blurRad="38100" dist="38100" dir="2700000" algn="tl">
                    <a:srgbClr val="FFFFFF"/>
                  </a:outerShdw>
                </a:effectLst>
                <a:latin typeface="Times New Roman" charset="0"/>
              </a:rPr>
              <a:t>frequency</a:t>
            </a:r>
          </a:p>
        </p:txBody>
      </p:sp>
      <p:sp>
        <p:nvSpPr>
          <p:cNvPr id="705575" name="Rectangle 39">
            <a:extLst>
              <a:ext uri="{FF2B5EF4-FFF2-40B4-BE49-F238E27FC236}">
                <a16:creationId xmlns:a16="http://schemas.microsoft.com/office/drawing/2014/main" id="{235AC760-CB61-8C42-9ABE-B4762A8017C6}"/>
              </a:ext>
            </a:extLst>
          </p:cNvPr>
          <p:cNvSpPr>
            <a:spLocks noChangeArrowheads="1"/>
          </p:cNvSpPr>
          <p:nvPr/>
        </p:nvSpPr>
        <p:spPr bwMode="auto">
          <a:xfrm>
            <a:off x="1771650" y="2212975"/>
            <a:ext cx="1054100" cy="938213"/>
          </a:xfrm>
          <a:prstGeom prst="rect">
            <a:avLst/>
          </a:prstGeom>
          <a:noFill/>
          <a:ln w="12700">
            <a:noFill/>
            <a:miter lim="800000"/>
            <a:headEnd/>
            <a:tailEnd/>
          </a:ln>
          <a:effectLst/>
        </p:spPr>
        <p:txBody>
          <a:bodyPr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b="1">
                <a:effectLst>
                  <a:outerShdw blurRad="38100" dist="38100" dir="2700000" algn="tl">
                    <a:srgbClr val="FFFFFF"/>
                  </a:outerShdw>
                </a:effectLst>
                <a:latin typeface="Times New Roman" charset="0"/>
              </a:rPr>
              <a:t>time domain signal</a:t>
            </a:r>
          </a:p>
        </p:txBody>
      </p:sp>
      <p:sp>
        <p:nvSpPr>
          <p:cNvPr id="705576" name="Rectangle 40">
            <a:extLst>
              <a:ext uri="{FF2B5EF4-FFF2-40B4-BE49-F238E27FC236}">
                <a16:creationId xmlns:a16="http://schemas.microsoft.com/office/drawing/2014/main" id="{D56436A7-0D2B-0046-A067-5BD30259E9E9}"/>
              </a:ext>
            </a:extLst>
          </p:cNvPr>
          <p:cNvSpPr>
            <a:spLocks noChangeArrowheads="1"/>
          </p:cNvSpPr>
          <p:nvPr/>
        </p:nvSpPr>
        <p:spPr bwMode="auto">
          <a:xfrm>
            <a:off x="1695450" y="4289425"/>
            <a:ext cx="1924050" cy="912813"/>
          </a:xfrm>
          <a:prstGeom prst="rect">
            <a:avLst/>
          </a:prstGeom>
          <a:noFill/>
          <a:ln w="12700">
            <a:noFill/>
            <a:miter lim="800000"/>
            <a:headEnd/>
            <a:tailEnd/>
          </a:ln>
          <a:effectLst/>
        </p:spPr>
        <p:txBody>
          <a:bodyPr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b="1">
                <a:effectLst>
                  <a:outerShdw blurRad="38100" dist="38100" dir="2700000" algn="tl">
                    <a:srgbClr val="FFFFFF"/>
                  </a:outerShdw>
                </a:effectLst>
                <a:latin typeface="Times New Roman" charset="0"/>
              </a:rPr>
              <a:t>corresponding bandlimited spectrum</a:t>
            </a:r>
          </a:p>
        </p:txBody>
      </p:sp>
      <p:sp>
        <p:nvSpPr>
          <p:cNvPr id="705577" name="Rectangle 41">
            <a:extLst>
              <a:ext uri="{FF2B5EF4-FFF2-40B4-BE49-F238E27FC236}">
                <a16:creationId xmlns:a16="http://schemas.microsoft.com/office/drawing/2014/main" id="{14EA98E0-5703-0346-ABE8-E6CB13307994}"/>
              </a:ext>
            </a:extLst>
          </p:cNvPr>
          <p:cNvSpPr>
            <a:spLocks noChangeArrowheads="1"/>
          </p:cNvSpPr>
          <p:nvPr/>
        </p:nvSpPr>
        <p:spPr bwMode="auto">
          <a:xfrm>
            <a:off x="5734050" y="4403725"/>
            <a:ext cx="1209675" cy="363538"/>
          </a:xfrm>
          <a:prstGeom prst="rect">
            <a:avLst/>
          </a:prstGeom>
          <a:noFill/>
          <a:ln w="127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b="1">
                <a:effectLst>
                  <a:outerShdw blurRad="38100" dist="38100" dir="2700000" algn="tl">
                    <a:srgbClr val="FFFFFF"/>
                  </a:outerShdw>
                </a:effectLst>
                <a:latin typeface="Times New Roman" charset="0"/>
              </a:rPr>
              <a:t>T  rect(fT)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3BC4A8F4-297C-F449-A39C-DCD96E089FEA}"/>
              </a:ext>
            </a:extLst>
          </p:cNvPr>
          <p:cNvSpPr>
            <a:spLocks noGrp="1" noChangeArrowheads="1"/>
          </p:cNvSpPr>
          <p:nvPr>
            <p:ph type="title"/>
          </p:nvPr>
        </p:nvSpPr>
        <p:spPr>
          <a:xfrm>
            <a:off x="417513" y="906463"/>
            <a:ext cx="8359775" cy="1062037"/>
          </a:xfrm>
          <a:noFill/>
        </p:spPr>
        <p:txBody>
          <a:bodyPr lIns="90488" tIns="44450" rIns="90488" bIns="44450" anchor="ctr"/>
          <a:lstStyle/>
          <a:p>
            <a:pPr eaLnBrk="1" hangingPunct="1"/>
            <a:r>
              <a:rPr lang="en-GB" altLang="en-US">
                <a:ea typeface="ＭＳ Ｐゴシック" panose="020B0600070205080204" pitchFamily="34" charset="-128"/>
              </a:rPr>
              <a:t>Raised cosine family</a:t>
            </a:r>
          </a:p>
        </p:txBody>
      </p:sp>
      <p:sp>
        <p:nvSpPr>
          <p:cNvPr id="57346" name="Line 3">
            <a:extLst>
              <a:ext uri="{FF2B5EF4-FFF2-40B4-BE49-F238E27FC236}">
                <a16:creationId xmlns:a16="http://schemas.microsoft.com/office/drawing/2014/main" id="{A318AEBF-A6C1-464B-BB19-4CD43B6A98C0}"/>
              </a:ext>
            </a:extLst>
          </p:cNvPr>
          <p:cNvSpPr>
            <a:spLocks noChangeShapeType="1"/>
          </p:cNvSpPr>
          <p:nvPr/>
        </p:nvSpPr>
        <p:spPr bwMode="auto">
          <a:xfrm>
            <a:off x="5749925" y="2705100"/>
            <a:ext cx="0" cy="90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47" name="Line 4">
            <a:extLst>
              <a:ext uri="{FF2B5EF4-FFF2-40B4-BE49-F238E27FC236}">
                <a16:creationId xmlns:a16="http://schemas.microsoft.com/office/drawing/2014/main" id="{582CFF67-A305-474A-AB1D-23104430BE15}"/>
              </a:ext>
            </a:extLst>
          </p:cNvPr>
          <p:cNvSpPr>
            <a:spLocks noChangeShapeType="1"/>
          </p:cNvSpPr>
          <p:nvPr/>
        </p:nvSpPr>
        <p:spPr bwMode="auto">
          <a:xfrm>
            <a:off x="6878638" y="2705100"/>
            <a:ext cx="0" cy="90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48" name="Line 5">
            <a:extLst>
              <a:ext uri="{FF2B5EF4-FFF2-40B4-BE49-F238E27FC236}">
                <a16:creationId xmlns:a16="http://schemas.microsoft.com/office/drawing/2014/main" id="{A7876091-5BE6-0942-AD79-5AADF670741D}"/>
              </a:ext>
            </a:extLst>
          </p:cNvPr>
          <p:cNvSpPr>
            <a:spLocks noChangeShapeType="1"/>
          </p:cNvSpPr>
          <p:nvPr/>
        </p:nvSpPr>
        <p:spPr bwMode="auto">
          <a:xfrm>
            <a:off x="3508375" y="2705100"/>
            <a:ext cx="0" cy="90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49" name="Line 6">
            <a:extLst>
              <a:ext uri="{FF2B5EF4-FFF2-40B4-BE49-F238E27FC236}">
                <a16:creationId xmlns:a16="http://schemas.microsoft.com/office/drawing/2014/main" id="{CD7A10C5-100D-B74D-A18B-97576EC9156B}"/>
              </a:ext>
            </a:extLst>
          </p:cNvPr>
          <p:cNvSpPr>
            <a:spLocks noChangeShapeType="1"/>
          </p:cNvSpPr>
          <p:nvPr/>
        </p:nvSpPr>
        <p:spPr bwMode="auto">
          <a:xfrm>
            <a:off x="2389188" y="2705100"/>
            <a:ext cx="0" cy="90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0" name="Line 7">
            <a:extLst>
              <a:ext uri="{FF2B5EF4-FFF2-40B4-BE49-F238E27FC236}">
                <a16:creationId xmlns:a16="http://schemas.microsoft.com/office/drawing/2014/main" id="{8B19379C-A0C2-7344-913E-CE1FE55DEDD6}"/>
              </a:ext>
            </a:extLst>
          </p:cNvPr>
          <p:cNvSpPr>
            <a:spLocks noChangeShapeType="1"/>
          </p:cNvSpPr>
          <p:nvPr/>
        </p:nvSpPr>
        <p:spPr bwMode="auto">
          <a:xfrm>
            <a:off x="4629150" y="1562100"/>
            <a:ext cx="0" cy="1284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1" name="Line 8">
            <a:extLst>
              <a:ext uri="{FF2B5EF4-FFF2-40B4-BE49-F238E27FC236}">
                <a16:creationId xmlns:a16="http://schemas.microsoft.com/office/drawing/2014/main" id="{E86E57BB-A618-7643-B2AF-FE068AA2E93D}"/>
              </a:ext>
            </a:extLst>
          </p:cNvPr>
          <p:cNvSpPr>
            <a:spLocks noChangeShapeType="1"/>
          </p:cNvSpPr>
          <p:nvPr/>
        </p:nvSpPr>
        <p:spPr bwMode="auto">
          <a:xfrm>
            <a:off x="2070100" y="2762250"/>
            <a:ext cx="5445125"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2" name="Rectangle 9">
            <a:extLst>
              <a:ext uri="{FF2B5EF4-FFF2-40B4-BE49-F238E27FC236}">
                <a16:creationId xmlns:a16="http://schemas.microsoft.com/office/drawing/2014/main" id="{36A93603-1684-B747-91B4-3C79199AB4E9}"/>
              </a:ext>
            </a:extLst>
          </p:cNvPr>
          <p:cNvSpPr>
            <a:spLocks noChangeArrowheads="1"/>
          </p:cNvSpPr>
          <p:nvPr/>
        </p:nvSpPr>
        <p:spPr bwMode="auto">
          <a:xfrm>
            <a:off x="4505325" y="2859088"/>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0</a:t>
            </a:r>
          </a:p>
        </p:txBody>
      </p:sp>
      <p:sp>
        <p:nvSpPr>
          <p:cNvPr id="57353" name="Rectangle 10">
            <a:extLst>
              <a:ext uri="{FF2B5EF4-FFF2-40B4-BE49-F238E27FC236}">
                <a16:creationId xmlns:a16="http://schemas.microsoft.com/office/drawing/2014/main" id="{AC63B194-35E5-EF48-9349-041DBE989BE3}"/>
              </a:ext>
            </a:extLst>
          </p:cNvPr>
          <p:cNvSpPr>
            <a:spLocks noChangeArrowheads="1"/>
          </p:cNvSpPr>
          <p:nvPr/>
        </p:nvSpPr>
        <p:spPr bwMode="auto">
          <a:xfrm>
            <a:off x="5602288" y="2878138"/>
            <a:ext cx="333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T</a:t>
            </a:r>
          </a:p>
        </p:txBody>
      </p:sp>
      <p:sp>
        <p:nvSpPr>
          <p:cNvPr id="57354" name="Rectangle 11">
            <a:extLst>
              <a:ext uri="{FF2B5EF4-FFF2-40B4-BE49-F238E27FC236}">
                <a16:creationId xmlns:a16="http://schemas.microsoft.com/office/drawing/2014/main" id="{DAD2F7B1-C96A-E44C-B552-C1EEC1AA2C90}"/>
              </a:ext>
            </a:extLst>
          </p:cNvPr>
          <p:cNvSpPr>
            <a:spLocks noChangeArrowheads="1"/>
          </p:cNvSpPr>
          <p:nvPr/>
        </p:nvSpPr>
        <p:spPr bwMode="auto">
          <a:xfrm>
            <a:off x="6710363" y="2884488"/>
            <a:ext cx="447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2T</a:t>
            </a:r>
          </a:p>
        </p:txBody>
      </p:sp>
      <p:sp>
        <p:nvSpPr>
          <p:cNvPr id="57355" name="Rectangle 12">
            <a:extLst>
              <a:ext uri="{FF2B5EF4-FFF2-40B4-BE49-F238E27FC236}">
                <a16:creationId xmlns:a16="http://schemas.microsoft.com/office/drawing/2014/main" id="{76C91FDB-48B4-6F44-87DE-3C92F3AA0E90}"/>
              </a:ext>
            </a:extLst>
          </p:cNvPr>
          <p:cNvSpPr>
            <a:spLocks noChangeArrowheads="1"/>
          </p:cNvSpPr>
          <p:nvPr/>
        </p:nvSpPr>
        <p:spPr bwMode="auto">
          <a:xfrm>
            <a:off x="3289300" y="2874963"/>
            <a:ext cx="4095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-T</a:t>
            </a:r>
          </a:p>
        </p:txBody>
      </p:sp>
      <p:sp>
        <p:nvSpPr>
          <p:cNvPr id="57356" name="Rectangle 13">
            <a:extLst>
              <a:ext uri="{FF2B5EF4-FFF2-40B4-BE49-F238E27FC236}">
                <a16:creationId xmlns:a16="http://schemas.microsoft.com/office/drawing/2014/main" id="{CA655C08-15C8-7744-9501-A8687691C002}"/>
              </a:ext>
            </a:extLst>
          </p:cNvPr>
          <p:cNvSpPr>
            <a:spLocks noChangeArrowheads="1"/>
          </p:cNvSpPr>
          <p:nvPr/>
        </p:nvSpPr>
        <p:spPr bwMode="auto">
          <a:xfrm>
            <a:off x="2174875" y="2874963"/>
            <a:ext cx="5238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-2T</a:t>
            </a:r>
          </a:p>
        </p:txBody>
      </p:sp>
      <p:sp>
        <p:nvSpPr>
          <p:cNvPr id="57357" name="Line 14">
            <a:extLst>
              <a:ext uri="{FF2B5EF4-FFF2-40B4-BE49-F238E27FC236}">
                <a16:creationId xmlns:a16="http://schemas.microsoft.com/office/drawing/2014/main" id="{D301CF85-FE49-CB48-8681-ABFB79C73F3F}"/>
              </a:ext>
            </a:extLst>
          </p:cNvPr>
          <p:cNvSpPr>
            <a:spLocks noChangeShapeType="1"/>
          </p:cNvSpPr>
          <p:nvPr/>
        </p:nvSpPr>
        <p:spPr bwMode="auto">
          <a:xfrm>
            <a:off x="4616450" y="3384550"/>
            <a:ext cx="0" cy="1181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8" name="Line 15">
            <a:extLst>
              <a:ext uri="{FF2B5EF4-FFF2-40B4-BE49-F238E27FC236}">
                <a16:creationId xmlns:a16="http://schemas.microsoft.com/office/drawing/2014/main" id="{73F00678-B395-2242-903D-521961756720}"/>
              </a:ext>
            </a:extLst>
          </p:cNvPr>
          <p:cNvSpPr>
            <a:spLocks noChangeShapeType="1"/>
          </p:cNvSpPr>
          <p:nvPr/>
        </p:nvSpPr>
        <p:spPr bwMode="auto">
          <a:xfrm>
            <a:off x="2057400" y="4495800"/>
            <a:ext cx="536733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7359" name="Group 16">
            <a:extLst>
              <a:ext uri="{FF2B5EF4-FFF2-40B4-BE49-F238E27FC236}">
                <a16:creationId xmlns:a16="http://schemas.microsoft.com/office/drawing/2014/main" id="{EF5F4087-75C7-C440-995E-5F87C2DAFCA6}"/>
              </a:ext>
            </a:extLst>
          </p:cNvPr>
          <p:cNvGrpSpPr>
            <a:grpSpLocks/>
          </p:cNvGrpSpPr>
          <p:nvPr/>
        </p:nvGrpSpPr>
        <p:grpSpPr bwMode="auto">
          <a:xfrm>
            <a:off x="3473450" y="3492500"/>
            <a:ext cx="2286000" cy="1016000"/>
            <a:chOff x="2375" y="2516"/>
            <a:chExt cx="1560" cy="640"/>
          </a:xfrm>
        </p:grpSpPr>
        <p:sp>
          <p:nvSpPr>
            <p:cNvPr id="57419" name="Line 17">
              <a:extLst>
                <a:ext uri="{FF2B5EF4-FFF2-40B4-BE49-F238E27FC236}">
                  <a16:creationId xmlns:a16="http://schemas.microsoft.com/office/drawing/2014/main" id="{B32C9970-A40D-0E47-81D6-524AFC1747B5}"/>
                </a:ext>
              </a:extLst>
            </p:cNvPr>
            <p:cNvSpPr>
              <a:spLocks noChangeShapeType="1"/>
            </p:cNvSpPr>
            <p:nvPr/>
          </p:nvSpPr>
          <p:spPr bwMode="auto">
            <a:xfrm flipV="1">
              <a:off x="2375" y="2516"/>
              <a:ext cx="0" cy="64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20" name="Line 18">
              <a:extLst>
                <a:ext uri="{FF2B5EF4-FFF2-40B4-BE49-F238E27FC236}">
                  <a16:creationId xmlns:a16="http://schemas.microsoft.com/office/drawing/2014/main" id="{EDD4A6CE-3AF9-344C-8A8F-D1BD888C92A7}"/>
                </a:ext>
              </a:extLst>
            </p:cNvPr>
            <p:cNvSpPr>
              <a:spLocks noChangeShapeType="1"/>
            </p:cNvSpPr>
            <p:nvPr/>
          </p:nvSpPr>
          <p:spPr bwMode="auto">
            <a:xfrm>
              <a:off x="2383" y="2524"/>
              <a:ext cx="1544"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21" name="Line 19">
              <a:extLst>
                <a:ext uri="{FF2B5EF4-FFF2-40B4-BE49-F238E27FC236}">
                  <a16:creationId xmlns:a16="http://schemas.microsoft.com/office/drawing/2014/main" id="{8DB1F619-50F4-E148-B128-333526DA5F82}"/>
                </a:ext>
              </a:extLst>
            </p:cNvPr>
            <p:cNvSpPr>
              <a:spLocks noChangeShapeType="1"/>
            </p:cNvSpPr>
            <p:nvPr/>
          </p:nvSpPr>
          <p:spPr bwMode="auto">
            <a:xfrm>
              <a:off x="3935" y="2532"/>
              <a:ext cx="0" cy="608"/>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7360" name="Rectangle 20">
            <a:extLst>
              <a:ext uri="{FF2B5EF4-FFF2-40B4-BE49-F238E27FC236}">
                <a16:creationId xmlns:a16="http://schemas.microsoft.com/office/drawing/2014/main" id="{6289451B-09F7-7141-96DA-F9BFCBDD425A}"/>
              </a:ext>
            </a:extLst>
          </p:cNvPr>
          <p:cNvSpPr>
            <a:spLocks noChangeArrowheads="1"/>
          </p:cNvSpPr>
          <p:nvPr/>
        </p:nvSpPr>
        <p:spPr bwMode="auto">
          <a:xfrm>
            <a:off x="3149600" y="4479925"/>
            <a:ext cx="7016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-1/2T</a:t>
            </a:r>
          </a:p>
        </p:txBody>
      </p:sp>
      <p:sp>
        <p:nvSpPr>
          <p:cNvPr id="57361" name="Rectangle 21">
            <a:extLst>
              <a:ext uri="{FF2B5EF4-FFF2-40B4-BE49-F238E27FC236}">
                <a16:creationId xmlns:a16="http://schemas.microsoft.com/office/drawing/2014/main" id="{87ACF738-7963-3C42-B0D2-2E81DABAC2E4}"/>
              </a:ext>
            </a:extLst>
          </p:cNvPr>
          <p:cNvSpPr>
            <a:spLocks noChangeArrowheads="1"/>
          </p:cNvSpPr>
          <p:nvPr/>
        </p:nvSpPr>
        <p:spPr bwMode="auto">
          <a:xfrm>
            <a:off x="5511800" y="4486275"/>
            <a:ext cx="625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1/2T</a:t>
            </a:r>
          </a:p>
        </p:txBody>
      </p:sp>
      <p:sp>
        <p:nvSpPr>
          <p:cNvPr id="57362" name="Rectangle 22">
            <a:extLst>
              <a:ext uri="{FF2B5EF4-FFF2-40B4-BE49-F238E27FC236}">
                <a16:creationId xmlns:a16="http://schemas.microsoft.com/office/drawing/2014/main" id="{E06103F3-8ADC-614D-8F20-073F2B24AB7F}"/>
              </a:ext>
            </a:extLst>
          </p:cNvPr>
          <p:cNvSpPr>
            <a:spLocks noChangeArrowheads="1"/>
          </p:cNvSpPr>
          <p:nvPr/>
        </p:nvSpPr>
        <p:spPr bwMode="auto">
          <a:xfrm>
            <a:off x="4464050" y="4511675"/>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0</a:t>
            </a:r>
          </a:p>
        </p:txBody>
      </p:sp>
      <p:sp>
        <p:nvSpPr>
          <p:cNvPr id="57363" name="Line 23">
            <a:extLst>
              <a:ext uri="{FF2B5EF4-FFF2-40B4-BE49-F238E27FC236}">
                <a16:creationId xmlns:a16="http://schemas.microsoft.com/office/drawing/2014/main" id="{84937727-2E86-3A43-B153-52746F8F2DE1}"/>
              </a:ext>
            </a:extLst>
          </p:cNvPr>
          <p:cNvSpPr>
            <a:spLocks noChangeShapeType="1"/>
          </p:cNvSpPr>
          <p:nvPr/>
        </p:nvSpPr>
        <p:spPr bwMode="auto">
          <a:xfrm>
            <a:off x="2330450" y="4438650"/>
            <a:ext cx="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4" name="Rectangle 24">
            <a:extLst>
              <a:ext uri="{FF2B5EF4-FFF2-40B4-BE49-F238E27FC236}">
                <a16:creationId xmlns:a16="http://schemas.microsoft.com/office/drawing/2014/main" id="{C1D5C5C7-9F35-2C4F-9592-A67BC1B8655A}"/>
              </a:ext>
            </a:extLst>
          </p:cNvPr>
          <p:cNvSpPr>
            <a:spLocks noChangeArrowheads="1"/>
          </p:cNvSpPr>
          <p:nvPr/>
        </p:nvSpPr>
        <p:spPr bwMode="auto">
          <a:xfrm>
            <a:off x="2006600" y="4511675"/>
            <a:ext cx="587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-1/T</a:t>
            </a:r>
          </a:p>
        </p:txBody>
      </p:sp>
      <p:sp>
        <p:nvSpPr>
          <p:cNvPr id="57365" name="Line 25">
            <a:extLst>
              <a:ext uri="{FF2B5EF4-FFF2-40B4-BE49-F238E27FC236}">
                <a16:creationId xmlns:a16="http://schemas.microsoft.com/office/drawing/2014/main" id="{B6C7D269-456C-8445-8992-9F40B725450F}"/>
              </a:ext>
            </a:extLst>
          </p:cNvPr>
          <p:cNvSpPr>
            <a:spLocks noChangeShapeType="1"/>
          </p:cNvSpPr>
          <p:nvPr/>
        </p:nvSpPr>
        <p:spPr bwMode="auto">
          <a:xfrm>
            <a:off x="6902450" y="4400550"/>
            <a:ext cx="0" cy="1587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6" name="Rectangle 26">
            <a:extLst>
              <a:ext uri="{FF2B5EF4-FFF2-40B4-BE49-F238E27FC236}">
                <a16:creationId xmlns:a16="http://schemas.microsoft.com/office/drawing/2014/main" id="{6C4E0168-E574-F840-B8AC-36363E92B65B}"/>
              </a:ext>
            </a:extLst>
          </p:cNvPr>
          <p:cNvSpPr>
            <a:spLocks noChangeArrowheads="1"/>
          </p:cNvSpPr>
          <p:nvPr/>
        </p:nvSpPr>
        <p:spPr bwMode="auto">
          <a:xfrm>
            <a:off x="6692900" y="4473575"/>
            <a:ext cx="511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1/T</a:t>
            </a:r>
          </a:p>
        </p:txBody>
      </p:sp>
      <p:sp>
        <p:nvSpPr>
          <p:cNvPr id="57367" name="Line 27">
            <a:extLst>
              <a:ext uri="{FF2B5EF4-FFF2-40B4-BE49-F238E27FC236}">
                <a16:creationId xmlns:a16="http://schemas.microsoft.com/office/drawing/2014/main" id="{4576DDE3-8CDE-4249-AFA0-51DF5A5342F4}"/>
              </a:ext>
            </a:extLst>
          </p:cNvPr>
          <p:cNvSpPr>
            <a:spLocks noChangeShapeType="1"/>
          </p:cNvSpPr>
          <p:nvPr/>
        </p:nvSpPr>
        <p:spPr bwMode="auto">
          <a:xfrm flipH="1">
            <a:off x="5976938" y="3886200"/>
            <a:ext cx="157162" cy="254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28">
            <a:extLst>
              <a:ext uri="{FF2B5EF4-FFF2-40B4-BE49-F238E27FC236}">
                <a16:creationId xmlns:a16="http://schemas.microsoft.com/office/drawing/2014/main" id="{F79E282A-FE9D-4E4B-909F-A3B8F431EA36}"/>
              </a:ext>
            </a:extLst>
          </p:cNvPr>
          <p:cNvGrpSpPr>
            <a:grpSpLocks/>
          </p:cNvGrpSpPr>
          <p:nvPr/>
        </p:nvGrpSpPr>
        <p:grpSpPr bwMode="auto">
          <a:xfrm>
            <a:off x="2320925" y="1655763"/>
            <a:ext cx="5737225" cy="3051175"/>
            <a:chOff x="1462" y="1043"/>
            <a:chExt cx="3614" cy="1922"/>
          </a:xfrm>
        </p:grpSpPr>
        <p:grpSp>
          <p:nvGrpSpPr>
            <p:cNvPr id="57403" name="Group 29">
              <a:extLst>
                <a:ext uri="{FF2B5EF4-FFF2-40B4-BE49-F238E27FC236}">
                  <a16:creationId xmlns:a16="http://schemas.microsoft.com/office/drawing/2014/main" id="{D8A71901-076F-BD4F-B6D4-F86D896BA3BD}"/>
                </a:ext>
              </a:extLst>
            </p:cNvPr>
            <p:cNvGrpSpPr>
              <a:grpSpLocks/>
            </p:cNvGrpSpPr>
            <p:nvPr/>
          </p:nvGrpSpPr>
          <p:grpSpPr bwMode="auto">
            <a:xfrm>
              <a:off x="1462" y="2072"/>
              <a:ext cx="2891" cy="893"/>
              <a:chOff x="1588" y="2388"/>
              <a:chExt cx="3132" cy="893"/>
            </a:xfrm>
          </p:grpSpPr>
          <p:grpSp>
            <p:nvGrpSpPr>
              <p:cNvPr id="57413" name="Group 30">
                <a:extLst>
                  <a:ext uri="{FF2B5EF4-FFF2-40B4-BE49-F238E27FC236}">
                    <a16:creationId xmlns:a16="http://schemas.microsoft.com/office/drawing/2014/main" id="{7F0C6DDE-C056-F34C-8923-1C43D17325FF}"/>
                  </a:ext>
                </a:extLst>
              </p:cNvPr>
              <p:cNvGrpSpPr>
                <a:grpSpLocks/>
              </p:cNvGrpSpPr>
              <p:nvPr/>
            </p:nvGrpSpPr>
            <p:grpSpPr bwMode="auto">
              <a:xfrm>
                <a:off x="1588" y="2388"/>
                <a:ext cx="1563" cy="885"/>
                <a:chOff x="1588" y="2388"/>
                <a:chExt cx="1563" cy="885"/>
              </a:xfrm>
            </p:grpSpPr>
            <p:sp>
              <p:nvSpPr>
                <p:cNvPr id="57417" name="Arc 31">
                  <a:extLst>
                    <a:ext uri="{FF2B5EF4-FFF2-40B4-BE49-F238E27FC236}">
                      <a16:creationId xmlns:a16="http://schemas.microsoft.com/office/drawing/2014/main" id="{5AAC5B57-5817-7348-85EF-F7115106A4DE}"/>
                    </a:ext>
                  </a:extLst>
                </p:cNvPr>
                <p:cNvSpPr>
                  <a:spLocks/>
                </p:cNvSpPr>
                <p:nvPr/>
              </p:nvSpPr>
              <p:spPr bwMode="auto">
                <a:xfrm>
                  <a:off x="2370" y="2525"/>
                  <a:ext cx="781" cy="748"/>
                </a:xfrm>
                <a:custGeom>
                  <a:avLst/>
                  <a:gdLst>
                    <a:gd name="T0" fmla="*/ 0 w 17474"/>
                    <a:gd name="T1" fmla="*/ 0 h 21600"/>
                    <a:gd name="T2" fmla="*/ 0 w 17474"/>
                    <a:gd name="T3" fmla="*/ 0 h 21600"/>
                    <a:gd name="T4" fmla="*/ 0 w 17474"/>
                    <a:gd name="T5" fmla="*/ 0 h 21600"/>
                    <a:gd name="T6" fmla="*/ 0 60000 65536"/>
                    <a:gd name="T7" fmla="*/ 0 60000 65536"/>
                    <a:gd name="T8" fmla="*/ 0 60000 65536"/>
                    <a:gd name="T9" fmla="*/ 0 w 17474"/>
                    <a:gd name="T10" fmla="*/ 0 h 21600"/>
                    <a:gd name="T11" fmla="*/ 17474 w 17474"/>
                    <a:gd name="T12" fmla="*/ 21600 h 21600"/>
                  </a:gdLst>
                  <a:ahLst/>
                  <a:cxnLst>
                    <a:cxn ang="T6">
                      <a:pos x="T0" y="T1"/>
                    </a:cxn>
                    <a:cxn ang="T7">
                      <a:pos x="T2" y="T3"/>
                    </a:cxn>
                    <a:cxn ang="T8">
                      <a:pos x="T4" y="T5"/>
                    </a:cxn>
                  </a:cxnLst>
                  <a:rect l="T9" t="T10" r="T11" b="T12"/>
                  <a:pathLst>
                    <a:path w="17474" h="21600" fill="none" extrusionOk="0">
                      <a:moveTo>
                        <a:pt x="-1" y="8902"/>
                      </a:moveTo>
                      <a:cubicBezTo>
                        <a:pt x="4059" y="3315"/>
                        <a:pt x="10545" y="7"/>
                        <a:pt x="17452" y="0"/>
                      </a:cubicBezTo>
                    </a:path>
                    <a:path w="17474" h="21600" stroke="0" extrusionOk="0">
                      <a:moveTo>
                        <a:pt x="-1" y="8902"/>
                      </a:moveTo>
                      <a:cubicBezTo>
                        <a:pt x="4059" y="3315"/>
                        <a:pt x="10545" y="7"/>
                        <a:pt x="17452" y="0"/>
                      </a:cubicBezTo>
                      <a:lnTo>
                        <a:pt x="17474" y="21600"/>
                      </a:lnTo>
                      <a:lnTo>
                        <a:pt x="-1" y="8902"/>
                      </a:lnTo>
                      <a:close/>
                    </a:path>
                  </a:pathLst>
                </a:custGeom>
                <a:noFill/>
                <a:ln w="25400"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418" name="Arc 32">
                  <a:extLst>
                    <a:ext uri="{FF2B5EF4-FFF2-40B4-BE49-F238E27FC236}">
                      <a16:creationId xmlns:a16="http://schemas.microsoft.com/office/drawing/2014/main" id="{1C05D420-BA4A-6A4F-B5C5-CFFF3CC91D7A}"/>
                    </a:ext>
                  </a:extLst>
                </p:cNvPr>
                <p:cNvSpPr>
                  <a:spLocks/>
                </p:cNvSpPr>
                <p:nvPr/>
              </p:nvSpPr>
              <p:spPr bwMode="auto">
                <a:xfrm>
                  <a:off x="1588" y="2388"/>
                  <a:ext cx="782" cy="748"/>
                </a:xfrm>
                <a:custGeom>
                  <a:avLst/>
                  <a:gdLst>
                    <a:gd name="T0" fmla="*/ 0 w 17480"/>
                    <a:gd name="T1" fmla="*/ 0 h 21600"/>
                    <a:gd name="T2" fmla="*/ 0 w 17480"/>
                    <a:gd name="T3" fmla="*/ 0 h 21600"/>
                    <a:gd name="T4" fmla="*/ 0 w 17480"/>
                    <a:gd name="T5" fmla="*/ 0 h 21600"/>
                    <a:gd name="T6" fmla="*/ 0 60000 65536"/>
                    <a:gd name="T7" fmla="*/ 0 60000 65536"/>
                    <a:gd name="T8" fmla="*/ 0 60000 65536"/>
                    <a:gd name="T9" fmla="*/ 0 w 17480"/>
                    <a:gd name="T10" fmla="*/ 0 h 21600"/>
                    <a:gd name="T11" fmla="*/ 17480 w 17480"/>
                    <a:gd name="T12" fmla="*/ 21600 h 21600"/>
                  </a:gdLst>
                  <a:ahLst/>
                  <a:cxnLst>
                    <a:cxn ang="T6">
                      <a:pos x="T0" y="T1"/>
                    </a:cxn>
                    <a:cxn ang="T7">
                      <a:pos x="T2" y="T3"/>
                    </a:cxn>
                    <a:cxn ang="T8">
                      <a:pos x="T4" y="T5"/>
                    </a:cxn>
                  </a:cxnLst>
                  <a:rect l="T9" t="T10" r="T11" b="T12"/>
                  <a:pathLst>
                    <a:path w="17480" h="21600" fill="none" extrusionOk="0">
                      <a:moveTo>
                        <a:pt x="17479" y="12688"/>
                      </a:moveTo>
                      <a:cubicBezTo>
                        <a:pt x="13416" y="18286"/>
                        <a:pt x="6917" y="21599"/>
                        <a:pt x="0" y="21600"/>
                      </a:cubicBezTo>
                    </a:path>
                    <a:path w="17480" h="21600" stroke="0" extrusionOk="0">
                      <a:moveTo>
                        <a:pt x="17479" y="12688"/>
                      </a:moveTo>
                      <a:cubicBezTo>
                        <a:pt x="13416" y="18286"/>
                        <a:pt x="6917" y="21599"/>
                        <a:pt x="0" y="21600"/>
                      </a:cubicBezTo>
                      <a:lnTo>
                        <a:pt x="0" y="0"/>
                      </a:lnTo>
                      <a:lnTo>
                        <a:pt x="17479" y="12688"/>
                      </a:lnTo>
                      <a:close/>
                    </a:path>
                  </a:pathLst>
                </a:custGeom>
                <a:noFill/>
                <a:ln w="25400"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57414" name="Group 33">
                <a:extLst>
                  <a:ext uri="{FF2B5EF4-FFF2-40B4-BE49-F238E27FC236}">
                    <a16:creationId xmlns:a16="http://schemas.microsoft.com/office/drawing/2014/main" id="{66AC373F-0509-FB45-BE47-EF83E680F42C}"/>
                  </a:ext>
                </a:extLst>
              </p:cNvPr>
              <p:cNvGrpSpPr>
                <a:grpSpLocks/>
              </p:cNvGrpSpPr>
              <p:nvPr/>
            </p:nvGrpSpPr>
            <p:grpSpPr bwMode="auto">
              <a:xfrm>
                <a:off x="3157" y="2396"/>
                <a:ext cx="1563" cy="885"/>
                <a:chOff x="3157" y="2396"/>
                <a:chExt cx="1563" cy="885"/>
              </a:xfrm>
            </p:grpSpPr>
            <p:sp>
              <p:nvSpPr>
                <p:cNvPr id="57415" name="Arc 34">
                  <a:extLst>
                    <a:ext uri="{FF2B5EF4-FFF2-40B4-BE49-F238E27FC236}">
                      <a16:creationId xmlns:a16="http://schemas.microsoft.com/office/drawing/2014/main" id="{BDFFC52E-BF2F-D84D-9841-03B29B6C9ED1}"/>
                    </a:ext>
                  </a:extLst>
                </p:cNvPr>
                <p:cNvSpPr>
                  <a:spLocks/>
                </p:cNvSpPr>
                <p:nvPr/>
              </p:nvSpPr>
              <p:spPr bwMode="auto">
                <a:xfrm>
                  <a:off x="3157" y="2533"/>
                  <a:ext cx="782" cy="748"/>
                </a:xfrm>
                <a:custGeom>
                  <a:avLst/>
                  <a:gdLst>
                    <a:gd name="T0" fmla="*/ 0 w 17488"/>
                    <a:gd name="T1" fmla="*/ 0 h 21600"/>
                    <a:gd name="T2" fmla="*/ 0 w 17488"/>
                    <a:gd name="T3" fmla="*/ 0 h 21600"/>
                    <a:gd name="T4" fmla="*/ 0 w 17488"/>
                    <a:gd name="T5" fmla="*/ 0 h 21600"/>
                    <a:gd name="T6" fmla="*/ 0 60000 65536"/>
                    <a:gd name="T7" fmla="*/ 0 60000 65536"/>
                    <a:gd name="T8" fmla="*/ 0 60000 65536"/>
                    <a:gd name="T9" fmla="*/ 0 w 17488"/>
                    <a:gd name="T10" fmla="*/ 0 h 21600"/>
                    <a:gd name="T11" fmla="*/ 17488 w 17488"/>
                    <a:gd name="T12" fmla="*/ 21600 h 21600"/>
                  </a:gdLst>
                  <a:ahLst/>
                  <a:cxnLst>
                    <a:cxn ang="T6">
                      <a:pos x="T0" y="T1"/>
                    </a:cxn>
                    <a:cxn ang="T7">
                      <a:pos x="T2" y="T3"/>
                    </a:cxn>
                    <a:cxn ang="T8">
                      <a:pos x="T4" y="T5"/>
                    </a:cxn>
                  </a:cxnLst>
                  <a:rect l="T9" t="T10" r="T11" b="T12"/>
                  <a:pathLst>
                    <a:path w="17488" h="21600" fill="none" extrusionOk="0">
                      <a:moveTo>
                        <a:pt x="0" y="0"/>
                      </a:moveTo>
                      <a:cubicBezTo>
                        <a:pt x="7" y="0"/>
                        <a:pt x="14" y="-1"/>
                        <a:pt x="22" y="0"/>
                      </a:cubicBezTo>
                      <a:cubicBezTo>
                        <a:pt x="6931" y="0"/>
                        <a:pt x="13423" y="3305"/>
                        <a:pt x="17488" y="8891"/>
                      </a:cubicBezTo>
                    </a:path>
                    <a:path w="17488" h="21600" stroke="0" extrusionOk="0">
                      <a:moveTo>
                        <a:pt x="0" y="0"/>
                      </a:moveTo>
                      <a:cubicBezTo>
                        <a:pt x="7" y="0"/>
                        <a:pt x="14" y="-1"/>
                        <a:pt x="22" y="0"/>
                      </a:cubicBezTo>
                      <a:cubicBezTo>
                        <a:pt x="6931" y="0"/>
                        <a:pt x="13423" y="3305"/>
                        <a:pt x="17488" y="8891"/>
                      </a:cubicBezTo>
                      <a:lnTo>
                        <a:pt x="22" y="21600"/>
                      </a:lnTo>
                      <a:lnTo>
                        <a:pt x="0" y="0"/>
                      </a:lnTo>
                      <a:close/>
                    </a:path>
                  </a:pathLst>
                </a:custGeom>
                <a:noFill/>
                <a:ln w="25400"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416" name="Arc 35">
                  <a:extLst>
                    <a:ext uri="{FF2B5EF4-FFF2-40B4-BE49-F238E27FC236}">
                      <a16:creationId xmlns:a16="http://schemas.microsoft.com/office/drawing/2014/main" id="{ADDB7708-EB7C-714C-9A60-DE9450CC9149}"/>
                    </a:ext>
                  </a:extLst>
                </p:cNvPr>
                <p:cNvSpPr>
                  <a:spLocks/>
                </p:cNvSpPr>
                <p:nvPr/>
              </p:nvSpPr>
              <p:spPr bwMode="auto">
                <a:xfrm>
                  <a:off x="3938" y="2396"/>
                  <a:ext cx="782" cy="748"/>
                </a:xfrm>
                <a:custGeom>
                  <a:avLst/>
                  <a:gdLst>
                    <a:gd name="T0" fmla="*/ 0 w 17488"/>
                    <a:gd name="T1" fmla="*/ 0 h 21600"/>
                    <a:gd name="T2" fmla="*/ 0 w 17488"/>
                    <a:gd name="T3" fmla="*/ 0 h 21600"/>
                    <a:gd name="T4" fmla="*/ 0 w 17488"/>
                    <a:gd name="T5" fmla="*/ 0 h 21600"/>
                    <a:gd name="T6" fmla="*/ 0 60000 65536"/>
                    <a:gd name="T7" fmla="*/ 0 60000 65536"/>
                    <a:gd name="T8" fmla="*/ 0 60000 65536"/>
                    <a:gd name="T9" fmla="*/ 0 w 17488"/>
                    <a:gd name="T10" fmla="*/ 0 h 21600"/>
                    <a:gd name="T11" fmla="*/ 17488 w 17488"/>
                    <a:gd name="T12" fmla="*/ 21600 h 21600"/>
                  </a:gdLst>
                  <a:ahLst/>
                  <a:cxnLst>
                    <a:cxn ang="T6">
                      <a:pos x="T0" y="T1"/>
                    </a:cxn>
                    <a:cxn ang="T7">
                      <a:pos x="T2" y="T3"/>
                    </a:cxn>
                    <a:cxn ang="T8">
                      <a:pos x="T4" y="T5"/>
                    </a:cxn>
                  </a:cxnLst>
                  <a:rect l="T9" t="T10" r="T11" b="T12"/>
                  <a:pathLst>
                    <a:path w="17488" h="21600" fill="none" extrusionOk="0">
                      <a:moveTo>
                        <a:pt x="17488" y="21600"/>
                      </a:moveTo>
                      <a:cubicBezTo>
                        <a:pt x="10565" y="21600"/>
                        <a:pt x="4062" y="18282"/>
                        <a:pt x="0" y="12677"/>
                      </a:cubicBezTo>
                    </a:path>
                    <a:path w="17488" h="21600" stroke="0" extrusionOk="0">
                      <a:moveTo>
                        <a:pt x="17488" y="21600"/>
                      </a:moveTo>
                      <a:cubicBezTo>
                        <a:pt x="10565" y="21600"/>
                        <a:pt x="4062" y="18282"/>
                        <a:pt x="0" y="12677"/>
                      </a:cubicBezTo>
                      <a:lnTo>
                        <a:pt x="17488" y="0"/>
                      </a:lnTo>
                      <a:lnTo>
                        <a:pt x="17488" y="21600"/>
                      </a:lnTo>
                      <a:close/>
                    </a:path>
                  </a:pathLst>
                </a:custGeom>
                <a:noFill/>
                <a:ln w="25400"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57404" name="Rectangle 36">
              <a:extLst>
                <a:ext uri="{FF2B5EF4-FFF2-40B4-BE49-F238E27FC236}">
                  <a16:creationId xmlns:a16="http://schemas.microsoft.com/office/drawing/2014/main" id="{605754E3-E01E-8E47-A328-B42696A2C700}"/>
                </a:ext>
              </a:extLst>
            </p:cNvPr>
            <p:cNvSpPr>
              <a:spLocks noChangeArrowheads="1"/>
            </p:cNvSpPr>
            <p:nvPr/>
          </p:nvSpPr>
          <p:spPr bwMode="auto">
            <a:xfrm>
              <a:off x="3808" y="2218"/>
              <a:ext cx="126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100% raised cosine spectrum</a:t>
              </a:r>
            </a:p>
          </p:txBody>
        </p:sp>
        <p:grpSp>
          <p:nvGrpSpPr>
            <p:cNvPr id="57405" name="Group 37">
              <a:extLst>
                <a:ext uri="{FF2B5EF4-FFF2-40B4-BE49-F238E27FC236}">
                  <a16:creationId xmlns:a16="http://schemas.microsoft.com/office/drawing/2014/main" id="{DE2D9D59-D37A-394A-9B4D-C7EE320238DD}"/>
                </a:ext>
              </a:extLst>
            </p:cNvPr>
            <p:cNvGrpSpPr>
              <a:grpSpLocks/>
            </p:cNvGrpSpPr>
            <p:nvPr/>
          </p:nvGrpSpPr>
          <p:grpSpPr bwMode="auto">
            <a:xfrm>
              <a:off x="2918" y="1047"/>
              <a:ext cx="1436" cy="1000"/>
              <a:chOff x="3166" y="1363"/>
              <a:chExt cx="1555" cy="1000"/>
            </a:xfrm>
          </p:grpSpPr>
          <p:sp>
            <p:nvSpPr>
              <p:cNvPr id="57410" name="Arc 38">
                <a:extLst>
                  <a:ext uri="{FF2B5EF4-FFF2-40B4-BE49-F238E27FC236}">
                    <a16:creationId xmlns:a16="http://schemas.microsoft.com/office/drawing/2014/main" id="{5863862B-D754-444A-B972-E4EFE5D34729}"/>
                  </a:ext>
                </a:extLst>
              </p:cNvPr>
              <p:cNvSpPr>
                <a:spLocks/>
              </p:cNvSpPr>
              <p:nvPr/>
            </p:nvSpPr>
            <p:spPr bwMode="auto">
              <a:xfrm>
                <a:off x="3166" y="1363"/>
                <a:ext cx="337" cy="1000"/>
              </a:xfrm>
              <a:custGeom>
                <a:avLst/>
                <a:gdLst>
                  <a:gd name="T0" fmla="*/ 0 w 16327"/>
                  <a:gd name="T1" fmla="*/ 0 h 21600"/>
                  <a:gd name="T2" fmla="*/ 0 w 16327"/>
                  <a:gd name="T3" fmla="*/ 0 h 21600"/>
                  <a:gd name="T4" fmla="*/ 0 w 16327"/>
                  <a:gd name="T5" fmla="*/ 0 h 21600"/>
                  <a:gd name="T6" fmla="*/ 0 60000 65536"/>
                  <a:gd name="T7" fmla="*/ 0 60000 65536"/>
                  <a:gd name="T8" fmla="*/ 0 60000 65536"/>
                  <a:gd name="T9" fmla="*/ 0 w 16327"/>
                  <a:gd name="T10" fmla="*/ 0 h 21600"/>
                  <a:gd name="T11" fmla="*/ 16327 w 16327"/>
                  <a:gd name="T12" fmla="*/ 21600 h 21600"/>
                </a:gdLst>
                <a:ahLst/>
                <a:cxnLst>
                  <a:cxn ang="T6">
                    <a:pos x="T0" y="T1"/>
                  </a:cxn>
                  <a:cxn ang="T7">
                    <a:pos x="T2" y="T3"/>
                  </a:cxn>
                  <a:cxn ang="T8">
                    <a:pos x="T4" y="T5"/>
                  </a:cxn>
                </a:cxnLst>
                <a:rect l="T9" t="T10" r="T11" b="T12"/>
                <a:pathLst>
                  <a:path w="16327" h="21600" fill="none" extrusionOk="0">
                    <a:moveTo>
                      <a:pt x="0" y="0"/>
                    </a:moveTo>
                    <a:cubicBezTo>
                      <a:pt x="16" y="0"/>
                      <a:pt x="32" y="-1"/>
                      <a:pt x="48" y="0"/>
                    </a:cubicBezTo>
                    <a:cubicBezTo>
                      <a:pt x="6289" y="0"/>
                      <a:pt x="12224" y="2699"/>
                      <a:pt x="16326" y="7403"/>
                    </a:cubicBezTo>
                  </a:path>
                  <a:path w="16327" h="21600" stroke="0" extrusionOk="0">
                    <a:moveTo>
                      <a:pt x="0" y="0"/>
                    </a:moveTo>
                    <a:cubicBezTo>
                      <a:pt x="16" y="0"/>
                      <a:pt x="32" y="-1"/>
                      <a:pt x="48" y="0"/>
                    </a:cubicBezTo>
                    <a:cubicBezTo>
                      <a:pt x="6289" y="0"/>
                      <a:pt x="12224" y="2699"/>
                      <a:pt x="16326" y="7403"/>
                    </a:cubicBezTo>
                    <a:lnTo>
                      <a:pt x="48" y="21600"/>
                    </a:lnTo>
                    <a:lnTo>
                      <a:pt x="0" y="0"/>
                    </a:lnTo>
                    <a:close/>
                  </a:path>
                </a:pathLst>
              </a:custGeom>
              <a:noFill/>
              <a:ln w="25400"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411" name="Arc 39">
                <a:extLst>
                  <a:ext uri="{FF2B5EF4-FFF2-40B4-BE49-F238E27FC236}">
                    <a16:creationId xmlns:a16="http://schemas.microsoft.com/office/drawing/2014/main" id="{F94B8C72-B070-624E-BBCE-34019DC126AD}"/>
                  </a:ext>
                </a:extLst>
              </p:cNvPr>
              <p:cNvSpPr>
                <a:spLocks/>
              </p:cNvSpPr>
              <p:nvPr/>
            </p:nvSpPr>
            <p:spPr bwMode="auto">
              <a:xfrm>
                <a:off x="3504" y="1511"/>
                <a:ext cx="785" cy="569"/>
              </a:xfrm>
              <a:custGeom>
                <a:avLst/>
                <a:gdLst>
                  <a:gd name="T0" fmla="*/ 0 w 26364"/>
                  <a:gd name="T1" fmla="*/ 0 h 21600"/>
                  <a:gd name="T2" fmla="*/ 0 w 26364"/>
                  <a:gd name="T3" fmla="*/ 0 h 21600"/>
                  <a:gd name="T4" fmla="*/ 0 w 26364"/>
                  <a:gd name="T5" fmla="*/ 0 h 21600"/>
                  <a:gd name="T6" fmla="*/ 0 60000 65536"/>
                  <a:gd name="T7" fmla="*/ 0 60000 65536"/>
                  <a:gd name="T8" fmla="*/ 0 60000 65536"/>
                  <a:gd name="T9" fmla="*/ 0 w 26364"/>
                  <a:gd name="T10" fmla="*/ 0 h 21600"/>
                  <a:gd name="T11" fmla="*/ 26364 w 26364"/>
                  <a:gd name="T12" fmla="*/ 21600 h 21600"/>
                </a:gdLst>
                <a:ahLst/>
                <a:cxnLst>
                  <a:cxn ang="T6">
                    <a:pos x="T0" y="T1"/>
                  </a:cxn>
                  <a:cxn ang="T7">
                    <a:pos x="T2" y="T3"/>
                  </a:cxn>
                  <a:cxn ang="T8">
                    <a:pos x="T4" y="T5"/>
                  </a:cxn>
                </a:cxnLst>
                <a:rect l="T9" t="T10" r="T11" b="T12"/>
                <a:pathLst>
                  <a:path w="26364" h="21600" fill="none" extrusionOk="0">
                    <a:moveTo>
                      <a:pt x="26364" y="20771"/>
                    </a:moveTo>
                    <a:cubicBezTo>
                      <a:pt x="24436" y="21321"/>
                      <a:pt x="22442" y="21599"/>
                      <a:pt x="20438" y="21600"/>
                    </a:cubicBezTo>
                    <a:cubicBezTo>
                      <a:pt x="11202" y="21600"/>
                      <a:pt x="2988" y="15728"/>
                      <a:pt x="0" y="6989"/>
                    </a:cubicBezTo>
                  </a:path>
                  <a:path w="26364" h="21600" stroke="0" extrusionOk="0">
                    <a:moveTo>
                      <a:pt x="26364" y="20771"/>
                    </a:moveTo>
                    <a:cubicBezTo>
                      <a:pt x="24436" y="21321"/>
                      <a:pt x="22442" y="21599"/>
                      <a:pt x="20438" y="21600"/>
                    </a:cubicBezTo>
                    <a:cubicBezTo>
                      <a:pt x="11202" y="21600"/>
                      <a:pt x="2988" y="15728"/>
                      <a:pt x="0" y="6989"/>
                    </a:cubicBezTo>
                    <a:lnTo>
                      <a:pt x="20438" y="0"/>
                    </a:lnTo>
                    <a:lnTo>
                      <a:pt x="26364" y="20771"/>
                    </a:lnTo>
                    <a:close/>
                  </a:path>
                </a:pathLst>
              </a:custGeom>
              <a:noFill/>
              <a:ln w="25400"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412" name="Arc 40">
                <a:extLst>
                  <a:ext uri="{FF2B5EF4-FFF2-40B4-BE49-F238E27FC236}">
                    <a16:creationId xmlns:a16="http://schemas.microsoft.com/office/drawing/2014/main" id="{5A9AC5B7-C2DE-7742-9B5F-54F5442A9C31}"/>
                  </a:ext>
                </a:extLst>
              </p:cNvPr>
              <p:cNvSpPr>
                <a:spLocks/>
              </p:cNvSpPr>
              <p:nvPr/>
            </p:nvSpPr>
            <p:spPr bwMode="auto">
              <a:xfrm>
                <a:off x="4281" y="2044"/>
                <a:ext cx="440" cy="145"/>
              </a:xfrm>
              <a:custGeom>
                <a:avLst/>
                <a:gdLst>
                  <a:gd name="T0" fmla="*/ 0 w 21850"/>
                  <a:gd name="T1" fmla="*/ 0 h 21600"/>
                  <a:gd name="T2" fmla="*/ 0 w 21850"/>
                  <a:gd name="T3" fmla="*/ 0 h 21600"/>
                  <a:gd name="T4" fmla="*/ 0 w 21850"/>
                  <a:gd name="T5" fmla="*/ 0 h 21600"/>
                  <a:gd name="T6" fmla="*/ 0 60000 65536"/>
                  <a:gd name="T7" fmla="*/ 0 60000 65536"/>
                  <a:gd name="T8" fmla="*/ 0 60000 65536"/>
                  <a:gd name="T9" fmla="*/ 0 w 21850"/>
                  <a:gd name="T10" fmla="*/ 0 h 21600"/>
                  <a:gd name="T11" fmla="*/ 21850 w 21850"/>
                  <a:gd name="T12" fmla="*/ 21600 h 21600"/>
                </a:gdLst>
                <a:ahLst/>
                <a:cxnLst>
                  <a:cxn ang="T6">
                    <a:pos x="T0" y="T1"/>
                  </a:cxn>
                  <a:cxn ang="T7">
                    <a:pos x="T2" y="T3"/>
                  </a:cxn>
                  <a:cxn ang="T8">
                    <a:pos x="T4" y="T5"/>
                  </a:cxn>
                </a:cxnLst>
                <a:rect l="T9" t="T10" r="T11" b="T12"/>
                <a:pathLst>
                  <a:path w="21850" h="21600" fill="none" extrusionOk="0">
                    <a:moveTo>
                      <a:pt x="-1" y="2893"/>
                    </a:moveTo>
                    <a:cubicBezTo>
                      <a:pt x="3283" y="998"/>
                      <a:pt x="7008" y="-1"/>
                      <a:pt x="10800" y="0"/>
                    </a:cubicBezTo>
                    <a:cubicBezTo>
                      <a:pt x="14689" y="0"/>
                      <a:pt x="18507" y="1050"/>
                      <a:pt x="21849" y="3040"/>
                    </a:cubicBezTo>
                  </a:path>
                  <a:path w="21850" h="21600" stroke="0" extrusionOk="0">
                    <a:moveTo>
                      <a:pt x="-1" y="2893"/>
                    </a:moveTo>
                    <a:cubicBezTo>
                      <a:pt x="3283" y="998"/>
                      <a:pt x="7008" y="-1"/>
                      <a:pt x="10800" y="0"/>
                    </a:cubicBezTo>
                    <a:cubicBezTo>
                      <a:pt x="14689" y="0"/>
                      <a:pt x="18507" y="1050"/>
                      <a:pt x="21849" y="3040"/>
                    </a:cubicBezTo>
                    <a:lnTo>
                      <a:pt x="10800" y="21600"/>
                    </a:lnTo>
                    <a:lnTo>
                      <a:pt x="-1" y="2893"/>
                    </a:lnTo>
                    <a:close/>
                  </a:path>
                </a:pathLst>
              </a:custGeom>
              <a:noFill/>
              <a:ln w="25400"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57406" name="Group 41">
              <a:extLst>
                <a:ext uri="{FF2B5EF4-FFF2-40B4-BE49-F238E27FC236}">
                  <a16:creationId xmlns:a16="http://schemas.microsoft.com/office/drawing/2014/main" id="{EAAFEA88-90A1-0944-8189-157FD60AF2E3}"/>
                </a:ext>
              </a:extLst>
            </p:cNvPr>
            <p:cNvGrpSpPr>
              <a:grpSpLocks/>
            </p:cNvGrpSpPr>
            <p:nvPr/>
          </p:nvGrpSpPr>
          <p:grpSpPr bwMode="auto">
            <a:xfrm>
              <a:off x="1483" y="1043"/>
              <a:ext cx="1435" cy="1000"/>
              <a:chOff x="1611" y="1359"/>
              <a:chExt cx="1555" cy="1000"/>
            </a:xfrm>
          </p:grpSpPr>
          <p:sp>
            <p:nvSpPr>
              <p:cNvPr id="57407" name="Arc 42">
                <a:extLst>
                  <a:ext uri="{FF2B5EF4-FFF2-40B4-BE49-F238E27FC236}">
                    <a16:creationId xmlns:a16="http://schemas.microsoft.com/office/drawing/2014/main" id="{177FD90A-EACF-974E-84DF-DE4215AAA0BB}"/>
                  </a:ext>
                </a:extLst>
              </p:cNvPr>
              <p:cNvSpPr>
                <a:spLocks/>
              </p:cNvSpPr>
              <p:nvPr/>
            </p:nvSpPr>
            <p:spPr bwMode="auto">
              <a:xfrm>
                <a:off x="2829" y="1359"/>
                <a:ext cx="337" cy="1000"/>
              </a:xfrm>
              <a:custGeom>
                <a:avLst/>
                <a:gdLst>
                  <a:gd name="T0" fmla="*/ 0 w 16300"/>
                  <a:gd name="T1" fmla="*/ 0 h 21600"/>
                  <a:gd name="T2" fmla="*/ 0 w 16300"/>
                  <a:gd name="T3" fmla="*/ 0 h 21600"/>
                  <a:gd name="T4" fmla="*/ 0 w 16300"/>
                  <a:gd name="T5" fmla="*/ 0 h 21600"/>
                  <a:gd name="T6" fmla="*/ 0 60000 65536"/>
                  <a:gd name="T7" fmla="*/ 0 60000 65536"/>
                  <a:gd name="T8" fmla="*/ 0 60000 65536"/>
                  <a:gd name="T9" fmla="*/ 0 w 16300"/>
                  <a:gd name="T10" fmla="*/ 0 h 21600"/>
                  <a:gd name="T11" fmla="*/ 16300 w 16300"/>
                  <a:gd name="T12" fmla="*/ 21600 h 21600"/>
                </a:gdLst>
                <a:ahLst/>
                <a:cxnLst>
                  <a:cxn ang="T6">
                    <a:pos x="T0" y="T1"/>
                  </a:cxn>
                  <a:cxn ang="T7">
                    <a:pos x="T2" y="T3"/>
                  </a:cxn>
                  <a:cxn ang="T8">
                    <a:pos x="T4" y="T5"/>
                  </a:cxn>
                </a:cxnLst>
                <a:rect l="T9" t="T10" r="T11" b="T12"/>
                <a:pathLst>
                  <a:path w="16300" h="21600" fill="none" extrusionOk="0">
                    <a:moveTo>
                      <a:pt x="0" y="7427"/>
                    </a:moveTo>
                    <a:cubicBezTo>
                      <a:pt x="4091" y="2721"/>
                      <a:pt x="10016" y="13"/>
                      <a:pt x="16252" y="0"/>
                    </a:cubicBezTo>
                  </a:path>
                  <a:path w="16300" h="21600" stroke="0" extrusionOk="0">
                    <a:moveTo>
                      <a:pt x="0" y="7427"/>
                    </a:moveTo>
                    <a:cubicBezTo>
                      <a:pt x="4091" y="2721"/>
                      <a:pt x="10016" y="13"/>
                      <a:pt x="16252" y="0"/>
                    </a:cubicBezTo>
                    <a:lnTo>
                      <a:pt x="16300" y="21600"/>
                    </a:lnTo>
                    <a:lnTo>
                      <a:pt x="0" y="7427"/>
                    </a:lnTo>
                    <a:close/>
                  </a:path>
                </a:pathLst>
              </a:custGeom>
              <a:noFill/>
              <a:ln w="25400"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408" name="Arc 43">
                <a:extLst>
                  <a:ext uri="{FF2B5EF4-FFF2-40B4-BE49-F238E27FC236}">
                    <a16:creationId xmlns:a16="http://schemas.microsoft.com/office/drawing/2014/main" id="{FAE13CA7-37FB-134B-A913-585A4B7FBBF5}"/>
                  </a:ext>
                </a:extLst>
              </p:cNvPr>
              <p:cNvSpPr>
                <a:spLocks/>
              </p:cNvSpPr>
              <p:nvPr/>
            </p:nvSpPr>
            <p:spPr bwMode="auto">
              <a:xfrm>
                <a:off x="2042" y="1507"/>
                <a:ext cx="787" cy="569"/>
              </a:xfrm>
              <a:custGeom>
                <a:avLst/>
                <a:gdLst>
                  <a:gd name="T0" fmla="*/ 0 w 26419"/>
                  <a:gd name="T1" fmla="*/ 0 h 21600"/>
                  <a:gd name="T2" fmla="*/ 0 w 26419"/>
                  <a:gd name="T3" fmla="*/ 0 h 21600"/>
                  <a:gd name="T4" fmla="*/ 0 w 26419"/>
                  <a:gd name="T5" fmla="*/ 0 h 21600"/>
                  <a:gd name="T6" fmla="*/ 0 60000 65536"/>
                  <a:gd name="T7" fmla="*/ 0 60000 65536"/>
                  <a:gd name="T8" fmla="*/ 0 60000 65536"/>
                  <a:gd name="T9" fmla="*/ 0 w 26419"/>
                  <a:gd name="T10" fmla="*/ 0 h 21600"/>
                  <a:gd name="T11" fmla="*/ 26419 w 26419"/>
                  <a:gd name="T12" fmla="*/ 21600 h 21600"/>
                </a:gdLst>
                <a:ahLst/>
                <a:cxnLst>
                  <a:cxn ang="T6">
                    <a:pos x="T0" y="T1"/>
                  </a:cxn>
                  <a:cxn ang="T7">
                    <a:pos x="T2" y="T3"/>
                  </a:cxn>
                  <a:cxn ang="T8">
                    <a:pos x="T4" y="T5"/>
                  </a:cxn>
                </a:cxnLst>
                <a:rect l="T9" t="T10" r="T11" b="T12"/>
                <a:pathLst>
                  <a:path w="26419" h="21600" fill="none" extrusionOk="0">
                    <a:moveTo>
                      <a:pt x="26418" y="7009"/>
                    </a:moveTo>
                    <a:cubicBezTo>
                      <a:pt x="23424" y="15738"/>
                      <a:pt x="15215" y="21599"/>
                      <a:pt x="5988" y="21600"/>
                    </a:cubicBezTo>
                    <a:cubicBezTo>
                      <a:pt x="3962" y="21600"/>
                      <a:pt x="1946" y="21314"/>
                      <a:pt x="-1" y="20753"/>
                    </a:cubicBezTo>
                  </a:path>
                  <a:path w="26419" h="21600" stroke="0" extrusionOk="0">
                    <a:moveTo>
                      <a:pt x="26418" y="7009"/>
                    </a:moveTo>
                    <a:cubicBezTo>
                      <a:pt x="23424" y="15738"/>
                      <a:pt x="15215" y="21599"/>
                      <a:pt x="5988" y="21600"/>
                    </a:cubicBezTo>
                    <a:cubicBezTo>
                      <a:pt x="3962" y="21600"/>
                      <a:pt x="1946" y="21314"/>
                      <a:pt x="-1" y="20753"/>
                    </a:cubicBezTo>
                    <a:lnTo>
                      <a:pt x="5988" y="0"/>
                    </a:lnTo>
                    <a:lnTo>
                      <a:pt x="26418" y="7009"/>
                    </a:lnTo>
                    <a:close/>
                  </a:path>
                </a:pathLst>
              </a:custGeom>
              <a:noFill/>
              <a:ln w="25400"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409" name="Arc 44">
                <a:extLst>
                  <a:ext uri="{FF2B5EF4-FFF2-40B4-BE49-F238E27FC236}">
                    <a16:creationId xmlns:a16="http://schemas.microsoft.com/office/drawing/2014/main" id="{39B5EC2C-DEA9-734C-8AE8-AFFC680913D3}"/>
                  </a:ext>
                </a:extLst>
              </p:cNvPr>
              <p:cNvSpPr>
                <a:spLocks/>
              </p:cNvSpPr>
              <p:nvPr/>
            </p:nvSpPr>
            <p:spPr bwMode="auto">
              <a:xfrm>
                <a:off x="1611" y="2040"/>
                <a:ext cx="440" cy="145"/>
              </a:xfrm>
              <a:custGeom>
                <a:avLst/>
                <a:gdLst>
                  <a:gd name="T0" fmla="*/ 0 w 21867"/>
                  <a:gd name="T1" fmla="*/ 0 h 21600"/>
                  <a:gd name="T2" fmla="*/ 0 w 21867"/>
                  <a:gd name="T3" fmla="*/ 0 h 21600"/>
                  <a:gd name="T4" fmla="*/ 0 w 21867"/>
                  <a:gd name="T5" fmla="*/ 0 h 21600"/>
                  <a:gd name="T6" fmla="*/ 0 60000 65536"/>
                  <a:gd name="T7" fmla="*/ 0 60000 65536"/>
                  <a:gd name="T8" fmla="*/ 0 60000 65536"/>
                  <a:gd name="T9" fmla="*/ 0 w 21867"/>
                  <a:gd name="T10" fmla="*/ 0 h 21600"/>
                  <a:gd name="T11" fmla="*/ 21867 w 21867"/>
                  <a:gd name="T12" fmla="*/ 21600 h 21600"/>
                </a:gdLst>
                <a:ahLst/>
                <a:cxnLst>
                  <a:cxn ang="T6">
                    <a:pos x="T0" y="T1"/>
                  </a:cxn>
                  <a:cxn ang="T7">
                    <a:pos x="T2" y="T3"/>
                  </a:cxn>
                  <a:cxn ang="T8">
                    <a:pos x="T4" y="T5"/>
                  </a:cxn>
                </a:cxnLst>
                <a:rect l="T9" t="T10" r="T11" b="T12"/>
                <a:pathLst>
                  <a:path w="21867" h="21600" fill="none" extrusionOk="0">
                    <a:moveTo>
                      <a:pt x="0" y="3078"/>
                    </a:moveTo>
                    <a:cubicBezTo>
                      <a:pt x="3356" y="1063"/>
                      <a:pt x="7198" y="-1"/>
                      <a:pt x="11113" y="0"/>
                    </a:cubicBezTo>
                    <a:cubicBezTo>
                      <a:pt x="14886" y="0"/>
                      <a:pt x="18594" y="988"/>
                      <a:pt x="21866" y="2867"/>
                    </a:cubicBezTo>
                  </a:path>
                  <a:path w="21867" h="21600" stroke="0" extrusionOk="0">
                    <a:moveTo>
                      <a:pt x="0" y="3078"/>
                    </a:moveTo>
                    <a:cubicBezTo>
                      <a:pt x="3356" y="1063"/>
                      <a:pt x="7198" y="-1"/>
                      <a:pt x="11113" y="0"/>
                    </a:cubicBezTo>
                    <a:cubicBezTo>
                      <a:pt x="14886" y="0"/>
                      <a:pt x="18594" y="988"/>
                      <a:pt x="21866" y="2867"/>
                    </a:cubicBezTo>
                    <a:lnTo>
                      <a:pt x="11113" y="21600"/>
                    </a:lnTo>
                    <a:lnTo>
                      <a:pt x="0" y="3078"/>
                    </a:lnTo>
                    <a:close/>
                  </a:path>
                </a:pathLst>
              </a:custGeom>
              <a:noFill/>
              <a:ln w="25400"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57369" name="Rectangle 45">
            <a:extLst>
              <a:ext uri="{FF2B5EF4-FFF2-40B4-BE49-F238E27FC236}">
                <a16:creationId xmlns:a16="http://schemas.microsoft.com/office/drawing/2014/main" id="{BD429BE7-6317-664C-A8AB-8AB915A7AC98}"/>
              </a:ext>
            </a:extLst>
          </p:cNvPr>
          <p:cNvSpPr>
            <a:spLocks noChangeArrowheads="1"/>
          </p:cNvSpPr>
          <p:nvPr/>
        </p:nvSpPr>
        <p:spPr bwMode="auto">
          <a:xfrm>
            <a:off x="7404100" y="2797175"/>
            <a:ext cx="244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i="1">
                <a:latin typeface="Times New Roman" panose="02020603050405020304" pitchFamily="18" charset="0"/>
              </a:rPr>
              <a:t>t</a:t>
            </a:r>
          </a:p>
        </p:txBody>
      </p:sp>
      <p:sp>
        <p:nvSpPr>
          <p:cNvPr id="57370" name="Rectangle 46">
            <a:extLst>
              <a:ext uri="{FF2B5EF4-FFF2-40B4-BE49-F238E27FC236}">
                <a16:creationId xmlns:a16="http://schemas.microsoft.com/office/drawing/2014/main" id="{25E06FBB-D778-9F43-A1A0-1EA29005F331}"/>
              </a:ext>
            </a:extLst>
          </p:cNvPr>
          <p:cNvSpPr>
            <a:spLocks noChangeArrowheads="1"/>
          </p:cNvSpPr>
          <p:nvPr/>
        </p:nvSpPr>
        <p:spPr bwMode="auto">
          <a:xfrm>
            <a:off x="7327900" y="4530725"/>
            <a:ext cx="257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i="1">
                <a:latin typeface="Times New Roman" panose="02020603050405020304" pitchFamily="18" charset="0"/>
              </a:rPr>
              <a:t>f</a:t>
            </a:r>
          </a:p>
        </p:txBody>
      </p:sp>
      <p:grpSp>
        <p:nvGrpSpPr>
          <p:cNvPr id="57371" name="Group 47">
            <a:extLst>
              <a:ext uri="{FF2B5EF4-FFF2-40B4-BE49-F238E27FC236}">
                <a16:creationId xmlns:a16="http://schemas.microsoft.com/office/drawing/2014/main" id="{624F0B1B-9F51-824D-9E25-70730E8F0D48}"/>
              </a:ext>
            </a:extLst>
          </p:cNvPr>
          <p:cNvGrpSpPr>
            <a:grpSpLocks/>
          </p:cNvGrpSpPr>
          <p:nvPr/>
        </p:nvGrpSpPr>
        <p:grpSpPr bwMode="auto">
          <a:xfrm>
            <a:off x="1741488" y="1655763"/>
            <a:ext cx="5781675" cy="1492250"/>
            <a:chOff x="1193" y="1359"/>
            <a:chExt cx="3945" cy="940"/>
          </a:xfrm>
        </p:grpSpPr>
        <p:sp>
          <p:nvSpPr>
            <p:cNvPr id="57391" name="Arc 48">
              <a:extLst>
                <a:ext uri="{FF2B5EF4-FFF2-40B4-BE49-F238E27FC236}">
                  <a16:creationId xmlns:a16="http://schemas.microsoft.com/office/drawing/2014/main" id="{2BB27F7F-DF18-6F46-8483-096F8FBB9429}"/>
                </a:ext>
              </a:extLst>
            </p:cNvPr>
            <p:cNvSpPr>
              <a:spLocks/>
            </p:cNvSpPr>
            <p:nvPr/>
          </p:nvSpPr>
          <p:spPr bwMode="auto">
            <a:xfrm>
              <a:off x="4689" y="2021"/>
              <a:ext cx="449" cy="84"/>
            </a:xfrm>
            <a:custGeom>
              <a:avLst/>
              <a:gdLst>
                <a:gd name="T0" fmla="*/ 0 w 18585"/>
                <a:gd name="T1" fmla="*/ 0 h 20316"/>
                <a:gd name="T2" fmla="*/ 0 w 18585"/>
                <a:gd name="T3" fmla="*/ 0 h 20316"/>
                <a:gd name="T4" fmla="*/ 0 w 18585"/>
                <a:gd name="T5" fmla="*/ 0 h 20316"/>
                <a:gd name="T6" fmla="*/ 0 60000 65536"/>
                <a:gd name="T7" fmla="*/ 0 60000 65536"/>
                <a:gd name="T8" fmla="*/ 0 60000 65536"/>
                <a:gd name="T9" fmla="*/ 0 w 18585"/>
                <a:gd name="T10" fmla="*/ 0 h 20316"/>
                <a:gd name="T11" fmla="*/ 18585 w 18585"/>
                <a:gd name="T12" fmla="*/ 20316 h 20316"/>
              </a:gdLst>
              <a:ahLst/>
              <a:cxnLst>
                <a:cxn ang="T6">
                  <a:pos x="T0" y="T1"/>
                </a:cxn>
                <a:cxn ang="T7">
                  <a:pos x="T2" y="T3"/>
                </a:cxn>
                <a:cxn ang="T8">
                  <a:pos x="T4" y="T5"/>
                </a:cxn>
              </a:cxnLst>
              <a:rect l="T9" t="T10" r="T11" b="T12"/>
              <a:pathLst>
                <a:path w="18585" h="20316" fill="none" extrusionOk="0">
                  <a:moveTo>
                    <a:pt x="-1" y="9308"/>
                  </a:moveTo>
                  <a:cubicBezTo>
                    <a:pt x="2555" y="4994"/>
                    <a:pt x="6532" y="1703"/>
                    <a:pt x="11248" y="-1"/>
                  </a:cubicBezTo>
                </a:path>
                <a:path w="18585" h="20316" stroke="0" extrusionOk="0">
                  <a:moveTo>
                    <a:pt x="-1" y="9308"/>
                  </a:moveTo>
                  <a:cubicBezTo>
                    <a:pt x="2555" y="4994"/>
                    <a:pt x="6532" y="1703"/>
                    <a:pt x="11248" y="-1"/>
                  </a:cubicBezTo>
                  <a:lnTo>
                    <a:pt x="18585" y="20316"/>
                  </a:lnTo>
                  <a:lnTo>
                    <a:pt x="-1" y="9308"/>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57392" name="Group 49">
              <a:extLst>
                <a:ext uri="{FF2B5EF4-FFF2-40B4-BE49-F238E27FC236}">
                  <a16:creationId xmlns:a16="http://schemas.microsoft.com/office/drawing/2014/main" id="{BFB42B34-2895-4F46-9FF0-FE93BB7F91F2}"/>
                </a:ext>
              </a:extLst>
            </p:cNvPr>
            <p:cNvGrpSpPr>
              <a:grpSpLocks/>
            </p:cNvGrpSpPr>
            <p:nvPr/>
          </p:nvGrpSpPr>
          <p:grpSpPr bwMode="auto">
            <a:xfrm>
              <a:off x="1193" y="1359"/>
              <a:ext cx="3506" cy="940"/>
              <a:chOff x="1193" y="1359"/>
              <a:chExt cx="3506" cy="940"/>
            </a:xfrm>
          </p:grpSpPr>
          <p:sp>
            <p:nvSpPr>
              <p:cNvPr id="57393" name="Arc 50">
                <a:extLst>
                  <a:ext uri="{FF2B5EF4-FFF2-40B4-BE49-F238E27FC236}">
                    <a16:creationId xmlns:a16="http://schemas.microsoft.com/office/drawing/2014/main" id="{C69B79C5-A819-D143-A367-D49F99D2062D}"/>
                  </a:ext>
                </a:extLst>
              </p:cNvPr>
              <p:cNvSpPr>
                <a:spLocks/>
              </p:cNvSpPr>
              <p:nvPr/>
            </p:nvSpPr>
            <p:spPr bwMode="auto">
              <a:xfrm>
                <a:off x="4002" y="2044"/>
                <a:ext cx="318" cy="78"/>
              </a:xfrm>
              <a:custGeom>
                <a:avLst/>
                <a:gdLst>
                  <a:gd name="T0" fmla="*/ 0 w 18397"/>
                  <a:gd name="T1" fmla="*/ 0 h 20129"/>
                  <a:gd name="T2" fmla="*/ 0 w 18397"/>
                  <a:gd name="T3" fmla="*/ 0 h 20129"/>
                  <a:gd name="T4" fmla="*/ 0 w 18397"/>
                  <a:gd name="T5" fmla="*/ 0 h 20129"/>
                  <a:gd name="T6" fmla="*/ 0 60000 65536"/>
                  <a:gd name="T7" fmla="*/ 0 60000 65536"/>
                  <a:gd name="T8" fmla="*/ 0 60000 65536"/>
                  <a:gd name="T9" fmla="*/ 0 w 18397"/>
                  <a:gd name="T10" fmla="*/ 0 h 20129"/>
                  <a:gd name="T11" fmla="*/ 18397 w 18397"/>
                  <a:gd name="T12" fmla="*/ 20129 h 20129"/>
                </a:gdLst>
                <a:ahLst/>
                <a:cxnLst>
                  <a:cxn ang="T6">
                    <a:pos x="T0" y="T1"/>
                  </a:cxn>
                  <a:cxn ang="T7">
                    <a:pos x="T2" y="T3"/>
                  </a:cxn>
                  <a:cxn ang="T8">
                    <a:pos x="T4" y="T5"/>
                  </a:cxn>
                </a:cxnLst>
                <a:rect l="T9" t="T10" r="T11" b="T12"/>
                <a:pathLst>
                  <a:path w="18397" h="20129" fill="none" extrusionOk="0">
                    <a:moveTo>
                      <a:pt x="10562" y="20128"/>
                    </a:moveTo>
                    <a:cubicBezTo>
                      <a:pt x="6175" y="18421"/>
                      <a:pt x="2466" y="15327"/>
                      <a:pt x="-1" y="11318"/>
                    </a:cubicBezTo>
                  </a:path>
                  <a:path w="18397" h="20129" stroke="0" extrusionOk="0">
                    <a:moveTo>
                      <a:pt x="10562" y="20128"/>
                    </a:moveTo>
                    <a:cubicBezTo>
                      <a:pt x="6175" y="18421"/>
                      <a:pt x="2466" y="15327"/>
                      <a:pt x="-1" y="11318"/>
                    </a:cubicBezTo>
                    <a:lnTo>
                      <a:pt x="18397" y="0"/>
                    </a:lnTo>
                    <a:lnTo>
                      <a:pt x="10562" y="20128"/>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94" name="Arc 51">
                <a:extLst>
                  <a:ext uri="{FF2B5EF4-FFF2-40B4-BE49-F238E27FC236}">
                    <a16:creationId xmlns:a16="http://schemas.microsoft.com/office/drawing/2014/main" id="{57E5B587-F712-8546-9F65-23A4521CEA7A}"/>
                  </a:ext>
                </a:extLst>
              </p:cNvPr>
              <p:cNvSpPr>
                <a:spLocks/>
              </p:cNvSpPr>
              <p:nvPr/>
            </p:nvSpPr>
            <p:spPr bwMode="auto">
              <a:xfrm>
                <a:off x="2028" y="2046"/>
                <a:ext cx="314" cy="79"/>
              </a:xfrm>
              <a:custGeom>
                <a:avLst/>
                <a:gdLst>
                  <a:gd name="T0" fmla="*/ 0 w 18303"/>
                  <a:gd name="T1" fmla="*/ 0 h 20014"/>
                  <a:gd name="T2" fmla="*/ 0 w 18303"/>
                  <a:gd name="T3" fmla="*/ 0 h 20014"/>
                  <a:gd name="T4" fmla="*/ 0 w 18303"/>
                  <a:gd name="T5" fmla="*/ 0 h 20014"/>
                  <a:gd name="T6" fmla="*/ 0 60000 65536"/>
                  <a:gd name="T7" fmla="*/ 0 60000 65536"/>
                  <a:gd name="T8" fmla="*/ 0 60000 65536"/>
                  <a:gd name="T9" fmla="*/ 0 w 18303"/>
                  <a:gd name="T10" fmla="*/ 0 h 20014"/>
                  <a:gd name="T11" fmla="*/ 18303 w 18303"/>
                  <a:gd name="T12" fmla="*/ 20014 h 20014"/>
                </a:gdLst>
                <a:ahLst/>
                <a:cxnLst>
                  <a:cxn ang="T6">
                    <a:pos x="T0" y="T1"/>
                  </a:cxn>
                  <a:cxn ang="T7">
                    <a:pos x="T2" y="T3"/>
                  </a:cxn>
                  <a:cxn ang="T8">
                    <a:pos x="T4" y="T5"/>
                  </a:cxn>
                </a:cxnLst>
                <a:rect l="T9" t="T10" r="T11" b="T12"/>
                <a:pathLst>
                  <a:path w="18303" h="20014" fill="none" extrusionOk="0">
                    <a:moveTo>
                      <a:pt x="18302" y="11469"/>
                    </a:moveTo>
                    <a:cubicBezTo>
                      <a:pt x="15892" y="15316"/>
                      <a:pt x="12330" y="18306"/>
                      <a:pt x="8124" y="20014"/>
                    </a:cubicBezTo>
                  </a:path>
                  <a:path w="18303" h="20014" stroke="0" extrusionOk="0">
                    <a:moveTo>
                      <a:pt x="18302" y="11469"/>
                    </a:moveTo>
                    <a:cubicBezTo>
                      <a:pt x="15892" y="15316"/>
                      <a:pt x="12330" y="18306"/>
                      <a:pt x="8124" y="20014"/>
                    </a:cubicBezTo>
                    <a:lnTo>
                      <a:pt x="0" y="0"/>
                    </a:lnTo>
                    <a:lnTo>
                      <a:pt x="18302" y="11469"/>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95" name="Arc 52">
                <a:extLst>
                  <a:ext uri="{FF2B5EF4-FFF2-40B4-BE49-F238E27FC236}">
                    <a16:creationId xmlns:a16="http://schemas.microsoft.com/office/drawing/2014/main" id="{E83868F8-1EB4-064E-A4F2-8DD41B586AE4}"/>
                  </a:ext>
                </a:extLst>
              </p:cNvPr>
              <p:cNvSpPr>
                <a:spLocks/>
              </p:cNvSpPr>
              <p:nvPr/>
            </p:nvSpPr>
            <p:spPr bwMode="auto">
              <a:xfrm>
                <a:off x="3653" y="1471"/>
                <a:ext cx="658" cy="619"/>
              </a:xfrm>
              <a:custGeom>
                <a:avLst/>
                <a:gdLst>
                  <a:gd name="T0" fmla="*/ 0 w 19901"/>
                  <a:gd name="T1" fmla="*/ 0 h 19556"/>
                  <a:gd name="T2" fmla="*/ 0 w 19901"/>
                  <a:gd name="T3" fmla="*/ 0 h 19556"/>
                  <a:gd name="T4" fmla="*/ 0 w 19901"/>
                  <a:gd name="T5" fmla="*/ 0 h 19556"/>
                  <a:gd name="T6" fmla="*/ 0 60000 65536"/>
                  <a:gd name="T7" fmla="*/ 0 60000 65536"/>
                  <a:gd name="T8" fmla="*/ 0 60000 65536"/>
                  <a:gd name="T9" fmla="*/ 0 w 19901"/>
                  <a:gd name="T10" fmla="*/ 0 h 19556"/>
                  <a:gd name="T11" fmla="*/ 19901 w 19901"/>
                  <a:gd name="T12" fmla="*/ 19556 h 19556"/>
                </a:gdLst>
                <a:ahLst/>
                <a:cxnLst>
                  <a:cxn ang="T6">
                    <a:pos x="T0" y="T1"/>
                  </a:cxn>
                  <a:cxn ang="T7">
                    <a:pos x="T2" y="T3"/>
                  </a:cxn>
                  <a:cxn ang="T8">
                    <a:pos x="T4" y="T5"/>
                  </a:cxn>
                </a:cxnLst>
                <a:rect l="T9" t="T10" r="T11" b="T12"/>
                <a:pathLst>
                  <a:path w="19901" h="19556" fill="none" extrusionOk="0">
                    <a:moveTo>
                      <a:pt x="10729" y="19555"/>
                    </a:moveTo>
                    <a:cubicBezTo>
                      <a:pt x="5896" y="17289"/>
                      <a:pt x="2074" y="13314"/>
                      <a:pt x="-1" y="8397"/>
                    </a:cubicBezTo>
                  </a:path>
                  <a:path w="19901" h="19556" stroke="0" extrusionOk="0">
                    <a:moveTo>
                      <a:pt x="10729" y="19555"/>
                    </a:moveTo>
                    <a:cubicBezTo>
                      <a:pt x="5896" y="17289"/>
                      <a:pt x="2074" y="13314"/>
                      <a:pt x="-1" y="8397"/>
                    </a:cubicBezTo>
                    <a:lnTo>
                      <a:pt x="19901" y="0"/>
                    </a:lnTo>
                    <a:lnTo>
                      <a:pt x="10729" y="19555"/>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96" name="Arc 53">
                <a:extLst>
                  <a:ext uri="{FF2B5EF4-FFF2-40B4-BE49-F238E27FC236}">
                    <a16:creationId xmlns:a16="http://schemas.microsoft.com/office/drawing/2014/main" id="{03B9818C-F523-914E-8F0C-26CEB5642205}"/>
                  </a:ext>
                </a:extLst>
              </p:cNvPr>
              <p:cNvSpPr>
                <a:spLocks/>
              </p:cNvSpPr>
              <p:nvPr/>
            </p:nvSpPr>
            <p:spPr bwMode="auto">
              <a:xfrm>
                <a:off x="4190" y="1451"/>
                <a:ext cx="509" cy="671"/>
              </a:xfrm>
              <a:custGeom>
                <a:avLst/>
                <a:gdLst>
                  <a:gd name="T0" fmla="*/ 0 w 8791"/>
                  <a:gd name="T1" fmla="*/ 0 h 21600"/>
                  <a:gd name="T2" fmla="*/ 0 w 8791"/>
                  <a:gd name="T3" fmla="*/ 0 h 21600"/>
                  <a:gd name="T4" fmla="*/ 0 w 8791"/>
                  <a:gd name="T5" fmla="*/ 0 h 21600"/>
                  <a:gd name="T6" fmla="*/ 0 60000 65536"/>
                  <a:gd name="T7" fmla="*/ 0 60000 65536"/>
                  <a:gd name="T8" fmla="*/ 0 60000 65536"/>
                  <a:gd name="T9" fmla="*/ 0 w 8791"/>
                  <a:gd name="T10" fmla="*/ 0 h 21600"/>
                  <a:gd name="T11" fmla="*/ 8791 w 8791"/>
                  <a:gd name="T12" fmla="*/ 21600 h 21600"/>
                </a:gdLst>
                <a:ahLst/>
                <a:cxnLst>
                  <a:cxn ang="T6">
                    <a:pos x="T0" y="T1"/>
                  </a:cxn>
                  <a:cxn ang="T7">
                    <a:pos x="T2" y="T3"/>
                  </a:cxn>
                  <a:cxn ang="T8">
                    <a:pos x="T4" y="T5"/>
                  </a:cxn>
                </a:cxnLst>
                <a:rect l="T9" t="T10" r="T11" b="T12"/>
                <a:pathLst>
                  <a:path w="8791" h="21600" fill="none" extrusionOk="0">
                    <a:moveTo>
                      <a:pt x="8791" y="19730"/>
                    </a:moveTo>
                    <a:cubicBezTo>
                      <a:pt x="6024" y="20962"/>
                      <a:pt x="3029" y="21599"/>
                      <a:pt x="0" y="21600"/>
                    </a:cubicBezTo>
                  </a:path>
                  <a:path w="8791" h="21600" stroke="0" extrusionOk="0">
                    <a:moveTo>
                      <a:pt x="8791" y="19730"/>
                    </a:moveTo>
                    <a:cubicBezTo>
                      <a:pt x="6024" y="20962"/>
                      <a:pt x="3029" y="21599"/>
                      <a:pt x="0" y="21600"/>
                    </a:cubicBezTo>
                    <a:lnTo>
                      <a:pt x="0" y="0"/>
                    </a:lnTo>
                    <a:lnTo>
                      <a:pt x="8791" y="19730"/>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57397" name="Group 54">
                <a:extLst>
                  <a:ext uri="{FF2B5EF4-FFF2-40B4-BE49-F238E27FC236}">
                    <a16:creationId xmlns:a16="http://schemas.microsoft.com/office/drawing/2014/main" id="{CC79A459-DAEA-994E-8A31-1DD5F682722E}"/>
                  </a:ext>
                </a:extLst>
              </p:cNvPr>
              <p:cNvGrpSpPr>
                <a:grpSpLocks/>
              </p:cNvGrpSpPr>
              <p:nvPr/>
            </p:nvGrpSpPr>
            <p:grpSpPr bwMode="auto">
              <a:xfrm>
                <a:off x="2703" y="1359"/>
                <a:ext cx="942" cy="940"/>
                <a:chOff x="2703" y="1359"/>
                <a:chExt cx="942" cy="940"/>
              </a:xfrm>
            </p:grpSpPr>
            <p:sp>
              <p:nvSpPr>
                <p:cNvPr id="57401" name="Arc 55">
                  <a:extLst>
                    <a:ext uri="{FF2B5EF4-FFF2-40B4-BE49-F238E27FC236}">
                      <a16:creationId xmlns:a16="http://schemas.microsoft.com/office/drawing/2014/main" id="{B8A5628A-96A0-9F41-935F-936378FADB75}"/>
                    </a:ext>
                  </a:extLst>
                </p:cNvPr>
                <p:cNvSpPr>
                  <a:spLocks/>
                </p:cNvSpPr>
                <p:nvPr/>
              </p:nvSpPr>
              <p:spPr bwMode="auto">
                <a:xfrm>
                  <a:off x="3173" y="1359"/>
                  <a:ext cx="472" cy="940"/>
                </a:xfrm>
                <a:custGeom>
                  <a:avLst/>
                  <a:gdLst>
                    <a:gd name="T0" fmla="*/ 0 w 17490"/>
                    <a:gd name="T1" fmla="*/ 0 h 21600"/>
                    <a:gd name="T2" fmla="*/ 0 w 17490"/>
                    <a:gd name="T3" fmla="*/ 0 h 21600"/>
                    <a:gd name="T4" fmla="*/ 0 w 17490"/>
                    <a:gd name="T5" fmla="*/ 0 h 21600"/>
                    <a:gd name="T6" fmla="*/ 0 60000 65536"/>
                    <a:gd name="T7" fmla="*/ 0 60000 65536"/>
                    <a:gd name="T8" fmla="*/ 0 60000 65536"/>
                    <a:gd name="T9" fmla="*/ 0 w 17490"/>
                    <a:gd name="T10" fmla="*/ 0 h 21600"/>
                    <a:gd name="T11" fmla="*/ 17490 w 17490"/>
                    <a:gd name="T12" fmla="*/ 21600 h 21600"/>
                  </a:gdLst>
                  <a:ahLst/>
                  <a:cxnLst>
                    <a:cxn ang="T6">
                      <a:pos x="T0" y="T1"/>
                    </a:cxn>
                    <a:cxn ang="T7">
                      <a:pos x="T2" y="T3"/>
                    </a:cxn>
                    <a:cxn ang="T8">
                      <a:pos x="T4" y="T5"/>
                    </a:cxn>
                  </a:cxnLst>
                  <a:rect l="T9" t="T10" r="T11" b="T12"/>
                  <a:pathLst>
                    <a:path w="17490" h="21600" fill="none" extrusionOk="0">
                      <a:moveTo>
                        <a:pt x="0" y="0"/>
                      </a:moveTo>
                      <a:cubicBezTo>
                        <a:pt x="12" y="0"/>
                        <a:pt x="24" y="-1"/>
                        <a:pt x="37" y="0"/>
                      </a:cubicBezTo>
                      <a:cubicBezTo>
                        <a:pt x="6938" y="0"/>
                        <a:pt x="13424" y="3297"/>
                        <a:pt x="17490" y="8873"/>
                      </a:cubicBezTo>
                    </a:path>
                    <a:path w="17490" h="21600" stroke="0" extrusionOk="0">
                      <a:moveTo>
                        <a:pt x="0" y="0"/>
                      </a:moveTo>
                      <a:cubicBezTo>
                        <a:pt x="12" y="0"/>
                        <a:pt x="24" y="-1"/>
                        <a:pt x="37" y="0"/>
                      </a:cubicBezTo>
                      <a:cubicBezTo>
                        <a:pt x="6938" y="0"/>
                        <a:pt x="13424" y="3297"/>
                        <a:pt x="17490" y="8873"/>
                      </a:cubicBezTo>
                      <a:lnTo>
                        <a:pt x="37" y="21600"/>
                      </a:lnTo>
                      <a:lnTo>
                        <a:pt x="0" y="0"/>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402" name="Arc 56">
                  <a:extLst>
                    <a:ext uri="{FF2B5EF4-FFF2-40B4-BE49-F238E27FC236}">
                      <a16:creationId xmlns:a16="http://schemas.microsoft.com/office/drawing/2014/main" id="{9FCAD6B3-642B-3346-8276-2A996EF7A661}"/>
                    </a:ext>
                  </a:extLst>
                </p:cNvPr>
                <p:cNvSpPr>
                  <a:spLocks/>
                </p:cNvSpPr>
                <p:nvPr/>
              </p:nvSpPr>
              <p:spPr bwMode="auto">
                <a:xfrm>
                  <a:off x="2703" y="1359"/>
                  <a:ext cx="471" cy="940"/>
                </a:xfrm>
                <a:custGeom>
                  <a:avLst/>
                  <a:gdLst>
                    <a:gd name="T0" fmla="*/ 0 w 17479"/>
                    <a:gd name="T1" fmla="*/ 0 h 21600"/>
                    <a:gd name="T2" fmla="*/ 0 w 17479"/>
                    <a:gd name="T3" fmla="*/ 0 h 21600"/>
                    <a:gd name="T4" fmla="*/ 0 w 17479"/>
                    <a:gd name="T5" fmla="*/ 0 h 21600"/>
                    <a:gd name="T6" fmla="*/ 0 60000 65536"/>
                    <a:gd name="T7" fmla="*/ 0 60000 65536"/>
                    <a:gd name="T8" fmla="*/ 0 60000 65536"/>
                    <a:gd name="T9" fmla="*/ 0 w 17479"/>
                    <a:gd name="T10" fmla="*/ 0 h 21600"/>
                    <a:gd name="T11" fmla="*/ 17479 w 17479"/>
                    <a:gd name="T12" fmla="*/ 21600 h 21600"/>
                  </a:gdLst>
                  <a:ahLst/>
                  <a:cxnLst>
                    <a:cxn ang="T6">
                      <a:pos x="T0" y="T1"/>
                    </a:cxn>
                    <a:cxn ang="T7">
                      <a:pos x="T2" y="T3"/>
                    </a:cxn>
                    <a:cxn ang="T8">
                      <a:pos x="T4" y="T5"/>
                    </a:cxn>
                  </a:cxnLst>
                  <a:rect l="T9" t="T10" r="T11" b="T12"/>
                  <a:pathLst>
                    <a:path w="17479" h="21600" fill="none" extrusionOk="0">
                      <a:moveTo>
                        <a:pt x="-1" y="8909"/>
                      </a:moveTo>
                      <a:cubicBezTo>
                        <a:pt x="4055" y="3323"/>
                        <a:pt x="10538" y="11"/>
                        <a:pt x="17442" y="0"/>
                      </a:cubicBezTo>
                    </a:path>
                    <a:path w="17479" h="21600" stroke="0" extrusionOk="0">
                      <a:moveTo>
                        <a:pt x="-1" y="8909"/>
                      </a:moveTo>
                      <a:cubicBezTo>
                        <a:pt x="4055" y="3323"/>
                        <a:pt x="10538" y="11"/>
                        <a:pt x="17442" y="0"/>
                      </a:cubicBezTo>
                      <a:lnTo>
                        <a:pt x="17479" y="21600"/>
                      </a:lnTo>
                      <a:lnTo>
                        <a:pt x="-1" y="8909"/>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57398" name="Arc 57">
                <a:extLst>
                  <a:ext uri="{FF2B5EF4-FFF2-40B4-BE49-F238E27FC236}">
                    <a16:creationId xmlns:a16="http://schemas.microsoft.com/office/drawing/2014/main" id="{BFF046DA-791A-E347-B623-FA7990D45AF3}"/>
                  </a:ext>
                </a:extLst>
              </p:cNvPr>
              <p:cNvSpPr>
                <a:spLocks/>
              </p:cNvSpPr>
              <p:nvPr/>
            </p:nvSpPr>
            <p:spPr bwMode="auto">
              <a:xfrm>
                <a:off x="2037" y="1473"/>
                <a:ext cx="658" cy="620"/>
              </a:xfrm>
              <a:custGeom>
                <a:avLst/>
                <a:gdLst>
                  <a:gd name="T0" fmla="*/ 0 w 19883"/>
                  <a:gd name="T1" fmla="*/ 0 h 19582"/>
                  <a:gd name="T2" fmla="*/ 0 w 19883"/>
                  <a:gd name="T3" fmla="*/ 0 h 19582"/>
                  <a:gd name="T4" fmla="*/ 0 w 19883"/>
                  <a:gd name="T5" fmla="*/ 0 h 19582"/>
                  <a:gd name="T6" fmla="*/ 0 60000 65536"/>
                  <a:gd name="T7" fmla="*/ 0 60000 65536"/>
                  <a:gd name="T8" fmla="*/ 0 60000 65536"/>
                  <a:gd name="T9" fmla="*/ 0 w 19883"/>
                  <a:gd name="T10" fmla="*/ 0 h 19582"/>
                  <a:gd name="T11" fmla="*/ 19883 w 19883"/>
                  <a:gd name="T12" fmla="*/ 19582 h 19582"/>
                </a:gdLst>
                <a:ahLst/>
                <a:cxnLst>
                  <a:cxn ang="T6">
                    <a:pos x="T0" y="T1"/>
                  </a:cxn>
                  <a:cxn ang="T7">
                    <a:pos x="T2" y="T3"/>
                  </a:cxn>
                  <a:cxn ang="T8">
                    <a:pos x="T4" y="T5"/>
                  </a:cxn>
                </a:cxnLst>
                <a:rect l="T9" t="T10" r="T11" b="T12"/>
                <a:pathLst>
                  <a:path w="19883" h="19582" fill="none" extrusionOk="0">
                    <a:moveTo>
                      <a:pt x="19882" y="8439"/>
                    </a:moveTo>
                    <a:cubicBezTo>
                      <a:pt x="17795" y="13357"/>
                      <a:pt x="13959" y="17327"/>
                      <a:pt x="9116" y="19582"/>
                    </a:cubicBezTo>
                  </a:path>
                  <a:path w="19883" h="19582" stroke="0" extrusionOk="0">
                    <a:moveTo>
                      <a:pt x="19882" y="8439"/>
                    </a:moveTo>
                    <a:cubicBezTo>
                      <a:pt x="17795" y="13357"/>
                      <a:pt x="13959" y="17327"/>
                      <a:pt x="9116" y="19582"/>
                    </a:cubicBezTo>
                    <a:lnTo>
                      <a:pt x="0" y="0"/>
                    </a:lnTo>
                    <a:lnTo>
                      <a:pt x="19882" y="8439"/>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99" name="Arc 58">
                <a:extLst>
                  <a:ext uri="{FF2B5EF4-FFF2-40B4-BE49-F238E27FC236}">
                    <a16:creationId xmlns:a16="http://schemas.microsoft.com/office/drawing/2014/main" id="{2F081D52-0B87-E24A-B087-610C4E667522}"/>
                  </a:ext>
                </a:extLst>
              </p:cNvPr>
              <p:cNvSpPr>
                <a:spLocks/>
              </p:cNvSpPr>
              <p:nvPr/>
            </p:nvSpPr>
            <p:spPr bwMode="auto">
              <a:xfrm>
                <a:off x="1656" y="1453"/>
                <a:ext cx="510" cy="672"/>
              </a:xfrm>
              <a:custGeom>
                <a:avLst/>
                <a:gdLst>
                  <a:gd name="T0" fmla="*/ 0 w 8817"/>
                  <a:gd name="T1" fmla="*/ 0 h 21600"/>
                  <a:gd name="T2" fmla="*/ 0 w 8817"/>
                  <a:gd name="T3" fmla="*/ 0 h 21600"/>
                  <a:gd name="T4" fmla="*/ 0 w 8817"/>
                  <a:gd name="T5" fmla="*/ 0 h 21600"/>
                  <a:gd name="T6" fmla="*/ 0 60000 65536"/>
                  <a:gd name="T7" fmla="*/ 0 60000 65536"/>
                  <a:gd name="T8" fmla="*/ 0 60000 65536"/>
                  <a:gd name="T9" fmla="*/ 0 w 8817"/>
                  <a:gd name="T10" fmla="*/ 0 h 21600"/>
                  <a:gd name="T11" fmla="*/ 8817 w 8817"/>
                  <a:gd name="T12" fmla="*/ 21600 h 21600"/>
                </a:gdLst>
                <a:ahLst/>
                <a:cxnLst>
                  <a:cxn ang="T6">
                    <a:pos x="T0" y="T1"/>
                  </a:cxn>
                  <a:cxn ang="T7">
                    <a:pos x="T2" y="T3"/>
                  </a:cxn>
                  <a:cxn ang="T8">
                    <a:pos x="T4" y="T5"/>
                  </a:cxn>
                </a:cxnLst>
                <a:rect l="T9" t="T10" r="T11" b="T12"/>
                <a:pathLst>
                  <a:path w="8817" h="21600" fill="none" extrusionOk="0">
                    <a:moveTo>
                      <a:pt x="8817" y="21600"/>
                    </a:moveTo>
                    <a:cubicBezTo>
                      <a:pt x="5778" y="21600"/>
                      <a:pt x="2774" y="20958"/>
                      <a:pt x="0" y="19718"/>
                    </a:cubicBezTo>
                  </a:path>
                  <a:path w="8817" h="21600" stroke="0" extrusionOk="0">
                    <a:moveTo>
                      <a:pt x="8817" y="21600"/>
                    </a:moveTo>
                    <a:cubicBezTo>
                      <a:pt x="5778" y="21600"/>
                      <a:pt x="2774" y="20958"/>
                      <a:pt x="0" y="19718"/>
                    </a:cubicBezTo>
                    <a:lnTo>
                      <a:pt x="8817" y="0"/>
                    </a:lnTo>
                    <a:lnTo>
                      <a:pt x="8817" y="21600"/>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400" name="Arc 59">
                <a:extLst>
                  <a:ext uri="{FF2B5EF4-FFF2-40B4-BE49-F238E27FC236}">
                    <a16:creationId xmlns:a16="http://schemas.microsoft.com/office/drawing/2014/main" id="{1C88B3C0-EBBA-9C4E-9A59-90E3F12E59A6}"/>
                  </a:ext>
                </a:extLst>
              </p:cNvPr>
              <p:cNvSpPr>
                <a:spLocks/>
              </p:cNvSpPr>
              <p:nvPr/>
            </p:nvSpPr>
            <p:spPr bwMode="auto">
              <a:xfrm>
                <a:off x="1193" y="2034"/>
                <a:ext cx="449" cy="85"/>
              </a:xfrm>
              <a:custGeom>
                <a:avLst/>
                <a:gdLst>
                  <a:gd name="T0" fmla="*/ 0 w 18595"/>
                  <a:gd name="T1" fmla="*/ 0 h 20327"/>
                  <a:gd name="T2" fmla="*/ 0 w 18595"/>
                  <a:gd name="T3" fmla="*/ 0 h 20327"/>
                  <a:gd name="T4" fmla="*/ 0 w 18595"/>
                  <a:gd name="T5" fmla="*/ 0 h 20327"/>
                  <a:gd name="T6" fmla="*/ 0 60000 65536"/>
                  <a:gd name="T7" fmla="*/ 0 60000 65536"/>
                  <a:gd name="T8" fmla="*/ 0 60000 65536"/>
                  <a:gd name="T9" fmla="*/ 0 w 18595"/>
                  <a:gd name="T10" fmla="*/ 0 h 20327"/>
                  <a:gd name="T11" fmla="*/ 18595 w 18595"/>
                  <a:gd name="T12" fmla="*/ 20327 h 20327"/>
                </a:gdLst>
                <a:ahLst/>
                <a:cxnLst>
                  <a:cxn ang="T6">
                    <a:pos x="T0" y="T1"/>
                  </a:cxn>
                  <a:cxn ang="T7">
                    <a:pos x="T2" y="T3"/>
                  </a:cxn>
                  <a:cxn ang="T8">
                    <a:pos x="T4" y="T5"/>
                  </a:cxn>
                </a:cxnLst>
                <a:rect l="T9" t="T10" r="T11" b="T12"/>
                <a:pathLst>
                  <a:path w="18595" h="20327" fill="none" extrusionOk="0">
                    <a:moveTo>
                      <a:pt x="7305" y="-1"/>
                    </a:moveTo>
                    <a:cubicBezTo>
                      <a:pt x="12041" y="1701"/>
                      <a:pt x="16034" y="5004"/>
                      <a:pt x="18595" y="9336"/>
                    </a:cubicBezTo>
                  </a:path>
                  <a:path w="18595" h="20327" stroke="0" extrusionOk="0">
                    <a:moveTo>
                      <a:pt x="7305" y="-1"/>
                    </a:moveTo>
                    <a:cubicBezTo>
                      <a:pt x="12041" y="1701"/>
                      <a:pt x="16034" y="5004"/>
                      <a:pt x="18595" y="9336"/>
                    </a:cubicBezTo>
                    <a:lnTo>
                      <a:pt x="0" y="20327"/>
                    </a:lnTo>
                    <a:lnTo>
                      <a:pt x="7305" y="-1"/>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12" name="Group 60">
            <a:extLst>
              <a:ext uri="{FF2B5EF4-FFF2-40B4-BE49-F238E27FC236}">
                <a16:creationId xmlns:a16="http://schemas.microsoft.com/office/drawing/2014/main" id="{180DB516-CFEB-514F-87B9-1971CA04EB79}"/>
              </a:ext>
            </a:extLst>
          </p:cNvPr>
          <p:cNvGrpSpPr>
            <a:grpSpLocks/>
          </p:cNvGrpSpPr>
          <p:nvPr/>
        </p:nvGrpSpPr>
        <p:grpSpPr bwMode="auto">
          <a:xfrm>
            <a:off x="1295400" y="1676400"/>
            <a:ext cx="5562600" cy="2832100"/>
            <a:chOff x="816" y="1056"/>
            <a:chExt cx="3504" cy="1784"/>
          </a:xfrm>
        </p:grpSpPr>
        <p:grpSp>
          <p:nvGrpSpPr>
            <p:cNvPr id="57373" name="Group 61">
              <a:extLst>
                <a:ext uri="{FF2B5EF4-FFF2-40B4-BE49-F238E27FC236}">
                  <a16:creationId xmlns:a16="http://schemas.microsoft.com/office/drawing/2014/main" id="{AC0834F4-23B9-6A45-A4A7-A5912410CCD8}"/>
                </a:ext>
              </a:extLst>
            </p:cNvPr>
            <p:cNvGrpSpPr>
              <a:grpSpLocks/>
            </p:cNvGrpSpPr>
            <p:nvPr/>
          </p:nvGrpSpPr>
          <p:grpSpPr bwMode="auto">
            <a:xfrm>
              <a:off x="816" y="2160"/>
              <a:ext cx="3168" cy="680"/>
              <a:chOff x="816" y="2160"/>
              <a:chExt cx="3168" cy="680"/>
            </a:xfrm>
          </p:grpSpPr>
          <p:grpSp>
            <p:nvGrpSpPr>
              <p:cNvPr id="57386" name="Group 62">
                <a:extLst>
                  <a:ext uri="{FF2B5EF4-FFF2-40B4-BE49-F238E27FC236}">
                    <a16:creationId xmlns:a16="http://schemas.microsoft.com/office/drawing/2014/main" id="{3E2E5D6A-3409-3346-9826-81A23FFB3B8A}"/>
                  </a:ext>
                </a:extLst>
              </p:cNvPr>
              <p:cNvGrpSpPr>
                <a:grpSpLocks/>
              </p:cNvGrpSpPr>
              <p:nvPr/>
            </p:nvGrpSpPr>
            <p:grpSpPr bwMode="auto">
              <a:xfrm>
                <a:off x="1836" y="2200"/>
                <a:ext cx="2148" cy="640"/>
                <a:chOff x="1836" y="2200"/>
                <a:chExt cx="2148" cy="640"/>
              </a:xfrm>
            </p:grpSpPr>
            <p:sp>
              <p:nvSpPr>
                <p:cNvPr id="57389" name="Freeform 63">
                  <a:extLst>
                    <a:ext uri="{FF2B5EF4-FFF2-40B4-BE49-F238E27FC236}">
                      <a16:creationId xmlns:a16="http://schemas.microsoft.com/office/drawing/2014/main" id="{751CA156-05B7-9B49-9EF8-AE1666F8F827}"/>
                    </a:ext>
                  </a:extLst>
                </p:cNvPr>
                <p:cNvSpPr>
                  <a:spLocks/>
                </p:cNvSpPr>
                <p:nvPr/>
              </p:nvSpPr>
              <p:spPr bwMode="auto">
                <a:xfrm>
                  <a:off x="1836" y="2200"/>
                  <a:ext cx="1104" cy="632"/>
                </a:xfrm>
                <a:custGeom>
                  <a:avLst/>
                  <a:gdLst>
                    <a:gd name="T0" fmla="*/ 1104 w 1104"/>
                    <a:gd name="T1" fmla="*/ 8 h 632"/>
                    <a:gd name="T2" fmla="*/ 768 w 1104"/>
                    <a:gd name="T3" fmla="*/ 8 h 632"/>
                    <a:gd name="T4" fmla="*/ 480 w 1104"/>
                    <a:gd name="T5" fmla="*/ 56 h 632"/>
                    <a:gd name="T6" fmla="*/ 336 w 1104"/>
                    <a:gd name="T7" fmla="*/ 344 h 632"/>
                    <a:gd name="T8" fmla="*/ 240 w 1104"/>
                    <a:gd name="T9" fmla="*/ 536 h 632"/>
                    <a:gd name="T10" fmla="*/ 0 w 1104"/>
                    <a:gd name="T11" fmla="*/ 632 h 632"/>
                    <a:gd name="T12" fmla="*/ 0 60000 65536"/>
                    <a:gd name="T13" fmla="*/ 0 60000 65536"/>
                    <a:gd name="T14" fmla="*/ 0 60000 65536"/>
                    <a:gd name="T15" fmla="*/ 0 60000 65536"/>
                    <a:gd name="T16" fmla="*/ 0 60000 65536"/>
                    <a:gd name="T17" fmla="*/ 0 60000 65536"/>
                    <a:gd name="T18" fmla="*/ 0 w 1104"/>
                    <a:gd name="T19" fmla="*/ 0 h 632"/>
                    <a:gd name="T20" fmla="*/ 1104 w 1104"/>
                    <a:gd name="T21" fmla="*/ 632 h 632"/>
                  </a:gdLst>
                  <a:ahLst/>
                  <a:cxnLst>
                    <a:cxn ang="T12">
                      <a:pos x="T0" y="T1"/>
                    </a:cxn>
                    <a:cxn ang="T13">
                      <a:pos x="T2" y="T3"/>
                    </a:cxn>
                    <a:cxn ang="T14">
                      <a:pos x="T4" y="T5"/>
                    </a:cxn>
                    <a:cxn ang="T15">
                      <a:pos x="T6" y="T7"/>
                    </a:cxn>
                    <a:cxn ang="T16">
                      <a:pos x="T8" y="T9"/>
                    </a:cxn>
                    <a:cxn ang="T17">
                      <a:pos x="T10" y="T11"/>
                    </a:cxn>
                  </a:cxnLst>
                  <a:rect l="T18" t="T19" r="T20" b="T21"/>
                  <a:pathLst>
                    <a:path w="1104" h="632">
                      <a:moveTo>
                        <a:pt x="1104" y="8"/>
                      </a:moveTo>
                      <a:cubicBezTo>
                        <a:pt x="988" y="4"/>
                        <a:pt x="872" y="0"/>
                        <a:pt x="768" y="8"/>
                      </a:cubicBezTo>
                      <a:cubicBezTo>
                        <a:pt x="664" y="16"/>
                        <a:pt x="552" y="0"/>
                        <a:pt x="480" y="56"/>
                      </a:cubicBezTo>
                      <a:cubicBezTo>
                        <a:pt x="408" y="112"/>
                        <a:pt x="376" y="264"/>
                        <a:pt x="336" y="344"/>
                      </a:cubicBezTo>
                      <a:cubicBezTo>
                        <a:pt x="296" y="424"/>
                        <a:pt x="296" y="488"/>
                        <a:pt x="240" y="536"/>
                      </a:cubicBezTo>
                      <a:cubicBezTo>
                        <a:pt x="184" y="584"/>
                        <a:pt x="92" y="608"/>
                        <a:pt x="0" y="632"/>
                      </a:cubicBezTo>
                    </a:path>
                  </a:pathLst>
                </a:custGeom>
                <a:noFill/>
                <a:ln w="28575">
                  <a:solidFill>
                    <a:srgbClr val="66FF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90" name="Freeform 64">
                  <a:extLst>
                    <a:ext uri="{FF2B5EF4-FFF2-40B4-BE49-F238E27FC236}">
                      <a16:creationId xmlns:a16="http://schemas.microsoft.com/office/drawing/2014/main" id="{883D36D7-A07E-1844-B6D9-6253FCA6E066}"/>
                    </a:ext>
                  </a:extLst>
                </p:cNvPr>
                <p:cNvSpPr>
                  <a:spLocks/>
                </p:cNvSpPr>
                <p:nvPr/>
              </p:nvSpPr>
              <p:spPr bwMode="auto">
                <a:xfrm flipH="1">
                  <a:off x="2880" y="2208"/>
                  <a:ext cx="1104" cy="632"/>
                </a:xfrm>
                <a:custGeom>
                  <a:avLst/>
                  <a:gdLst>
                    <a:gd name="T0" fmla="*/ 1104 w 1104"/>
                    <a:gd name="T1" fmla="*/ 8 h 632"/>
                    <a:gd name="T2" fmla="*/ 768 w 1104"/>
                    <a:gd name="T3" fmla="*/ 8 h 632"/>
                    <a:gd name="T4" fmla="*/ 480 w 1104"/>
                    <a:gd name="T5" fmla="*/ 56 h 632"/>
                    <a:gd name="T6" fmla="*/ 336 w 1104"/>
                    <a:gd name="T7" fmla="*/ 344 h 632"/>
                    <a:gd name="T8" fmla="*/ 240 w 1104"/>
                    <a:gd name="T9" fmla="*/ 536 h 632"/>
                    <a:gd name="T10" fmla="*/ 0 w 1104"/>
                    <a:gd name="T11" fmla="*/ 632 h 632"/>
                    <a:gd name="T12" fmla="*/ 0 60000 65536"/>
                    <a:gd name="T13" fmla="*/ 0 60000 65536"/>
                    <a:gd name="T14" fmla="*/ 0 60000 65536"/>
                    <a:gd name="T15" fmla="*/ 0 60000 65536"/>
                    <a:gd name="T16" fmla="*/ 0 60000 65536"/>
                    <a:gd name="T17" fmla="*/ 0 60000 65536"/>
                    <a:gd name="T18" fmla="*/ 0 w 1104"/>
                    <a:gd name="T19" fmla="*/ 0 h 632"/>
                    <a:gd name="T20" fmla="*/ 1104 w 1104"/>
                    <a:gd name="T21" fmla="*/ 632 h 632"/>
                  </a:gdLst>
                  <a:ahLst/>
                  <a:cxnLst>
                    <a:cxn ang="T12">
                      <a:pos x="T0" y="T1"/>
                    </a:cxn>
                    <a:cxn ang="T13">
                      <a:pos x="T2" y="T3"/>
                    </a:cxn>
                    <a:cxn ang="T14">
                      <a:pos x="T4" y="T5"/>
                    </a:cxn>
                    <a:cxn ang="T15">
                      <a:pos x="T6" y="T7"/>
                    </a:cxn>
                    <a:cxn ang="T16">
                      <a:pos x="T8" y="T9"/>
                    </a:cxn>
                    <a:cxn ang="T17">
                      <a:pos x="T10" y="T11"/>
                    </a:cxn>
                  </a:cxnLst>
                  <a:rect l="T18" t="T19" r="T20" b="T21"/>
                  <a:pathLst>
                    <a:path w="1104" h="632">
                      <a:moveTo>
                        <a:pt x="1104" y="8"/>
                      </a:moveTo>
                      <a:cubicBezTo>
                        <a:pt x="988" y="4"/>
                        <a:pt x="872" y="0"/>
                        <a:pt x="768" y="8"/>
                      </a:cubicBezTo>
                      <a:cubicBezTo>
                        <a:pt x="664" y="16"/>
                        <a:pt x="552" y="0"/>
                        <a:pt x="480" y="56"/>
                      </a:cubicBezTo>
                      <a:cubicBezTo>
                        <a:pt x="408" y="112"/>
                        <a:pt x="376" y="264"/>
                        <a:pt x="336" y="344"/>
                      </a:cubicBezTo>
                      <a:cubicBezTo>
                        <a:pt x="296" y="424"/>
                        <a:pt x="296" y="488"/>
                        <a:pt x="240" y="536"/>
                      </a:cubicBezTo>
                      <a:cubicBezTo>
                        <a:pt x="184" y="584"/>
                        <a:pt x="92" y="608"/>
                        <a:pt x="0" y="632"/>
                      </a:cubicBezTo>
                    </a:path>
                  </a:pathLst>
                </a:custGeom>
                <a:noFill/>
                <a:ln w="28575">
                  <a:solidFill>
                    <a:srgbClr val="66FF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7387" name="Rectangle 65">
                <a:extLst>
                  <a:ext uri="{FF2B5EF4-FFF2-40B4-BE49-F238E27FC236}">
                    <a16:creationId xmlns:a16="http://schemas.microsoft.com/office/drawing/2014/main" id="{FF46748F-B031-344D-8DEE-05C1BA090672}"/>
                  </a:ext>
                </a:extLst>
              </p:cNvPr>
              <p:cNvSpPr>
                <a:spLocks noChangeArrowheads="1"/>
              </p:cNvSpPr>
              <p:nvPr/>
            </p:nvSpPr>
            <p:spPr bwMode="auto">
              <a:xfrm>
                <a:off x="816" y="2160"/>
                <a:ext cx="11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50% raised cosine spectrum</a:t>
                </a:r>
              </a:p>
            </p:txBody>
          </p:sp>
          <p:sp>
            <p:nvSpPr>
              <p:cNvPr id="57388" name="Line 66">
                <a:extLst>
                  <a:ext uri="{FF2B5EF4-FFF2-40B4-BE49-F238E27FC236}">
                    <a16:creationId xmlns:a16="http://schemas.microsoft.com/office/drawing/2014/main" id="{5414FE8C-6DA2-D14D-A29B-951712690E71}"/>
                  </a:ext>
                </a:extLst>
              </p:cNvPr>
              <p:cNvSpPr>
                <a:spLocks noChangeShapeType="1"/>
              </p:cNvSpPr>
              <p:nvPr/>
            </p:nvSpPr>
            <p:spPr bwMode="auto">
              <a:xfrm flipV="1">
                <a:off x="1680" y="2304"/>
                <a:ext cx="5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7374" name="Group 67">
              <a:extLst>
                <a:ext uri="{FF2B5EF4-FFF2-40B4-BE49-F238E27FC236}">
                  <a16:creationId xmlns:a16="http://schemas.microsoft.com/office/drawing/2014/main" id="{55BD24DE-E992-4C4A-8FCB-9BC73EEDBC16}"/>
                </a:ext>
              </a:extLst>
            </p:cNvPr>
            <p:cNvGrpSpPr>
              <a:grpSpLocks/>
            </p:cNvGrpSpPr>
            <p:nvPr/>
          </p:nvGrpSpPr>
          <p:grpSpPr bwMode="auto">
            <a:xfrm>
              <a:off x="2928" y="1057"/>
              <a:ext cx="1392" cy="719"/>
              <a:chOff x="2928" y="1057"/>
              <a:chExt cx="1392" cy="719"/>
            </a:xfrm>
          </p:grpSpPr>
          <p:sp>
            <p:nvSpPr>
              <p:cNvPr id="57381" name="Arc 68">
                <a:extLst>
                  <a:ext uri="{FF2B5EF4-FFF2-40B4-BE49-F238E27FC236}">
                    <a16:creationId xmlns:a16="http://schemas.microsoft.com/office/drawing/2014/main" id="{4B389FD0-38A0-484A-8DF7-05B1BFF8B73A}"/>
                  </a:ext>
                </a:extLst>
              </p:cNvPr>
              <p:cNvSpPr>
                <a:spLocks/>
              </p:cNvSpPr>
              <p:nvPr/>
            </p:nvSpPr>
            <p:spPr bwMode="auto">
              <a:xfrm>
                <a:off x="2928" y="1057"/>
                <a:ext cx="288" cy="576"/>
              </a:xfrm>
              <a:custGeom>
                <a:avLst/>
                <a:gdLst>
                  <a:gd name="T0" fmla="*/ 0 w 16547"/>
                  <a:gd name="T1" fmla="*/ 0 h 21600"/>
                  <a:gd name="T2" fmla="*/ 0 w 16547"/>
                  <a:gd name="T3" fmla="*/ 0 h 21600"/>
                  <a:gd name="T4" fmla="*/ 0 w 16547"/>
                  <a:gd name="T5" fmla="*/ 0 h 21600"/>
                  <a:gd name="T6" fmla="*/ 0 60000 65536"/>
                  <a:gd name="T7" fmla="*/ 0 60000 65536"/>
                  <a:gd name="T8" fmla="*/ 0 60000 65536"/>
                  <a:gd name="T9" fmla="*/ 0 w 16547"/>
                  <a:gd name="T10" fmla="*/ 0 h 21600"/>
                  <a:gd name="T11" fmla="*/ 16547 w 16547"/>
                  <a:gd name="T12" fmla="*/ 21600 h 21600"/>
                </a:gdLst>
                <a:ahLst/>
                <a:cxnLst>
                  <a:cxn ang="T6">
                    <a:pos x="T0" y="T1"/>
                  </a:cxn>
                  <a:cxn ang="T7">
                    <a:pos x="T2" y="T3"/>
                  </a:cxn>
                  <a:cxn ang="T8">
                    <a:pos x="T4" y="T5"/>
                  </a:cxn>
                </a:cxnLst>
                <a:rect l="T9" t="T10" r="T11" b="T12"/>
                <a:pathLst>
                  <a:path w="16547" h="21600" fill="none" extrusionOk="0">
                    <a:moveTo>
                      <a:pt x="-1" y="0"/>
                    </a:moveTo>
                    <a:cubicBezTo>
                      <a:pt x="6384" y="0"/>
                      <a:pt x="12442" y="2824"/>
                      <a:pt x="16546" y="7716"/>
                    </a:cubicBezTo>
                  </a:path>
                  <a:path w="16547" h="21600" stroke="0" extrusionOk="0">
                    <a:moveTo>
                      <a:pt x="-1" y="0"/>
                    </a:moveTo>
                    <a:cubicBezTo>
                      <a:pt x="6384" y="0"/>
                      <a:pt x="12442" y="2824"/>
                      <a:pt x="16546" y="7716"/>
                    </a:cubicBezTo>
                    <a:lnTo>
                      <a:pt x="0" y="21600"/>
                    </a:lnTo>
                    <a:lnTo>
                      <a:pt x="-1" y="0"/>
                    </a:lnTo>
                    <a:close/>
                  </a:path>
                </a:pathLst>
              </a:custGeom>
              <a:noFill/>
              <a:ln w="28575">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82" name="Arc 69">
                <a:extLst>
                  <a:ext uri="{FF2B5EF4-FFF2-40B4-BE49-F238E27FC236}">
                    <a16:creationId xmlns:a16="http://schemas.microsoft.com/office/drawing/2014/main" id="{7F0260C1-1332-9742-9445-054EE05973D0}"/>
                  </a:ext>
                </a:extLst>
              </p:cNvPr>
              <p:cNvSpPr>
                <a:spLocks/>
              </p:cNvSpPr>
              <p:nvPr/>
            </p:nvSpPr>
            <p:spPr bwMode="auto">
              <a:xfrm flipH="1" flipV="1">
                <a:off x="3360" y="1152"/>
                <a:ext cx="288" cy="576"/>
              </a:xfrm>
              <a:custGeom>
                <a:avLst/>
                <a:gdLst>
                  <a:gd name="T0" fmla="*/ 0 w 16547"/>
                  <a:gd name="T1" fmla="*/ 0 h 21600"/>
                  <a:gd name="T2" fmla="*/ 0 w 16547"/>
                  <a:gd name="T3" fmla="*/ 0 h 21600"/>
                  <a:gd name="T4" fmla="*/ 0 w 16547"/>
                  <a:gd name="T5" fmla="*/ 0 h 21600"/>
                  <a:gd name="T6" fmla="*/ 0 60000 65536"/>
                  <a:gd name="T7" fmla="*/ 0 60000 65536"/>
                  <a:gd name="T8" fmla="*/ 0 60000 65536"/>
                  <a:gd name="T9" fmla="*/ 0 w 16547"/>
                  <a:gd name="T10" fmla="*/ 0 h 21600"/>
                  <a:gd name="T11" fmla="*/ 16547 w 16547"/>
                  <a:gd name="T12" fmla="*/ 21600 h 21600"/>
                </a:gdLst>
                <a:ahLst/>
                <a:cxnLst>
                  <a:cxn ang="T6">
                    <a:pos x="T0" y="T1"/>
                  </a:cxn>
                  <a:cxn ang="T7">
                    <a:pos x="T2" y="T3"/>
                  </a:cxn>
                  <a:cxn ang="T8">
                    <a:pos x="T4" y="T5"/>
                  </a:cxn>
                </a:cxnLst>
                <a:rect l="T9" t="T10" r="T11" b="T12"/>
                <a:pathLst>
                  <a:path w="16547" h="21600" fill="none" extrusionOk="0">
                    <a:moveTo>
                      <a:pt x="-1" y="0"/>
                    </a:moveTo>
                    <a:cubicBezTo>
                      <a:pt x="6384" y="0"/>
                      <a:pt x="12442" y="2824"/>
                      <a:pt x="16546" y="7716"/>
                    </a:cubicBezTo>
                  </a:path>
                  <a:path w="16547" h="21600" stroke="0" extrusionOk="0">
                    <a:moveTo>
                      <a:pt x="-1" y="0"/>
                    </a:moveTo>
                    <a:cubicBezTo>
                      <a:pt x="6384" y="0"/>
                      <a:pt x="12442" y="2824"/>
                      <a:pt x="16546" y="7716"/>
                    </a:cubicBezTo>
                    <a:lnTo>
                      <a:pt x="0" y="21600"/>
                    </a:lnTo>
                    <a:lnTo>
                      <a:pt x="-1" y="0"/>
                    </a:lnTo>
                    <a:close/>
                  </a:path>
                </a:pathLst>
              </a:custGeom>
              <a:noFill/>
              <a:ln w="28575">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83" name="Line 70">
                <a:extLst>
                  <a:ext uri="{FF2B5EF4-FFF2-40B4-BE49-F238E27FC236}">
                    <a16:creationId xmlns:a16="http://schemas.microsoft.com/office/drawing/2014/main" id="{60F9E04E-52EE-7647-B7DE-B25D09D72E9D}"/>
                  </a:ext>
                </a:extLst>
              </p:cNvPr>
              <p:cNvSpPr>
                <a:spLocks noChangeShapeType="1"/>
              </p:cNvSpPr>
              <p:nvPr/>
            </p:nvSpPr>
            <p:spPr bwMode="auto">
              <a:xfrm>
                <a:off x="3216" y="1248"/>
                <a:ext cx="144" cy="288"/>
              </a:xfrm>
              <a:prstGeom prst="line">
                <a:avLst/>
              </a:prstGeom>
              <a:noFill/>
              <a:ln w="28575">
                <a:solidFill>
                  <a:srgbClr val="66FF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84" name="Arc 71">
                <a:extLst>
                  <a:ext uri="{FF2B5EF4-FFF2-40B4-BE49-F238E27FC236}">
                    <a16:creationId xmlns:a16="http://schemas.microsoft.com/office/drawing/2014/main" id="{E6D5F5DA-2C1F-2449-9C45-50E16742DC95}"/>
                  </a:ext>
                </a:extLst>
              </p:cNvPr>
              <p:cNvSpPr>
                <a:spLocks/>
              </p:cNvSpPr>
              <p:nvPr/>
            </p:nvSpPr>
            <p:spPr bwMode="auto">
              <a:xfrm flipV="1">
                <a:off x="3936" y="1728"/>
                <a:ext cx="384"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85" name="Arc 72">
                <a:extLst>
                  <a:ext uri="{FF2B5EF4-FFF2-40B4-BE49-F238E27FC236}">
                    <a16:creationId xmlns:a16="http://schemas.microsoft.com/office/drawing/2014/main" id="{45FC371A-A508-004C-A6D6-837B469A891A}"/>
                  </a:ext>
                </a:extLst>
              </p:cNvPr>
              <p:cNvSpPr>
                <a:spLocks/>
              </p:cNvSpPr>
              <p:nvPr/>
            </p:nvSpPr>
            <p:spPr bwMode="auto">
              <a:xfrm flipH="1" flipV="1">
                <a:off x="3648" y="1728"/>
                <a:ext cx="288"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57375" name="Group 73">
              <a:extLst>
                <a:ext uri="{FF2B5EF4-FFF2-40B4-BE49-F238E27FC236}">
                  <a16:creationId xmlns:a16="http://schemas.microsoft.com/office/drawing/2014/main" id="{0E61FA02-6AFF-A641-A5CB-32212EA3BDBE}"/>
                </a:ext>
              </a:extLst>
            </p:cNvPr>
            <p:cNvGrpSpPr>
              <a:grpSpLocks/>
            </p:cNvGrpSpPr>
            <p:nvPr/>
          </p:nvGrpSpPr>
          <p:grpSpPr bwMode="auto">
            <a:xfrm flipH="1">
              <a:off x="1518" y="1056"/>
              <a:ext cx="1392" cy="719"/>
              <a:chOff x="2928" y="1057"/>
              <a:chExt cx="1392" cy="719"/>
            </a:xfrm>
          </p:grpSpPr>
          <p:sp>
            <p:nvSpPr>
              <p:cNvPr id="57376" name="Arc 74">
                <a:extLst>
                  <a:ext uri="{FF2B5EF4-FFF2-40B4-BE49-F238E27FC236}">
                    <a16:creationId xmlns:a16="http://schemas.microsoft.com/office/drawing/2014/main" id="{D371BD9C-7A5B-7D41-BEFB-2AEE1D4579B6}"/>
                  </a:ext>
                </a:extLst>
              </p:cNvPr>
              <p:cNvSpPr>
                <a:spLocks/>
              </p:cNvSpPr>
              <p:nvPr/>
            </p:nvSpPr>
            <p:spPr bwMode="auto">
              <a:xfrm>
                <a:off x="2928" y="1057"/>
                <a:ext cx="288" cy="576"/>
              </a:xfrm>
              <a:custGeom>
                <a:avLst/>
                <a:gdLst>
                  <a:gd name="T0" fmla="*/ 0 w 16547"/>
                  <a:gd name="T1" fmla="*/ 0 h 21600"/>
                  <a:gd name="T2" fmla="*/ 0 w 16547"/>
                  <a:gd name="T3" fmla="*/ 0 h 21600"/>
                  <a:gd name="T4" fmla="*/ 0 w 16547"/>
                  <a:gd name="T5" fmla="*/ 0 h 21600"/>
                  <a:gd name="T6" fmla="*/ 0 60000 65536"/>
                  <a:gd name="T7" fmla="*/ 0 60000 65536"/>
                  <a:gd name="T8" fmla="*/ 0 60000 65536"/>
                  <a:gd name="T9" fmla="*/ 0 w 16547"/>
                  <a:gd name="T10" fmla="*/ 0 h 21600"/>
                  <a:gd name="T11" fmla="*/ 16547 w 16547"/>
                  <a:gd name="T12" fmla="*/ 21600 h 21600"/>
                </a:gdLst>
                <a:ahLst/>
                <a:cxnLst>
                  <a:cxn ang="T6">
                    <a:pos x="T0" y="T1"/>
                  </a:cxn>
                  <a:cxn ang="T7">
                    <a:pos x="T2" y="T3"/>
                  </a:cxn>
                  <a:cxn ang="T8">
                    <a:pos x="T4" y="T5"/>
                  </a:cxn>
                </a:cxnLst>
                <a:rect l="T9" t="T10" r="T11" b="T12"/>
                <a:pathLst>
                  <a:path w="16547" h="21600" fill="none" extrusionOk="0">
                    <a:moveTo>
                      <a:pt x="-1" y="0"/>
                    </a:moveTo>
                    <a:cubicBezTo>
                      <a:pt x="6384" y="0"/>
                      <a:pt x="12442" y="2824"/>
                      <a:pt x="16546" y="7716"/>
                    </a:cubicBezTo>
                  </a:path>
                  <a:path w="16547" h="21600" stroke="0" extrusionOk="0">
                    <a:moveTo>
                      <a:pt x="-1" y="0"/>
                    </a:moveTo>
                    <a:cubicBezTo>
                      <a:pt x="6384" y="0"/>
                      <a:pt x="12442" y="2824"/>
                      <a:pt x="16546" y="7716"/>
                    </a:cubicBezTo>
                    <a:lnTo>
                      <a:pt x="0" y="21600"/>
                    </a:lnTo>
                    <a:lnTo>
                      <a:pt x="-1" y="0"/>
                    </a:lnTo>
                    <a:close/>
                  </a:path>
                </a:pathLst>
              </a:custGeom>
              <a:noFill/>
              <a:ln w="28575">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77" name="Arc 75">
                <a:extLst>
                  <a:ext uri="{FF2B5EF4-FFF2-40B4-BE49-F238E27FC236}">
                    <a16:creationId xmlns:a16="http://schemas.microsoft.com/office/drawing/2014/main" id="{44A0B955-88C8-2743-83CB-D0419AB9D133}"/>
                  </a:ext>
                </a:extLst>
              </p:cNvPr>
              <p:cNvSpPr>
                <a:spLocks/>
              </p:cNvSpPr>
              <p:nvPr/>
            </p:nvSpPr>
            <p:spPr bwMode="auto">
              <a:xfrm flipH="1" flipV="1">
                <a:off x="3360" y="1152"/>
                <a:ext cx="288" cy="576"/>
              </a:xfrm>
              <a:custGeom>
                <a:avLst/>
                <a:gdLst>
                  <a:gd name="T0" fmla="*/ 0 w 16547"/>
                  <a:gd name="T1" fmla="*/ 0 h 21600"/>
                  <a:gd name="T2" fmla="*/ 0 w 16547"/>
                  <a:gd name="T3" fmla="*/ 0 h 21600"/>
                  <a:gd name="T4" fmla="*/ 0 w 16547"/>
                  <a:gd name="T5" fmla="*/ 0 h 21600"/>
                  <a:gd name="T6" fmla="*/ 0 60000 65536"/>
                  <a:gd name="T7" fmla="*/ 0 60000 65536"/>
                  <a:gd name="T8" fmla="*/ 0 60000 65536"/>
                  <a:gd name="T9" fmla="*/ 0 w 16547"/>
                  <a:gd name="T10" fmla="*/ 0 h 21600"/>
                  <a:gd name="T11" fmla="*/ 16547 w 16547"/>
                  <a:gd name="T12" fmla="*/ 21600 h 21600"/>
                </a:gdLst>
                <a:ahLst/>
                <a:cxnLst>
                  <a:cxn ang="T6">
                    <a:pos x="T0" y="T1"/>
                  </a:cxn>
                  <a:cxn ang="T7">
                    <a:pos x="T2" y="T3"/>
                  </a:cxn>
                  <a:cxn ang="T8">
                    <a:pos x="T4" y="T5"/>
                  </a:cxn>
                </a:cxnLst>
                <a:rect l="T9" t="T10" r="T11" b="T12"/>
                <a:pathLst>
                  <a:path w="16547" h="21600" fill="none" extrusionOk="0">
                    <a:moveTo>
                      <a:pt x="-1" y="0"/>
                    </a:moveTo>
                    <a:cubicBezTo>
                      <a:pt x="6384" y="0"/>
                      <a:pt x="12442" y="2824"/>
                      <a:pt x="16546" y="7716"/>
                    </a:cubicBezTo>
                  </a:path>
                  <a:path w="16547" h="21600" stroke="0" extrusionOk="0">
                    <a:moveTo>
                      <a:pt x="-1" y="0"/>
                    </a:moveTo>
                    <a:cubicBezTo>
                      <a:pt x="6384" y="0"/>
                      <a:pt x="12442" y="2824"/>
                      <a:pt x="16546" y="7716"/>
                    </a:cubicBezTo>
                    <a:lnTo>
                      <a:pt x="0" y="21600"/>
                    </a:lnTo>
                    <a:lnTo>
                      <a:pt x="-1" y="0"/>
                    </a:lnTo>
                    <a:close/>
                  </a:path>
                </a:pathLst>
              </a:custGeom>
              <a:noFill/>
              <a:ln w="28575">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78" name="Line 76">
                <a:extLst>
                  <a:ext uri="{FF2B5EF4-FFF2-40B4-BE49-F238E27FC236}">
                    <a16:creationId xmlns:a16="http://schemas.microsoft.com/office/drawing/2014/main" id="{71FF4EAA-6A7B-EB44-9E7B-BD7641DA3FAE}"/>
                  </a:ext>
                </a:extLst>
              </p:cNvPr>
              <p:cNvSpPr>
                <a:spLocks noChangeShapeType="1"/>
              </p:cNvSpPr>
              <p:nvPr/>
            </p:nvSpPr>
            <p:spPr bwMode="auto">
              <a:xfrm>
                <a:off x="3216" y="1248"/>
                <a:ext cx="144" cy="288"/>
              </a:xfrm>
              <a:prstGeom prst="line">
                <a:avLst/>
              </a:prstGeom>
              <a:noFill/>
              <a:ln w="28575">
                <a:solidFill>
                  <a:srgbClr val="66FF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9" name="Arc 77">
                <a:extLst>
                  <a:ext uri="{FF2B5EF4-FFF2-40B4-BE49-F238E27FC236}">
                    <a16:creationId xmlns:a16="http://schemas.microsoft.com/office/drawing/2014/main" id="{C789EEB8-AA03-4346-8CDA-A81145A4DE29}"/>
                  </a:ext>
                </a:extLst>
              </p:cNvPr>
              <p:cNvSpPr>
                <a:spLocks/>
              </p:cNvSpPr>
              <p:nvPr/>
            </p:nvSpPr>
            <p:spPr bwMode="auto">
              <a:xfrm flipV="1">
                <a:off x="3936" y="1728"/>
                <a:ext cx="384"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80" name="Arc 78">
                <a:extLst>
                  <a:ext uri="{FF2B5EF4-FFF2-40B4-BE49-F238E27FC236}">
                    <a16:creationId xmlns:a16="http://schemas.microsoft.com/office/drawing/2014/main" id="{86679C98-E20A-3540-8129-4E7E3D70E4AB}"/>
                  </a:ext>
                </a:extLst>
              </p:cNvPr>
              <p:cNvSpPr>
                <a:spLocks/>
              </p:cNvSpPr>
              <p:nvPr/>
            </p:nvSpPr>
            <p:spPr bwMode="auto">
              <a:xfrm flipH="1" flipV="1">
                <a:off x="3648" y="1728"/>
                <a:ext cx="288"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F28B0195-6B35-F048-8EB3-91C4C7329BFA}"/>
              </a:ext>
            </a:extLst>
          </p:cNvPr>
          <p:cNvSpPr>
            <a:spLocks noGrp="1" noChangeArrowheads="1"/>
          </p:cNvSpPr>
          <p:nvPr>
            <p:ph type="body" idx="1"/>
          </p:nvPr>
        </p:nvSpPr>
        <p:spPr>
          <a:xfrm>
            <a:off x="693738" y="1516063"/>
            <a:ext cx="7753350" cy="685800"/>
          </a:xfrm>
          <a:noFill/>
        </p:spPr>
        <p:txBody>
          <a:bodyPr lIns="90488" tIns="44450" rIns="90488" bIns="44450"/>
          <a:lstStyle/>
          <a:p>
            <a:pPr marL="285750" indent="-285750" defTabSz="814388" eaLnBrk="1" hangingPunct="1"/>
            <a:r>
              <a:rPr lang="en-GB" altLang="en-US" sz="2400">
                <a:ea typeface="ＭＳ Ｐゴシック" panose="020B0600070205080204" pitchFamily="34" charset="-128"/>
              </a:rPr>
              <a:t>The 100% raised cosine spectrum corresponds to the minimum bandwidth signal satisfying Nyquist Criteria</a:t>
            </a:r>
          </a:p>
          <a:p>
            <a:pPr marL="285750" indent="-285750" defTabSz="814388" eaLnBrk="1" hangingPunct="1"/>
            <a:r>
              <a:rPr lang="en-GB" altLang="en-US" sz="2400">
                <a:ea typeface="ＭＳ Ｐゴシック" panose="020B0600070205080204" pitchFamily="34" charset="-128"/>
              </a:rPr>
              <a:t>This results in signals with zero ISI and zero TD</a:t>
            </a:r>
          </a:p>
        </p:txBody>
      </p:sp>
      <p:sp>
        <p:nvSpPr>
          <p:cNvPr id="707587" name="Rectangle 3">
            <a:extLst>
              <a:ext uri="{FF2B5EF4-FFF2-40B4-BE49-F238E27FC236}">
                <a16:creationId xmlns:a16="http://schemas.microsoft.com/office/drawing/2014/main" id="{B2186BB9-D30A-BD44-92F2-C9FF23D4A529}"/>
              </a:ext>
            </a:extLst>
          </p:cNvPr>
          <p:cNvSpPr>
            <a:spLocks noChangeArrowheads="1"/>
          </p:cNvSpPr>
          <p:nvPr/>
        </p:nvSpPr>
        <p:spPr bwMode="auto">
          <a:xfrm>
            <a:off x="460375" y="584200"/>
            <a:ext cx="7710488" cy="895350"/>
          </a:xfrm>
          <a:prstGeom prst="rect">
            <a:avLst/>
          </a:prstGeom>
          <a:noFill/>
          <a:ln w="12700">
            <a:noFill/>
            <a:miter lim="800000"/>
            <a:headEnd/>
            <a:tailEnd/>
          </a:ln>
          <a:effectLst/>
        </p:spPr>
        <p:txBody>
          <a:bodyPr lIns="90488" tIns="44450" rIns="90488" bIns="44450" anchor="ctr"/>
          <a:lstStyle/>
          <a:p>
            <a:pPr eaLnBrk="1" hangingPunct="1">
              <a:lnSpc>
                <a:spcPct val="90000"/>
              </a:lnSpc>
              <a:defRPr/>
            </a:pPr>
            <a:r>
              <a:rPr lang="en-GB" sz="3000" b="1" dirty="0">
                <a:solidFill>
                  <a:schemeClr val="tx2"/>
                </a:solidFill>
                <a:latin typeface="+mj-lt"/>
                <a:ea typeface="+mj-ea"/>
                <a:cs typeface="+mj-cs"/>
              </a:rPr>
              <a:t>Eye diagram: 100% raised cosine signal </a:t>
            </a:r>
          </a:p>
        </p:txBody>
      </p:sp>
      <p:sp>
        <p:nvSpPr>
          <p:cNvPr id="59395" name="Line 4">
            <a:extLst>
              <a:ext uri="{FF2B5EF4-FFF2-40B4-BE49-F238E27FC236}">
                <a16:creationId xmlns:a16="http://schemas.microsoft.com/office/drawing/2014/main" id="{B9E04B1D-C90F-5B4B-83A7-0F5DE4F6113A}"/>
              </a:ext>
            </a:extLst>
          </p:cNvPr>
          <p:cNvSpPr>
            <a:spLocks noChangeShapeType="1"/>
          </p:cNvSpPr>
          <p:nvPr/>
        </p:nvSpPr>
        <p:spPr bwMode="auto">
          <a:xfrm>
            <a:off x="4578350" y="3132138"/>
            <a:ext cx="0" cy="2578100"/>
          </a:xfrm>
          <a:prstGeom prst="line">
            <a:avLst/>
          </a:prstGeom>
          <a:noFill/>
          <a:ln w="127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396" name="Line 5">
            <a:extLst>
              <a:ext uri="{FF2B5EF4-FFF2-40B4-BE49-F238E27FC236}">
                <a16:creationId xmlns:a16="http://schemas.microsoft.com/office/drawing/2014/main" id="{1ED03241-9A67-8C44-ACBB-90486FB7D774}"/>
              </a:ext>
            </a:extLst>
          </p:cNvPr>
          <p:cNvSpPr>
            <a:spLocks noChangeShapeType="1"/>
          </p:cNvSpPr>
          <p:nvPr/>
        </p:nvSpPr>
        <p:spPr bwMode="auto">
          <a:xfrm>
            <a:off x="2768600" y="4268788"/>
            <a:ext cx="3797300" cy="0"/>
          </a:xfrm>
          <a:prstGeom prst="line">
            <a:avLst/>
          </a:prstGeom>
          <a:noFill/>
          <a:ln w="127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397" name="Rectangle 6">
            <a:extLst>
              <a:ext uri="{FF2B5EF4-FFF2-40B4-BE49-F238E27FC236}">
                <a16:creationId xmlns:a16="http://schemas.microsoft.com/office/drawing/2014/main" id="{B02B20A3-6BD5-4C46-8473-EE2CF019B44E}"/>
              </a:ext>
            </a:extLst>
          </p:cNvPr>
          <p:cNvSpPr>
            <a:spLocks noChangeArrowheads="1"/>
          </p:cNvSpPr>
          <p:nvPr/>
        </p:nvSpPr>
        <p:spPr bwMode="auto">
          <a:xfrm>
            <a:off x="3060700" y="3208338"/>
            <a:ext cx="3035300" cy="2120900"/>
          </a:xfrm>
          <a:prstGeom prst="rect">
            <a:avLst/>
          </a:prstGeom>
          <a:noFill/>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59398" name="Arc 7">
            <a:extLst>
              <a:ext uri="{FF2B5EF4-FFF2-40B4-BE49-F238E27FC236}">
                <a16:creationId xmlns:a16="http://schemas.microsoft.com/office/drawing/2014/main" id="{F5066E50-3B08-C74C-A706-CB96FDDE20F1}"/>
              </a:ext>
            </a:extLst>
          </p:cNvPr>
          <p:cNvSpPr>
            <a:spLocks/>
          </p:cNvSpPr>
          <p:nvPr/>
        </p:nvSpPr>
        <p:spPr bwMode="auto">
          <a:xfrm>
            <a:off x="2940050" y="3216275"/>
            <a:ext cx="3278188" cy="4108450"/>
          </a:xfrm>
          <a:custGeom>
            <a:avLst/>
            <a:gdLst>
              <a:gd name="T0" fmla="*/ 0 w 31067"/>
              <a:gd name="T1" fmla="*/ 2147483646 h 21600"/>
              <a:gd name="T2" fmla="*/ 2147483646 w 31067"/>
              <a:gd name="T3" fmla="*/ 2147483646 h 21600"/>
              <a:gd name="T4" fmla="*/ 2147483646 w 31067"/>
              <a:gd name="T5" fmla="*/ 2147483646 h 21600"/>
              <a:gd name="T6" fmla="*/ 0 60000 65536"/>
              <a:gd name="T7" fmla="*/ 0 60000 65536"/>
              <a:gd name="T8" fmla="*/ 0 60000 65536"/>
              <a:gd name="T9" fmla="*/ 0 w 31067"/>
              <a:gd name="T10" fmla="*/ 0 h 21600"/>
              <a:gd name="T11" fmla="*/ 31067 w 31067"/>
              <a:gd name="T12" fmla="*/ 21600 h 21600"/>
            </a:gdLst>
            <a:ahLst/>
            <a:cxnLst>
              <a:cxn ang="T6">
                <a:pos x="T0" y="T1"/>
              </a:cxn>
              <a:cxn ang="T7">
                <a:pos x="T2" y="T3"/>
              </a:cxn>
              <a:cxn ang="T8">
                <a:pos x="T4" y="T5"/>
              </a:cxn>
            </a:cxnLst>
            <a:rect l="T9" t="T10" r="T11" b="T12"/>
            <a:pathLst>
              <a:path w="31067" h="21600" fill="none" extrusionOk="0">
                <a:moveTo>
                  <a:pt x="-1" y="6594"/>
                </a:moveTo>
                <a:cubicBezTo>
                  <a:pt x="4070" y="2380"/>
                  <a:pt x="9677" y="-1"/>
                  <a:pt x="15537" y="0"/>
                </a:cubicBezTo>
                <a:cubicBezTo>
                  <a:pt x="21392" y="0"/>
                  <a:pt x="26997" y="2377"/>
                  <a:pt x="31066" y="6587"/>
                </a:cubicBezTo>
              </a:path>
              <a:path w="31067" h="21600" stroke="0" extrusionOk="0">
                <a:moveTo>
                  <a:pt x="-1" y="6594"/>
                </a:moveTo>
                <a:cubicBezTo>
                  <a:pt x="4070" y="2380"/>
                  <a:pt x="9677" y="-1"/>
                  <a:pt x="15537" y="0"/>
                </a:cubicBezTo>
                <a:cubicBezTo>
                  <a:pt x="21392" y="0"/>
                  <a:pt x="26997" y="2377"/>
                  <a:pt x="31066" y="6587"/>
                </a:cubicBezTo>
                <a:lnTo>
                  <a:pt x="15537" y="21600"/>
                </a:lnTo>
                <a:lnTo>
                  <a:pt x="-1" y="6594"/>
                </a:lnTo>
                <a:close/>
              </a:path>
            </a:pathLst>
          </a:custGeom>
          <a:noFill/>
          <a:ln w="12700" cap="rnd">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399" name="Arc 8">
            <a:extLst>
              <a:ext uri="{FF2B5EF4-FFF2-40B4-BE49-F238E27FC236}">
                <a16:creationId xmlns:a16="http://schemas.microsoft.com/office/drawing/2014/main" id="{2D26F238-3448-2C46-A8EA-EB733DB75C13}"/>
              </a:ext>
            </a:extLst>
          </p:cNvPr>
          <p:cNvSpPr>
            <a:spLocks/>
          </p:cNvSpPr>
          <p:nvPr/>
        </p:nvSpPr>
        <p:spPr bwMode="auto">
          <a:xfrm>
            <a:off x="2965450" y="1227138"/>
            <a:ext cx="3252788" cy="4108450"/>
          </a:xfrm>
          <a:custGeom>
            <a:avLst/>
            <a:gdLst>
              <a:gd name="T0" fmla="*/ 2147483646 w 30816"/>
              <a:gd name="T1" fmla="*/ 2147483646 h 21600"/>
              <a:gd name="T2" fmla="*/ 0 w 30816"/>
              <a:gd name="T3" fmla="*/ 2147483646 h 21600"/>
              <a:gd name="T4" fmla="*/ 2147483646 w 30816"/>
              <a:gd name="T5" fmla="*/ 0 h 21600"/>
              <a:gd name="T6" fmla="*/ 0 60000 65536"/>
              <a:gd name="T7" fmla="*/ 0 60000 65536"/>
              <a:gd name="T8" fmla="*/ 0 60000 65536"/>
              <a:gd name="T9" fmla="*/ 0 w 30816"/>
              <a:gd name="T10" fmla="*/ 0 h 21600"/>
              <a:gd name="T11" fmla="*/ 30816 w 30816"/>
              <a:gd name="T12" fmla="*/ 21600 h 21600"/>
            </a:gdLst>
            <a:ahLst/>
            <a:cxnLst>
              <a:cxn ang="T6">
                <a:pos x="T0" y="T1"/>
              </a:cxn>
              <a:cxn ang="T7">
                <a:pos x="T2" y="T3"/>
              </a:cxn>
              <a:cxn ang="T8">
                <a:pos x="T4" y="T5"/>
              </a:cxn>
            </a:cxnLst>
            <a:rect l="T9" t="T10" r="T11" b="T12"/>
            <a:pathLst>
              <a:path w="30816" h="21600" fill="none" extrusionOk="0">
                <a:moveTo>
                  <a:pt x="30815" y="15008"/>
                </a:moveTo>
                <a:cubicBezTo>
                  <a:pt x="26745" y="19221"/>
                  <a:pt x="21139" y="21599"/>
                  <a:pt x="15282" y="21600"/>
                </a:cubicBezTo>
                <a:cubicBezTo>
                  <a:pt x="9549" y="21600"/>
                  <a:pt x="4051" y="19320"/>
                  <a:pt x="-1" y="15265"/>
                </a:cubicBezTo>
              </a:path>
              <a:path w="30816" h="21600" stroke="0" extrusionOk="0">
                <a:moveTo>
                  <a:pt x="30815" y="15008"/>
                </a:moveTo>
                <a:cubicBezTo>
                  <a:pt x="26745" y="19221"/>
                  <a:pt x="21139" y="21599"/>
                  <a:pt x="15282" y="21600"/>
                </a:cubicBezTo>
                <a:cubicBezTo>
                  <a:pt x="9549" y="21600"/>
                  <a:pt x="4051" y="19320"/>
                  <a:pt x="-1" y="15265"/>
                </a:cubicBezTo>
                <a:lnTo>
                  <a:pt x="15282" y="0"/>
                </a:lnTo>
                <a:lnTo>
                  <a:pt x="30815" y="15008"/>
                </a:lnTo>
                <a:close/>
              </a:path>
            </a:pathLst>
          </a:custGeom>
          <a:noFill/>
          <a:ln w="12700" cap="rnd">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00" name="Arc 9">
            <a:extLst>
              <a:ext uri="{FF2B5EF4-FFF2-40B4-BE49-F238E27FC236}">
                <a16:creationId xmlns:a16="http://schemas.microsoft.com/office/drawing/2014/main" id="{71919C69-B243-344E-939B-D0B09A9B6401}"/>
              </a:ext>
            </a:extLst>
          </p:cNvPr>
          <p:cNvSpPr>
            <a:spLocks/>
          </p:cNvSpPr>
          <p:nvPr/>
        </p:nvSpPr>
        <p:spPr bwMode="auto">
          <a:xfrm>
            <a:off x="3065463" y="3216275"/>
            <a:ext cx="3038475" cy="1822450"/>
          </a:xfrm>
          <a:custGeom>
            <a:avLst/>
            <a:gdLst>
              <a:gd name="T0" fmla="*/ 0 w 39304"/>
              <a:gd name="T1" fmla="*/ 2147483646 h 21600"/>
              <a:gd name="T2" fmla="*/ 2147483646 w 39304"/>
              <a:gd name="T3" fmla="*/ 2147483646 h 21600"/>
              <a:gd name="T4" fmla="*/ 2147483646 w 39304"/>
              <a:gd name="T5" fmla="*/ 2147483646 h 21600"/>
              <a:gd name="T6" fmla="*/ 0 60000 65536"/>
              <a:gd name="T7" fmla="*/ 0 60000 65536"/>
              <a:gd name="T8" fmla="*/ 0 60000 65536"/>
              <a:gd name="T9" fmla="*/ 0 w 39304"/>
              <a:gd name="T10" fmla="*/ 0 h 21600"/>
              <a:gd name="T11" fmla="*/ 39304 w 39304"/>
              <a:gd name="T12" fmla="*/ 21600 h 21600"/>
            </a:gdLst>
            <a:ahLst/>
            <a:cxnLst>
              <a:cxn ang="T6">
                <a:pos x="T0" y="T1"/>
              </a:cxn>
              <a:cxn ang="T7">
                <a:pos x="T2" y="T3"/>
              </a:cxn>
              <a:cxn ang="T8">
                <a:pos x="T4" y="T5"/>
              </a:cxn>
            </a:cxnLst>
            <a:rect l="T9" t="T10" r="T11" b="T12"/>
            <a:pathLst>
              <a:path w="39304" h="21600" fill="none" extrusionOk="0">
                <a:moveTo>
                  <a:pt x="-1" y="12462"/>
                </a:moveTo>
                <a:cubicBezTo>
                  <a:pt x="3549" y="4859"/>
                  <a:pt x="11180" y="-1"/>
                  <a:pt x="19572" y="0"/>
                </a:cubicBezTo>
                <a:cubicBezTo>
                  <a:pt x="28102" y="0"/>
                  <a:pt x="35833" y="5020"/>
                  <a:pt x="39303" y="12813"/>
                </a:cubicBezTo>
              </a:path>
              <a:path w="39304" h="21600" stroke="0" extrusionOk="0">
                <a:moveTo>
                  <a:pt x="-1" y="12462"/>
                </a:moveTo>
                <a:cubicBezTo>
                  <a:pt x="3549" y="4859"/>
                  <a:pt x="11180" y="-1"/>
                  <a:pt x="19572" y="0"/>
                </a:cubicBezTo>
                <a:cubicBezTo>
                  <a:pt x="28102" y="0"/>
                  <a:pt x="35833" y="5020"/>
                  <a:pt x="39303" y="12813"/>
                </a:cubicBezTo>
                <a:lnTo>
                  <a:pt x="19572" y="21600"/>
                </a:lnTo>
                <a:lnTo>
                  <a:pt x="-1" y="12462"/>
                </a:lnTo>
                <a:close/>
              </a:path>
            </a:pathLst>
          </a:custGeom>
          <a:noFill/>
          <a:ln w="12700" cap="rnd">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01" name="Arc 10">
            <a:extLst>
              <a:ext uri="{FF2B5EF4-FFF2-40B4-BE49-F238E27FC236}">
                <a16:creationId xmlns:a16="http://schemas.microsoft.com/office/drawing/2014/main" id="{68556EC6-B3D2-7149-A4E3-40232325F93F}"/>
              </a:ext>
            </a:extLst>
          </p:cNvPr>
          <p:cNvSpPr>
            <a:spLocks/>
          </p:cNvSpPr>
          <p:nvPr/>
        </p:nvSpPr>
        <p:spPr bwMode="auto">
          <a:xfrm>
            <a:off x="3065463" y="3506788"/>
            <a:ext cx="3040062" cy="1822450"/>
          </a:xfrm>
          <a:custGeom>
            <a:avLst/>
            <a:gdLst>
              <a:gd name="T0" fmla="*/ 2147483646 w 39319"/>
              <a:gd name="T1" fmla="*/ 2147483646 h 21600"/>
              <a:gd name="T2" fmla="*/ 0 w 39319"/>
              <a:gd name="T3" fmla="*/ 2147483646 h 21600"/>
              <a:gd name="T4" fmla="*/ 2147483646 w 39319"/>
              <a:gd name="T5" fmla="*/ 0 h 21600"/>
              <a:gd name="T6" fmla="*/ 0 60000 65536"/>
              <a:gd name="T7" fmla="*/ 0 60000 65536"/>
              <a:gd name="T8" fmla="*/ 0 60000 65536"/>
              <a:gd name="T9" fmla="*/ 0 w 39319"/>
              <a:gd name="T10" fmla="*/ 0 h 21600"/>
              <a:gd name="T11" fmla="*/ 39319 w 39319"/>
              <a:gd name="T12" fmla="*/ 21600 h 21600"/>
            </a:gdLst>
            <a:ahLst/>
            <a:cxnLst>
              <a:cxn ang="T6">
                <a:pos x="T0" y="T1"/>
              </a:cxn>
              <a:cxn ang="T7">
                <a:pos x="T2" y="T3"/>
              </a:cxn>
              <a:cxn ang="T8">
                <a:pos x="T4" y="T5"/>
              </a:cxn>
            </a:cxnLst>
            <a:rect l="T9" t="T10" r="T11" b="T12"/>
            <a:pathLst>
              <a:path w="39319" h="21600" fill="none" extrusionOk="0">
                <a:moveTo>
                  <a:pt x="39319" y="8771"/>
                </a:moveTo>
                <a:cubicBezTo>
                  <a:pt x="35852" y="16572"/>
                  <a:pt x="28116" y="21599"/>
                  <a:pt x="19580" y="21600"/>
                </a:cubicBezTo>
                <a:cubicBezTo>
                  <a:pt x="11182" y="21600"/>
                  <a:pt x="3546" y="16733"/>
                  <a:pt x="0" y="9121"/>
                </a:cubicBezTo>
              </a:path>
              <a:path w="39319" h="21600" stroke="0" extrusionOk="0">
                <a:moveTo>
                  <a:pt x="39319" y="8771"/>
                </a:moveTo>
                <a:cubicBezTo>
                  <a:pt x="35852" y="16572"/>
                  <a:pt x="28116" y="21599"/>
                  <a:pt x="19580" y="21600"/>
                </a:cubicBezTo>
                <a:cubicBezTo>
                  <a:pt x="11182" y="21600"/>
                  <a:pt x="3546" y="16733"/>
                  <a:pt x="0" y="9121"/>
                </a:cubicBezTo>
                <a:lnTo>
                  <a:pt x="19580" y="0"/>
                </a:lnTo>
                <a:lnTo>
                  <a:pt x="39319" y="8771"/>
                </a:lnTo>
                <a:close/>
              </a:path>
            </a:pathLst>
          </a:custGeom>
          <a:noFill/>
          <a:ln w="12700" cap="rnd">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02" name="Arc 11">
            <a:extLst>
              <a:ext uri="{FF2B5EF4-FFF2-40B4-BE49-F238E27FC236}">
                <a16:creationId xmlns:a16="http://schemas.microsoft.com/office/drawing/2014/main" id="{615BE539-C1AB-AE4B-90DD-ECAD4BC8A2D3}"/>
              </a:ext>
            </a:extLst>
          </p:cNvPr>
          <p:cNvSpPr>
            <a:spLocks/>
          </p:cNvSpPr>
          <p:nvPr/>
        </p:nvSpPr>
        <p:spPr bwMode="auto">
          <a:xfrm>
            <a:off x="3081338" y="3127375"/>
            <a:ext cx="3044825" cy="2279650"/>
          </a:xfrm>
          <a:custGeom>
            <a:avLst/>
            <a:gdLst>
              <a:gd name="T0" fmla="*/ 0 w 24838"/>
              <a:gd name="T1" fmla="*/ 2147483646 h 21600"/>
              <a:gd name="T2" fmla="*/ 2147483646 w 24838"/>
              <a:gd name="T3" fmla="*/ 2147483646 h 21600"/>
              <a:gd name="T4" fmla="*/ 2147483646 w 24838"/>
              <a:gd name="T5" fmla="*/ 2147483646 h 21600"/>
              <a:gd name="T6" fmla="*/ 0 60000 65536"/>
              <a:gd name="T7" fmla="*/ 0 60000 65536"/>
              <a:gd name="T8" fmla="*/ 0 60000 65536"/>
              <a:gd name="T9" fmla="*/ 0 w 24838"/>
              <a:gd name="T10" fmla="*/ 0 h 21600"/>
              <a:gd name="T11" fmla="*/ 24838 w 24838"/>
              <a:gd name="T12" fmla="*/ 21600 h 21600"/>
            </a:gdLst>
            <a:ahLst/>
            <a:cxnLst>
              <a:cxn ang="T6">
                <a:pos x="T0" y="T1"/>
              </a:cxn>
              <a:cxn ang="T7">
                <a:pos x="T2" y="T3"/>
              </a:cxn>
              <a:cxn ang="T8">
                <a:pos x="T4" y="T5"/>
              </a:cxn>
            </a:cxnLst>
            <a:rect l="T9" t="T10" r="T11" b="T12"/>
            <a:pathLst>
              <a:path w="24838" h="21600" fill="none" extrusionOk="0">
                <a:moveTo>
                  <a:pt x="-1" y="836"/>
                </a:moveTo>
                <a:cubicBezTo>
                  <a:pt x="1935" y="281"/>
                  <a:pt x="3940" y="-1"/>
                  <a:pt x="5954" y="0"/>
                </a:cubicBezTo>
                <a:cubicBezTo>
                  <a:pt x="13800" y="0"/>
                  <a:pt x="21029" y="4254"/>
                  <a:pt x="24837" y="11114"/>
                </a:cubicBezTo>
              </a:path>
              <a:path w="24838" h="21600" stroke="0" extrusionOk="0">
                <a:moveTo>
                  <a:pt x="-1" y="836"/>
                </a:moveTo>
                <a:cubicBezTo>
                  <a:pt x="1935" y="281"/>
                  <a:pt x="3940" y="-1"/>
                  <a:pt x="5954" y="0"/>
                </a:cubicBezTo>
                <a:cubicBezTo>
                  <a:pt x="13800" y="0"/>
                  <a:pt x="21029" y="4254"/>
                  <a:pt x="24837" y="11114"/>
                </a:cubicBezTo>
                <a:lnTo>
                  <a:pt x="5954" y="21600"/>
                </a:lnTo>
                <a:lnTo>
                  <a:pt x="-1" y="836"/>
                </a:lnTo>
                <a:close/>
              </a:path>
            </a:pathLst>
          </a:custGeom>
          <a:noFill/>
          <a:ln w="12700" cap="rnd">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03" name="Arc 12">
            <a:extLst>
              <a:ext uri="{FF2B5EF4-FFF2-40B4-BE49-F238E27FC236}">
                <a16:creationId xmlns:a16="http://schemas.microsoft.com/office/drawing/2014/main" id="{B04457A4-3A8A-6B49-9E59-0C8B356D88C4}"/>
              </a:ext>
            </a:extLst>
          </p:cNvPr>
          <p:cNvSpPr>
            <a:spLocks/>
          </p:cNvSpPr>
          <p:nvPr/>
        </p:nvSpPr>
        <p:spPr bwMode="auto">
          <a:xfrm>
            <a:off x="3051175" y="3114675"/>
            <a:ext cx="3043238" cy="2279650"/>
          </a:xfrm>
          <a:custGeom>
            <a:avLst/>
            <a:gdLst>
              <a:gd name="T0" fmla="*/ 0 w 24829"/>
              <a:gd name="T1" fmla="*/ 2147483646 h 21600"/>
              <a:gd name="T2" fmla="*/ 2147483646 w 24829"/>
              <a:gd name="T3" fmla="*/ 2147483646 h 21600"/>
              <a:gd name="T4" fmla="*/ 2147483646 w 24829"/>
              <a:gd name="T5" fmla="*/ 2147483646 h 21600"/>
              <a:gd name="T6" fmla="*/ 0 60000 65536"/>
              <a:gd name="T7" fmla="*/ 0 60000 65536"/>
              <a:gd name="T8" fmla="*/ 0 60000 65536"/>
              <a:gd name="T9" fmla="*/ 0 w 24829"/>
              <a:gd name="T10" fmla="*/ 0 h 21600"/>
              <a:gd name="T11" fmla="*/ 24829 w 24829"/>
              <a:gd name="T12" fmla="*/ 21600 h 21600"/>
            </a:gdLst>
            <a:ahLst/>
            <a:cxnLst>
              <a:cxn ang="T6">
                <a:pos x="T0" y="T1"/>
              </a:cxn>
              <a:cxn ang="T7">
                <a:pos x="T2" y="T3"/>
              </a:cxn>
              <a:cxn ang="T8">
                <a:pos x="T4" y="T5"/>
              </a:cxn>
            </a:cxnLst>
            <a:rect l="T9" t="T10" r="T11" b="T12"/>
            <a:pathLst>
              <a:path w="24829" h="21600" fill="none" extrusionOk="0">
                <a:moveTo>
                  <a:pt x="0" y="11119"/>
                </a:moveTo>
                <a:cubicBezTo>
                  <a:pt x="3808" y="4256"/>
                  <a:pt x="11038" y="-1"/>
                  <a:pt x="18887" y="0"/>
                </a:cubicBezTo>
                <a:cubicBezTo>
                  <a:pt x="20896" y="0"/>
                  <a:pt x="22896" y="280"/>
                  <a:pt x="24828" y="833"/>
                </a:cubicBezTo>
              </a:path>
              <a:path w="24829" h="21600" stroke="0" extrusionOk="0">
                <a:moveTo>
                  <a:pt x="0" y="11119"/>
                </a:moveTo>
                <a:cubicBezTo>
                  <a:pt x="3808" y="4256"/>
                  <a:pt x="11038" y="-1"/>
                  <a:pt x="18887" y="0"/>
                </a:cubicBezTo>
                <a:cubicBezTo>
                  <a:pt x="20896" y="0"/>
                  <a:pt x="22896" y="280"/>
                  <a:pt x="24828" y="833"/>
                </a:cubicBezTo>
                <a:lnTo>
                  <a:pt x="18887" y="21600"/>
                </a:lnTo>
                <a:lnTo>
                  <a:pt x="0" y="11119"/>
                </a:lnTo>
                <a:close/>
              </a:path>
            </a:pathLst>
          </a:custGeom>
          <a:noFill/>
          <a:ln w="12700" cap="rnd">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04" name="Arc 13">
            <a:extLst>
              <a:ext uri="{FF2B5EF4-FFF2-40B4-BE49-F238E27FC236}">
                <a16:creationId xmlns:a16="http://schemas.microsoft.com/office/drawing/2014/main" id="{29087282-11A3-3847-A991-7FEEB1D14981}"/>
              </a:ext>
            </a:extLst>
          </p:cNvPr>
          <p:cNvSpPr>
            <a:spLocks/>
          </p:cNvSpPr>
          <p:nvPr/>
        </p:nvSpPr>
        <p:spPr bwMode="auto">
          <a:xfrm>
            <a:off x="3060700" y="3163888"/>
            <a:ext cx="3046413" cy="2279650"/>
          </a:xfrm>
          <a:custGeom>
            <a:avLst/>
            <a:gdLst>
              <a:gd name="T0" fmla="*/ 2147483646 w 24848"/>
              <a:gd name="T1" fmla="*/ 2147483646 h 21600"/>
              <a:gd name="T2" fmla="*/ 0 w 24848"/>
              <a:gd name="T3" fmla="*/ 2147483646 h 21600"/>
              <a:gd name="T4" fmla="*/ 2147483646 w 24848"/>
              <a:gd name="T5" fmla="*/ 0 h 21600"/>
              <a:gd name="T6" fmla="*/ 0 60000 65536"/>
              <a:gd name="T7" fmla="*/ 0 60000 65536"/>
              <a:gd name="T8" fmla="*/ 0 60000 65536"/>
              <a:gd name="T9" fmla="*/ 0 w 24848"/>
              <a:gd name="T10" fmla="*/ 0 h 21600"/>
              <a:gd name="T11" fmla="*/ 24848 w 24848"/>
              <a:gd name="T12" fmla="*/ 21600 h 21600"/>
            </a:gdLst>
            <a:ahLst/>
            <a:cxnLst>
              <a:cxn ang="T6">
                <a:pos x="T0" y="T1"/>
              </a:cxn>
              <a:cxn ang="T7">
                <a:pos x="T2" y="T3"/>
              </a:cxn>
              <a:cxn ang="T8">
                <a:pos x="T4" y="T5"/>
              </a:cxn>
            </a:cxnLst>
            <a:rect l="T9" t="T10" r="T11" b="T12"/>
            <a:pathLst>
              <a:path w="24848" h="21600" fill="none" extrusionOk="0">
                <a:moveTo>
                  <a:pt x="24848" y="10474"/>
                </a:moveTo>
                <a:cubicBezTo>
                  <a:pt x="21041" y="17340"/>
                  <a:pt x="13808" y="21599"/>
                  <a:pt x="5958" y="21600"/>
                </a:cubicBezTo>
                <a:cubicBezTo>
                  <a:pt x="3942" y="21600"/>
                  <a:pt x="1937" y="21317"/>
                  <a:pt x="-1" y="20762"/>
                </a:cubicBezTo>
              </a:path>
              <a:path w="24848" h="21600" stroke="0" extrusionOk="0">
                <a:moveTo>
                  <a:pt x="24848" y="10474"/>
                </a:moveTo>
                <a:cubicBezTo>
                  <a:pt x="21041" y="17340"/>
                  <a:pt x="13808" y="21599"/>
                  <a:pt x="5958" y="21600"/>
                </a:cubicBezTo>
                <a:cubicBezTo>
                  <a:pt x="3942" y="21600"/>
                  <a:pt x="1937" y="21317"/>
                  <a:pt x="-1" y="20762"/>
                </a:cubicBezTo>
                <a:lnTo>
                  <a:pt x="5958" y="0"/>
                </a:lnTo>
                <a:lnTo>
                  <a:pt x="24848" y="10474"/>
                </a:lnTo>
                <a:close/>
              </a:path>
            </a:pathLst>
          </a:custGeom>
          <a:noFill/>
          <a:ln w="12700" cap="rnd">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05" name="Arc 14">
            <a:extLst>
              <a:ext uri="{FF2B5EF4-FFF2-40B4-BE49-F238E27FC236}">
                <a16:creationId xmlns:a16="http://schemas.microsoft.com/office/drawing/2014/main" id="{DA95998F-3DA3-DB40-837E-9ACDD263B7B1}"/>
              </a:ext>
            </a:extLst>
          </p:cNvPr>
          <p:cNvSpPr>
            <a:spLocks/>
          </p:cNvSpPr>
          <p:nvPr/>
        </p:nvSpPr>
        <p:spPr bwMode="auto">
          <a:xfrm>
            <a:off x="3076575" y="3089275"/>
            <a:ext cx="3043238" cy="2279650"/>
          </a:xfrm>
          <a:custGeom>
            <a:avLst/>
            <a:gdLst>
              <a:gd name="T0" fmla="*/ 0 w 24829"/>
              <a:gd name="T1" fmla="*/ 2147483646 h 21600"/>
              <a:gd name="T2" fmla="*/ 2147483646 w 24829"/>
              <a:gd name="T3" fmla="*/ 2147483646 h 21600"/>
              <a:gd name="T4" fmla="*/ 2147483646 w 24829"/>
              <a:gd name="T5" fmla="*/ 2147483646 h 21600"/>
              <a:gd name="T6" fmla="*/ 0 60000 65536"/>
              <a:gd name="T7" fmla="*/ 0 60000 65536"/>
              <a:gd name="T8" fmla="*/ 0 60000 65536"/>
              <a:gd name="T9" fmla="*/ 0 w 24829"/>
              <a:gd name="T10" fmla="*/ 0 h 21600"/>
              <a:gd name="T11" fmla="*/ 24829 w 24829"/>
              <a:gd name="T12" fmla="*/ 21600 h 21600"/>
            </a:gdLst>
            <a:ahLst/>
            <a:cxnLst>
              <a:cxn ang="T6">
                <a:pos x="T0" y="T1"/>
              </a:cxn>
              <a:cxn ang="T7">
                <a:pos x="T2" y="T3"/>
              </a:cxn>
              <a:cxn ang="T8">
                <a:pos x="T4" y="T5"/>
              </a:cxn>
            </a:cxnLst>
            <a:rect l="T9" t="T10" r="T11" b="T12"/>
            <a:pathLst>
              <a:path w="24829" h="21600" fill="none" extrusionOk="0">
                <a:moveTo>
                  <a:pt x="0" y="11119"/>
                </a:moveTo>
                <a:cubicBezTo>
                  <a:pt x="3808" y="4256"/>
                  <a:pt x="11038" y="-1"/>
                  <a:pt x="18887" y="0"/>
                </a:cubicBezTo>
                <a:cubicBezTo>
                  <a:pt x="20896" y="0"/>
                  <a:pt x="22896" y="280"/>
                  <a:pt x="24828" y="833"/>
                </a:cubicBezTo>
              </a:path>
              <a:path w="24829" h="21600" stroke="0" extrusionOk="0">
                <a:moveTo>
                  <a:pt x="0" y="11119"/>
                </a:moveTo>
                <a:cubicBezTo>
                  <a:pt x="3808" y="4256"/>
                  <a:pt x="11038" y="-1"/>
                  <a:pt x="18887" y="0"/>
                </a:cubicBezTo>
                <a:cubicBezTo>
                  <a:pt x="20896" y="0"/>
                  <a:pt x="22896" y="280"/>
                  <a:pt x="24828" y="833"/>
                </a:cubicBezTo>
                <a:lnTo>
                  <a:pt x="18887" y="21600"/>
                </a:lnTo>
                <a:lnTo>
                  <a:pt x="0" y="11119"/>
                </a:lnTo>
                <a:close/>
              </a:path>
            </a:pathLst>
          </a:custGeom>
          <a:noFill/>
          <a:ln w="12700" cap="rnd">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07599" name="Rectangle 15">
            <a:extLst>
              <a:ext uri="{FF2B5EF4-FFF2-40B4-BE49-F238E27FC236}">
                <a16:creationId xmlns:a16="http://schemas.microsoft.com/office/drawing/2014/main" id="{8C7F6A17-645F-9A41-9041-9F4838CE0DCB}"/>
              </a:ext>
            </a:extLst>
          </p:cNvPr>
          <p:cNvSpPr>
            <a:spLocks noChangeArrowheads="1"/>
          </p:cNvSpPr>
          <p:nvPr/>
        </p:nvSpPr>
        <p:spPr bwMode="auto">
          <a:xfrm>
            <a:off x="6278563" y="3433763"/>
            <a:ext cx="1520825" cy="363537"/>
          </a:xfrm>
          <a:prstGeom prst="rect">
            <a:avLst/>
          </a:prstGeom>
          <a:noFill/>
          <a:ln w="127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a:effectLst>
                  <a:outerShdw blurRad="38100" dist="38100" dir="2700000" algn="tl">
                    <a:srgbClr val="FFFFFF"/>
                  </a:outerShdw>
                </a:effectLst>
                <a:latin typeface="Times New Roman" charset="0"/>
              </a:rPr>
              <a:t>Decision point</a:t>
            </a:r>
          </a:p>
        </p:txBody>
      </p:sp>
      <p:sp>
        <p:nvSpPr>
          <p:cNvPr id="59407" name="Line 16">
            <a:extLst>
              <a:ext uri="{FF2B5EF4-FFF2-40B4-BE49-F238E27FC236}">
                <a16:creationId xmlns:a16="http://schemas.microsoft.com/office/drawing/2014/main" id="{BCAC4CDA-CDF7-C543-9CD2-66C53132F8B9}"/>
              </a:ext>
            </a:extLst>
          </p:cNvPr>
          <p:cNvSpPr>
            <a:spLocks noChangeShapeType="1"/>
          </p:cNvSpPr>
          <p:nvPr/>
        </p:nvSpPr>
        <p:spPr bwMode="auto">
          <a:xfrm flipH="1">
            <a:off x="4622800" y="3703638"/>
            <a:ext cx="165100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7601" name="Rectangle 17">
            <a:extLst>
              <a:ext uri="{FF2B5EF4-FFF2-40B4-BE49-F238E27FC236}">
                <a16:creationId xmlns:a16="http://schemas.microsoft.com/office/drawing/2014/main" id="{3177D20D-7882-C345-81C0-FF11D584ECE3}"/>
              </a:ext>
            </a:extLst>
          </p:cNvPr>
          <p:cNvSpPr>
            <a:spLocks noChangeArrowheads="1"/>
          </p:cNvSpPr>
          <p:nvPr/>
        </p:nvSpPr>
        <p:spPr bwMode="auto">
          <a:xfrm>
            <a:off x="6557963" y="4068763"/>
            <a:ext cx="1108075" cy="363537"/>
          </a:xfrm>
          <a:prstGeom prst="rect">
            <a:avLst/>
          </a:prstGeom>
          <a:noFill/>
          <a:ln w="127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a:effectLst>
                  <a:outerShdw blurRad="38100" dist="38100" dir="2700000" algn="tl">
                    <a:srgbClr val="FFFFFF"/>
                  </a:outerShdw>
                </a:effectLst>
                <a:latin typeface="Times New Roman" charset="0"/>
              </a:rPr>
              <a:t>Threshold</a:t>
            </a:r>
          </a:p>
        </p:txBody>
      </p:sp>
      <p:sp>
        <p:nvSpPr>
          <p:cNvPr id="707602" name="Rectangle 18">
            <a:extLst>
              <a:ext uri="{FF2B5EF4-FFF2-40B4-BE49-F238E27FC236}">
                <a16:creationId xmlns:a16="http://schemas.microsoft.com/office/drawing/2014/main" id="{D4F774DA-1A73-4A40-AE64-1F56DC8B71A2}"/>
              </a:ext>
            </a:extLst>
          </p:cNvPr>
          <p:cNvSpPr>
            <a:spLocks noChangeArrowheads="1"/>
          </p:cNvSpPr>
          <p:nvPr/>
        </p:nvSpPr>
        <p:spPr bwMode="auto">
          <a:xfrm>
            <a:off x="4005263" y="5630863"/>
            <a:ext cx="1152525" cy="638175"/>
          </a:xfrm>
          <a:prstGeom prst="rect">
            <a:avLst/>
          </a:prstGeom>
          <a:noFill/>
          <a:ln w="12700">
            <a:noFill/>
            <a:miter lim="800000"/>
            <a:headEnd/>
            <a:tailEnd/>
          </a:ln>
          <a:effectLst/>
        </p:spPr>
        <p:txBody>
          <a:bodyPr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defRPr/>
            </a:pPr>
            <a:r>
              <a:rPr lang="en-GB" altLang="en-US" sz="1800">
                <a:effectLst>
                  <a:outerShdw blurRad="38100" dist="38100" dir="2700000" algn="tl">
                    <a:srgbClr val="FFFFFF"/>
                  </a:outerShdw>
                </a:effectLst>
                <a:latin typeface="Times New Roman" charset="0"/>
              </a:rPr>
              <a:t>Sampling epoch</a:t>
            </a:r>
          </a:p>
        </p:txBody>
      </p:sp>
      <p:sp>
        <p:nvSpPr>
          <p:cNvPr id="59410" name="Arc 19">
            <a:extLst>
              <a:ext uri="{FF2B5EF4-FFF2-40B4-BE49-F238E27FC236}">
                <a16:creationId xmlns:a16="http://schemas.microsoft.com/office/drawing/2014/main" id="{D78412D1-F510-624D-936E-C70A1C2F1AF9}"/>
              </a:ext>
            </a:extLst>
          </p:cNvPr>
          <p:cNvSpPr>
            <a:spLocks/>
          </p:cNvSpPr>
          <p:nvPr/>
        </p:nvSpPr>
        <p:spPr bwMode="auto">
          <a:xfrm>
            <a:off x="3055938" y="1023938"/>
            <a:ext cx="1503362" cy="2279650"/>
          </a:xfrm>
          <a:custGeom>
            <a:avLst/>
            <a:gdLst>
              <a:gd name="T0" fmla="*/ 2147483646 w 12266"/>
              <a:gd name="T1" fmla="*/ 2147483646 h 21600"/>
              <a:gd name="T2" fmla="*/ 0 w 12266"/>
              <a:gd name="T3" fmla="*/ 2147483646 h 21600"/>
              <a:gd name="T4" fmla="*/ 2147483646 w 12266"/>
              <a:gd name="T5" fmla="*/ 0 h 21600"/>
              <a:gd name="T6" fmla="*/ 0 60000 65536"/>
              <a:gd name="T7" fmla="*/ 0 60000 65536"/>
              <a:gd name="T8" fmla="*/ 0 60000 65536"/>
              <a:gd name="T9" fmla="*/ 0 w 12266"/>
              <a:gd name="T10" fmla="*/ 0 h 21600"/>
              <a:gd name="T11" fmla="*/ 12266 w 12266"/>
              <a:gd name="T12" fmla="*/ 21600 h 21600"/>
            </a:gdLst>
            <a:ahLst/>
            <a:cxnLst>
              <a:cxn ang="T6">
                <a:pos x="T0" y="T1"/>
              </a:cxn>
              <a:cxn ang="T7">
                <a:pos x="T2" y="T3"/>
              </a:cxn>
              <a:cxn ang="T8">
                <a:pos x="T4" y="T5"/>
              </a:cxn>
            </a:cxnLst>
            <a:rect l="T9" t="T10" r="T11" b="T12"/>
            <a:pathLst>
              <a:path w="12266" h="21600" fill="none" extrusionOk="0">
                <a:moveTo>
                  <a:pt x="12266" y="20658"/>
                </a:moveTo>
                <a:cubicBezTo>
                  <a:pt x="10221" y="21282"/>
                  <a:pt x="8095" y="21599"/>
                  <a:pt x="5958" y="21600"/>
                </a:cubicBezTo>
                <a:cubicBezTo>
                  <a:pt x="3942" y="21600"/>
                  <a:pt x="1937" y="21317"/>
                  <a:pt x="-1" y="20762"/>
                </a:cubicBezTo>
              </a:path>
              <a:path w="12266" h="21600" stroke="0" extrusionOk="0">
                <a:moveTo>
                  <a:pt x="12266" y="20658"/>
                </a:moveTo>
                <a:cubicBezTo>
                  <a:pt x="10221" y="21282"/>
                  <a:pt x="8095" y="21599"/>
                  <a:pt x="5958" y="21600"/>
                </a:cubicBezTo>
                <a:cubicBezTo>
                  <a:pt x="3942" y="21600"/>
                  <a:pt x="1937" y="21317"/>
                  <a:pt x="-1" y="20762"/>
                </a:cubicBezTo>
                <a:lnTo>
                  <a:pt x="5958" y="0"/>
                </a:lnTo>
                <a:lnTo>
                  <a:pt x="12266" y="20658"/>
                </a:lnTo>
                <a:close/>
              </a:path>
            </a:pathLst>
          </a:custGeom>
          <a:noFill/>
          <a:ln w="12700" cap="rnd">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11" name="Arc 20">
            <a:extLst>
              <a:ext uri="{FF2B5EF4-FFF2-40B4-BE49-F238E27FC236}">
                <a16:creationId xmlns:a16="http://schemas.microsoft.com/office/drawing/2014/main" id="{920B069E-EDBB-324C-8823-72AB4A89582F}"/>
              </a:ext>
            </a:extLst>
          </p:cNvPr>
          <p:cNvSpPr>
            <a:spLocks/>
          </p:cNvSpPr>
          <p:nvPr/>
        </p:nvSpPr>
        <p:spPr bwMode="auto">
          <a:xfrm>
            <a:off x="4579938" y="1023938"/>
            <a:ext cx="1503362" cy="2279650"/>
          </a:xfrm>
          <a:custGeom>
            <a:avLst/>
            <a:gdLst>
              <a:gd name="T0" fmla="*/ 2147483646 w 12266"/>
              <a:gd name="T1" fmla="*/ 2147483646 h 21600"/>
              <a:gd name="T2" fmla="*/ 0 w 12266"/>
              <a:gd name="T3" fmla="*/ 2147483646 h 21600"/>
              <a:gd name="T4" fmla="*/ 2147483646 w 12266"/>
              <a:gd name="T5" fmla="*/ 0 h 21600"/>
              <a:gd name="T6" fmla="*/ 0 60000 65536"/>
              <a:gd name="T7" fmla="*/ 0 60000 65536"/>
              <a:gd name="T8" fmla="*/ 0 60000 65536"/>
              <a:gd name="T9" fmla="*/ 0 w 12266"/>
              <a:gd name="T10" fmla="*/ 0 h 21600"/>
              <a:gd name="T11" fmla="*/ 12266 w 12266"/>
              <a:gd name="T12" fmla="*/ 21600 h 21600"/>
            </a:gdLst>
            <a:ahLst/>
            <a:cxnLst>
              <a:cxn ang="T6">
                <a:pos x="T0" y="T1"/>
              </a:cxn>
              <a:cxn ang="T7">
                <a:pos x="T2" y="T3"/>
              </a:cxn>
              <a:cxn ang="T8">
                <a:pos x="T4" y="T5"/>
              </a:cxn>
            </a:cxnLst>
            <a:rect l="T9" t="T10" r="T11" b="T12"/>
            <a:pathLst>
              <a:path w="12266" h="21600" fill="none" extrusionOk="0">
                <a:moveTo>
                  <a:pt x="12266" y="20658"/>
                </a:moveTo>
                <a:cubicBezTo>
                  <a:pt x="10221" y="21282"/>
                  <a:pt x="8095" y="21599"/>
                  <a:pt x="5958" y="21600"/>
                </a:cubicBezTo>
                <a:cubicBezTo>
                  <a:pt x="3942" y="21600"/>
                  <a:pt x="1937" y="21317"/>
                  <a:pt x="-1" y="20762"/>
                </a:cubicBezTo>
              </a:path>
              <a:path w="12266" h="21600" stroke="0" extrusionOk="0">
                <a:moveTo>
                  <a:pt x="12266" y="20658"/>
                </a:moveTo>
                <a:cubicBezTo>
                  <a:pt x="10221" y="21282"/>
                  <a:pt x="8095" y="21599"/>
                  <a:pt x="5958" y="21600"/>
                </a:cubicBezTo>
                <a:cubicBezTo>
                  <a:pt x="3942" y="21600"/>
                  <a:pt x="1937" y="21317"/>
                  <a:pt x="-1" y="20762"/>
                </a:cubicBezTo>
                <a:lnTo>
                  <a:pt x="5958" y="0"/>
                </a:lnTo>
                <a:lnTo>
                  <a:pt x="12266" y="20658"/>
                </a:lnTo>
                <a:close/>
              </a:path>
            </a:pathLst>
          </a:custGeom>
          <a:noFill/>
          <a:ln w="12700" cap="rnd">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12" name="Arc 21">
            <a:extLst>
              <a:ext uri="{FF2B5EF4-FFF2-40B4-BE49-F238E27FC236}">
                <a16:creationId xmlns:a16="http://schemas.microsoft.com/office/drawing/2014/main" id="{126089E7-A364-994B-ABF7-7891C52D90A8}"/>
              </a:ext>
            </a:extLst>
          </p:cNvPr>
          <p:cNvSpPr>
            <a:spLocks/>
          </p:cNvSpPr>
          <p:nvPr/>
        </p:nvSpPr>
        <p:spPr bwMode="auto">
          <a:xfrm>
            <a:off x="3057525" y="5292725"/>
            <a:ext cx="1506538" cy="158750"/>
          </a:xfrm>
          <a:custGeom>
            <a:avLst/>
            <a:gdLst>
              <a:gd name="T0" fmla="*/ 0 w 31287"/>
              <a:gd name="T1" fmla="*/ 2147483646 h 21600"/>
              <a:gd name="T2" fmla="*/ 2147483646 w 31287"/>
              <a:gd name="T3" fmla="*/ 2147483646 h 21600"/>
              <a:gd name="T4" fmla="*/ 2147483646 w 31287"/>
              <a:gd name="T5" fmla="*/ 2147483646 h 21600"/>
              <a:gd name="T6" fmla="*/ 0 60000 65536"/>
              <a:gd name="T7" fmla="*/ 0 60000 65536"/>
              <a:gd name="T8" fmla="*/ 0 60000 65536"/>
              <a:gd name="T9" fmla="*/ 0 w 31287"/>
              <a:gd name="T10" fmla="*/ 0 h 21600"/>
              <a:gd name="T11" fmla="*/ 31287 w 31287"/>
              <a:gd name="T12" fmla="*/ 21600 h 21600"/>
            </a:gdLst>
            <a:ahLst/>
            <a:cxnLst>
              <a:cxn ang="T6">
                <a:pos x="T0" y="T1"/>
              </a:cxn>
              <a:cxn ang="T7">
                <a:pos x="T2" y="T3"/>
              </a:cxn>
              <a:cxn ang="T8">
                <a:pos x="T4" y="T5"/>
              </a:cxn>
            </a:cxnLst>
            <a:rect l="T9" t="T10" r="T11" b="T12"/>
            <a:pathLst>
              <a:path w="31287" h="21600" fill="none" extrusionOk="0">
                <a:moveTo>
                  <a:pt x="0" y="6309"/>
                </a:moveTo>
                <a:cubicBezTo>
                  <a:pt x="4049" y="2268"/>
                  <a:pt x="9535" y="-1"/>
                  <a:pt x="15256" y="0"/>
                </a:cubicBezTo>
                <a:cubicBezTo>
                  <a:pt x="21366" y="0"/>
                  <a:pt x="27191" y="2588"/>
                  <a:pt x="31287" y="7123"/>
                </a:cubicBezTo>
              </a:path>
              <a:path w="31287" h="21600" stroke="0" extrusionOk="0">
                <a:moveTo>
                  <a:pt x="0" y="6309"/>
                </a:moveTo>
                <a:cubicBezTo>
                  <a:pt x="4049" y="2268"/>
                  <a:pt x="9535" y="-1"/>
                  <a:pt x="15256" y="0"/>
                </a:cubicBezTo>
                <a:cubicBezTo>
                  <a:pt x="21366" y="0"/>
                  <a:pt x="27191" y="2588"/>
                  <a:pt x="31287" y="7123"/>
                </a:cubicBezTo>
                <a:lnTo>
                  <a:pt x="15256" y="21600"/>
                </a:lnTo>
                <a:lnTo>
                  <a:pt x="0" y="6309"/>
                </a:lnTo>
                <a:close/>
              </a:path>
            </a:pathLst>
          </a:custGeom>
          <a:noFill/>
          <a:ln w="12700" cap="rnd">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13" name="Arc 22">
            <a:extLst>
              <a:ext uri="{FF2B5EF4-FFF2-40B4-BE49-F238E27FC236}">
                <a16:creationId xmlns:a16="http://schemas.microsoft.com/office/drawing/2014/main" id="{1239A737-4C86-B445-B29A-1887A454B98A}"/>
              </a:ext>
            </a:extLst>
          </p:cNvPr>
          <p:cNvSpPr>
            <a:spLocks/>
          </p:cNvSpPr>
          <p:nvPr/>
        </p:nvSpPr>
        <p:spPr bwMode="auto">
          <a:xfrm>
            <a:off x="4557713" y="5227638"/>
            <a:ext cx="1516062" cy="158750"/>
          </a:xfrm>
          <a:custGeom>
            <a:avLst/>
            <a:gdLst>
              <a:gd name="T0" fmla="*/ 2147483646 w 31503"/>
              <a:gd name="T1" fmla="*/ 2147483646 h 21600"/>
              <a:gd name="T2" fmla="*/ 0 w 31503"/>
              <a:gd name="T3" fmla="*/ 2147483646 h 21600"/>
              <a:gd name="T4" fmla="*/ 2147483646 w 31503"/>
              <a:gd name="T5" fmla="*/ 0 h 21600"/>
              <a:gd name="T6" fmla="*/ 0 60000 65536"/>
              <a:gd name="T7" fmla="*/ 0 60000 65536"/>
              <a:gd name="T8" fmla="*/ 0 60000 65536"/>
              <a:gd name="T9" fmla="*/ 0 w 31503"/>
              <a:gd name="T10" fmla="*/ 0 h 21600"/>
              <a:gd name="T11" fmla="*/ 31503 w 31503"/>
              <a:gd name="T12" fmla="*/ 21600 h 21600"/>
            </a:gdLst>
            <a:ahLst/>
            <a:cxnLst>
              <a:cxn ang="T6">
                <a:pos x="T0" y="T1"/>
              </a:cxn>
              <a:cxn ang="T7">
                <a:pos x="T2" y="T3"/>
              </a:cxn>
              <a:cxn ang="T8">
                <a:pos x="T4" y="T5"/>
              </a:cxn>
            </a:cxnLst>
            <a:rect l="T9" t="T10" r="T11" b="T12"/>
            <a:pathLst>
              <a:path w="31503" h="21600" fill="none" extrusionOk="0">
                <a:moveTo>
                  <a:pt x="31502" y="14355"/>
                </a:moveTo>
                <a:cubicBezTo>
                  <a:pt x="27404" y="18963"/>
                  <a:pt x="21531" y="21599"/>
                  <a:pt x="15364" y="21600"/>
                </a:cubicBezTo>
                <a:cubicBezTo>
                  <a:pt x="9590" y="21600"/>
                  <a:pt x="4057" y="19288"/>
                  <a:pt x="-1" y="15182"/>
                </a:cubicBezTo>
              </a:path>
              <a:path w="31503" h="21600" stroke="0" extrusionOk="0">
                <a:moveTo>
                  <a:pt x="31502" y="14355"/>
                </a:moveTo>
                <a:cubicBezTo>
                  <a:pt x="27404" y="18963"/>
                  <a:pt x="21531" y="21599"/>
                  <a:pt x="15364" y="21600"/>
                </a:cubicBezTo>
                <a:cubicBezTo>
                  <a:pt x="9590" y="21600"/>
                  <a:pt x="4057" y="19288"/>
                  <a:pt x="-1" y="15182"/>
                </a:cubicBezTo>
                <a:lnTo>
                  <a:pt x="15364" y="0"/>
                </a:lnTo>
                <a:lnTo>
                  <a:pt x="31502" y="14355"/>
                </a:lnTo>
                <a:close/>
              </a:path>
            </a:pathLst>
          </a:custGeom>
          <a:noFill/>
          <a:ln w="12700" cap="rnd">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14" name="Arc 23">
            <a:extLst>
              <a:ext uri="{FF2B5EF4-FFF2-40B4-BE49-F238E27FC236}">
                <a16:creationId xmlns:a16="http://schemas.microsoft.com/office/drawing/2014/main" id="{023AF696-5160-8C4C-B5CB-A05612C988F5}"/>
              </a:ext>
            </a:extLst>
          </p:cNvPr>
          <p:cNvSpPr>
            <a:spLocks/>
          </p:cNvSpPr>
          <p:nvPr/>
        </p:nvSpPr>
        <p:spPr bwMode="auto">
          <a:xfrm>
            <a:off x="4600575" y="5280025"/>
            <a:ext cx="1506538" cy="158750"/>
          </a:xfrm>
          <a:custGeom>
            <a:avLst/>
            <a:gdLst>
              <a:gd name="T0" fmla="*/ 0 w 31287"/>
              <a:gd name="T1" fmla="*/ 2147483646 h 21600"/>
              <a:gd name="T2" fmla="*/ 2147483646 w 31287"/>
              <a:gd name="T3" fmla="*/ 2147483646 h 21600"/>
              <a:gd name="T4" fmla="*/ 2147483646 w 31287"/>
              <a:gd name="T5" fmla="*/ 2147483646 h 21600"/>
              <a:gd name="T6" fmla="*/ 0 60000 65536"/>
              <a:gd name="T7" fmla="*/ 0 60000 65536"/>
              <a:gd name="T8" fmla="*/ 0 60000 65536"/>
              <a:gd name="T9" fmla="*/ 0 w 31287"/>
              <a:gd name="T10" fmla="*/ 0 h 21600"/>
              <a:gd name="T11" fmla="*/ 31287 w 31287"/>
              <a:gd name="T12" fmla="*/ 21600 h 21600"/>
            </a:gdLst>
            <a:ahLst/>
            <a:cxnLst>
              <a:cxn ang="T6">
                <a:pos x="T0" y="T1"/>
              </a:cxn>
              <a:cxn ang="T7">
                <a:pos x="T2" y="T3"/>
              </a:cxn>
              <a:cxn ang="T8">
                <a:pos x="T4" y="T5"/>
              </a:cxn>
            </a:cxnLst>
            <a:rect l="T9" t="T10" r="T11" b="T12"/>
            <a:pathLst>
              <a:path w="31287" h="21600" fill="none" extrusionOk="0">
                <a:moveTo>
                  <a:pt x="0" y="6309"/>
                </a:moveTo>
                <a:cubicBezTo>
                  <a:pt x="4049" y="2268"/>
                  <a:pt x="9535" y="-1"/>
                  <a:pt x="15256" y="0"/>
                </a:cubicBezTo>
                <a:cubicBezTo>
                  <a:pt x="21366" y="0"/>
                  <a:pt x="27191" y="2588"/>
                  <a:pt x="31287" y="7123"/>
                </a:cubicBezTo>
              </a:path>
              <a:path w="31287" h="21600" stroke="0" extrusionOk="0">
                <a:moveTo>
                  <a:pt x="0" y="6309"/>
                </a:moveTo>
                <a:cubicBezTo>
                  <a:pt x="4049" y="2268"/>
                  <a:pt x="9535" y="-1"/>
                  <a:pt x="15256" y="0"/>
                </a:cubicBezTo>
                <a:cubicBezTo>
                  <a:pt x="21366" y="0"/>
                  <a:pt x="27191" y="2588"/>
                  <a:pt x="31287" y="7123"/>
                </a:cubicBezTo>
                <a:lnTo>
                  <a:pt x="15256" y="21600"/>
                </a:lnTo>
                <a:lnTo>
                  <a:pt x="0" y="6309"/>
                </a:lnTo>
                <a:close/>
              </a:path>
            </a:pathLst>
          </a:custGeom>
          <a:noFill/>
          <a:ln w="12700" cap="rnd">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15" name="Arc 24">
            <a:extLst>
              <a:ext uri="{FF2B5EF4-FFF2-40B4-BE49-F238E27FC236}">
                <a16:creationId xmlns:a16="http://schemas.microsoft.com/office/drawing/2014/main" id="{A6FA3D14-288C-6646-8932-DCA97ACBE94C}"/>
              </a:ext>
            </a:extLst>
          </p:cNvPr>
          <p:cNvSpPr>
            <a:spLocks/>
          </p:cNvSpPr>
          <p:nvPr/>
        </p:nvSpPr>
        <p:spPr bwMode="auto">
          <a:xfrm>
            <a:off x="3051175" y="3171825"/>
            <a:ext cx="1506538" cy="158750"/>
          </a:xfrm>
          <a:custGeom>
            <a:avLst/>
            <a:gdLst>
              <a:gd name="T0" fmla="*/ 0 w 31287"/>
              <a:gd name="T1" fmla="*/ 2147483646 h 21600"/>
              <a:gd name="T2" fmla="*/ 2147483646 w 31287"/>
              <a:gd name="T3" fmla="*/ 2147483646 h 21600"/>
              <a:gd name="T4" fmla="*/ 2147483646 w 31287"/>
              <a:gd name="T5" fmla="*/ 2147483646 h 21600"/>
              <a:gd name="T6" fmla="*/ 0 60000 65536"/>
              <a:gd name="T7" fmla="*/ 0 60000 65536"/>
              <a:gd name="T8" fmla="*/ 0 60000 65536"/>
              <a:gd name="T9" fmla="*/ 0 w 31287"/>
              <a:gd name="T10" fmla="*/ 0 h 21600"/>
              <a:gd name="T11" fmla="*/ 31287 w 31287"/>
              <a:gd name="T12" fmla="*/ 21600 h 21600"/>
            </a:gdLst>
            <a:ahLst/>
            <a:cxnLst>
              <a:cxn ang="T6">
                <a:pos x="T0" y="T1"/>
              </a:cxn>
              <a:cxn ang="T7">
                <a:pos x="T2" y="T3"/>
              </a:cxn>
              <a:cxn ang="T8">
                <a:pos x="T4" y="T5"/>
              </a:cxn>
            </a:cxnLst>
            <a:rect l="T9" t="T10" r="T11" b="T12"/>
            <a:pathLst>
              <a:path w="31287" h="21600" fill="none" extrusionOk="0">
                <a:moveTo>
                  <a:pt x="0" y="6309"/>
                </a:moveTo>
                <a:cubicBezTo>
                  <a:pt x="4049" y="2268"/>
                  <a:pt x="9535" y="-1"/>
                  <a:pt x="15256" y="0"/>
                </a:cubicBezTo>
                <a:cubicBezTo>
                  <a:pt x="21366" y="0"/>
                  <a:pt x="27191" y="2588"/>
                  <a:pt x="31287" y="7123"/>
                </a:cubicBezTo>
              </a:path>
              <a:path w="31287" h="21600" stroke="0" extrusionOk="0">
                <a:moveTo>
                  <a:pt x="0" y="6309"/>
                </a:moveTo>
                <a:cubicBezTo>
                  <a:pt x="4049" y="2268"/>
                  <a:pt x="9535" y="-1"/>
                  <a:pt x="15256" y="0"/>
                </a:cubicBezTo>
                <a:cubicBezTo>
                  <a:pt x="21366" y="0"/>
                  <a:pt x="27191" y="2588"/>
                  <a:pt x="31287" y="7123"/>
                </a:cubicBezTo>
                <a:lnTo>
                  <a:pt x="15256" y="21600"/>
                </a:lnTo>
                <a:lnTo>
                  <a:pt x="0" y="6309"/>
                </a:lnTo>
                <a:close/>
              </a:path>
            </a:pathLst>
          </a:custGeom>
          <a:noFill/>
          <a:ln w="12700" cap="rnd">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16" name="Arc 25">
            <a:extLst>
              <a:ext uri="{FF2B5EF4-FFF2-40B4-BE49-F238E27FC236}">
                <a16:creationId xmlns:a16="http://schemas.microsoft.com/office/drawing/2014/main" id="{F24F5484-2A03-6B44-B2F5-B498833325F7}"/>
              </a:ext>
            </a:extLst>
          </p:cNvPr>
          <p:cNvSpPr>
            <a:spLocks/>
          </p:cNvSpPr>
          <p:nvPr/>
        </p:nvSpPr>
        <p:spPr bwMode="auto">
          <a:xfrm>
            <a:off x="4568825" y="3165475"/>
            <a:ext cx="1506538" cy="158750"/>
          </a:xfrm>
          <a:custGeom>
            <a:avLst/>
            <a:gdLst>
              <a:gd name="T0" fmla="*/ 0 w 31287"/>
              <a:gd name="T1" fmla="*/ 2147483646 h 21600"/>
              <a:gd name="T2" fmla="*/ 2147483646 w 31287"/>
              <a:gd name="T3" fmla="*/ 2147483646 h 21600"/>
              <a:gd name="T4" fmla="*/ 2147483646 w 31287"/>
              <a:gd name="T5" fmla="*/ 2147483646 h 21600"/>
              <a:gd name="T6" fmla="*/ 0 60000 65536"/>
              <a:gd name="T7" fmla="*/ 0 60000 65536"/>
              <a:gd name="T8" fmla="*/ 0 60000 65536"/>
              <a:gd name="T9" fmla="*/ 0 w 31287"/>
              <a:gd name="T10" fmla="*/ 0 h 21600"/>
              <a:gd name="T11" fmla="*/ 31287 w 31287"/>
              <a:gd name="T12" fmla="*/ 21600 h 21600"/>
            </a:gdLst>
            <a:ahLst/>
            <a:cxnLst>
              <a:cxn ang="T6">
                <a:pos x="T0" y="T1"/>
              </a:cxn>
              <a:cxn ang="T7">
                <a:pos x="T2" y="T3"/>
              </a:cxn>
              <a:cxn ang="T8">
                <a:pos x="T4" y="T5"/>
              </a:cxn>
            </a:cxnLst>
            <a:rect l="T9" t="T10" r="T11" b="T12"/>
            <a:pathLst>
              <a:path w="31287" h="21600" fill="none" extrusionOk="0">
                <a:moveTo>
                  <a:pt x="0" y="6309"/>
                </a:moveTo>
                <a:cubicBezTo>
                  <a:pt x="4049" y="2268"/>
                  <a:pt x="9535" y="-1"/>
                  <a:pt x="15256" y="0"/>
                </a:cubicBezTo>
                <a:cubicBezTo>
                  <a:pt x="21366" y="0"/>
                  <a:pt x="27191" y="2588"/>
                  <a:pt x="31287" y="7123"/>
                </a:cubicBezTo>
              </a:path>
              <a:path w="31287" h="21600" stroke="0" extrusionOk="0">
                <a:moveTo>
                  <a:pt x="0" y="6309"/>
                </a:moveTo>
                <a:cubicBezTo>
                  <a:pt x="4049" y="2268"/>
                  <a:pt x="9535" y="-1"/>
                  <a:pt x="15256" y="0"/>
                </a:cubicBezTo>
                <a:cubicBezTo>
                  <a:pt x="21366" y="0"/>
                  <a:pt x="27191" y="2588"/>
                  <a:pt x="31287" y="7123"/>
                </a:cubicBezTo>
                <a:lnTo>
                  <a:pt x="15256" y="21600"/>
                </a:lnTo>
                <a:lnTo>
                  <a:pt x="0" y="6309"/>
                </a:lnTo>
                <a:close/>
              </a:path>
            </a:pathLst>
          </a:custGeom>
          <a:noFill/>
          <a:ln w="12700" cap="rnd">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17" name="Arc 26">
            <a:extLst>
              <a:ext uri="{FF2B5EF4-FFF2-40B4-BE49-F238E27FC236}">
                <a16:creationId xmlns:a16="http://schemas.microsoft.com/office/drawing/2014/main" id="{8D3B9695-B601-5E48-BF97-6C72A2B80687}"/>
              </a:ext>
            </a:extLst>
          </p:cNvPr>
          <p:cNvSpPr>
            <a:spLocks/>
          </p:cNvSpPr>
          <p:nvPr/>
        </p:nvSpPr>
        <p:spPr bwMode="auto">
          <a:xfrm>
            <a:off x="3063875" y="3157538"/>
            <a:ext cx="3044825" cy="2279650"/>
          </a:xfrm>
          <a:custGeom>
            <a:avLst/>
            <a:gdLst>
              <a:gd name="T0" fmla="*/ 2147483646 w 24839"/>
              <a:gd name="T1" fmla="*/ 2147483646 h 21600"/>
              <a:gd name="T2" fmla="*/ 0 w 24839"/>
              <a:gd name="T3" fmla="*/ 2147483646 h 21600"/>
              <a:gd name="T4" fmla="*/ 2147483646 w 24839"/>
              <a:gd name="T5" fmla="*/ 0 h 21600"/>
              <a:gd name="T6" fmla="*/ 0 60000 65536"/>
              <a:gd name="T7" fmla="*/ 0 60000 65536"/>
              <a:gd name="T8" fmla="*/ 0 60000 65536"/>
              <a:gd name="T9" fmla="*/ 0 w 24839"/>
              <a:gd name="T10" fmla="*/ 0 h 21600"/>
              <a:gd name="T11" fmla="*/ 24839 w 24839"/>
              <a:gd name="T12" fmla="*/ 21600 h 21600"/>
            </a:gdLst>
            <a:ahLst/>
            <a:cxnLst>
              <a:cxn ang="T6">
                <a:pos x="T0" y="T1"/>
              </a:cxn>
              <a:cxn ang="T7">
                <a:pos x="T2" y="T3"/>
              </a:cxn>
              <a:cxn ang="T8">
                <a:pos x="T4" y="T5"/>
              </a:cxn>
            </a:cxnLst>
            <a:rect l="T9" t="T10" r="T11" b="T12"/>
            <a:pathLst>
              <a:path w="24839" h="21600" fill="none" extrusionOk="0">
                <a:moveTo>
                  <a:pt x="24839" y="20765"/>
                </a:moveTo>
                <a:cubicBezTo>
                  <a:pt x="22905" y="21319"/>
                  <a:pt x="20904" y="21599"/>
                  <a:pt x="18893" y="21600"/>
                </a:cubicBezTo>
                <a:cubicBezTo>
                  <a:pt x="11040" y="21600"/>
                  <a:pt x="3805" y="17338"/>
                  <a:pt x="-1" y="10469"/>
                </a:cubicBezTo>
              </a:path>
              <a:path w="24839" h="21600" stroke="0" extrusionOk="0">
                <a:moveTo>
                  <a:pt x="24839" y="20765"/>
                </a:moveTo>
                <a:cubicBezTo>
                  <a:pt x="22905" y="21319"/>
                  <a:pt x="20904" y="21599"/>
                  <a:pt x="18893" y="21600"/>
                </a:cubicBezTo>
                <a:cubicBezTo>
                  <a:pt x="11040" y="21600"/>
                  <a:pt x="3805" y="17338"/>
                  <a:pt x="-1" y="10469"/>
                </a:cubicBezTo>
                <a:lnTo>
                  <a:pt x="18893" y="0"/>
                </a:lnTo>
                <a:lnTo>
                  <a:pt x="24839" y="20765"/>
                </a:lnTo>
                <a:close/>
              </a:path>
            </a:pathLst>
          </a:custGeom>
          <a:noFill/>
          <a:ln w="12700" cap="rnd">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18" name="Arc 27">
            <a:extLst>
              <a:ext uri="{FF2B5EF4-FFF2-40B4-BE49-F238E27FC236}">
                <a16:creationId xmlns:a16="http://schemas.microsoft.com/office/drawing/2014/main" id="{628615C9-C4D5-B142-8241-0A9CD9915E1B}"/>
              </a:ext>
            </a:extLst>
          </p:cNvPr>
          <p:cNvSpPr>
            <a:spLocks/>
          </p:cNvSpPr>
          <p:nvPr/>
        </p:nvSpPr>
        <p:spPr bwMode="auto">
          <a:xfrm>
            <a:off x="3059113" y="5221288"/>
            <a:ext cx="1516062" cy="158750"/>
          </a:xfrm>
          <a:custGeom>
            <a:avLst/>
            <a:gdLst>
              <a:gd name="T0" fmla="*/ 2147483646 w 31502"/>
              <a:gd name="T1" fmla="*/ 2147483646 h 21600"/>
              <a:gd name="T2" fmla="*/ 0 w 31502"/>
              <a:gd name="T3" fmla="*/ 2147483646 h 21600"/>
              <a:gd name="T4" fmla="*/ 2147483646 w 31502"/>
              <a:gd name="T5" fmla="*/ 0 h 21600"/>
              <a:gd name="T6" fmla="*/ 0 60000 65536"/>
              <a:gd name="T7" fmla="*/ 0 60000 65536"/>
              <a:gd name="T8" fmla="*/ 0 60000 65536"/>
              <a:gd name="T9" fmla="*/ 0 w 31502"/>
              <a:gd name="T10" fmla="*/ 0 h 21600"/>
              <a:gd name="T11" fmla="*/ 31502 w 31502"/>
              <a:gd name="T12" fmla="*/ 21600 h 21600"/>
            </a:gdLst>
            <a:ahLst/>
            <a:cxnLst>
              <a:cxn ang="T6">
                <a:pos x="T0" y="T1"/>
              </a:cxn>
              <a:cxn ang="T7">
                <a:pos x="T2" y="T3"/>
              </a:cxn>
              <a:cxn ang="T8">
                <a:pos x="T4" y="T5"/>
              </a:cxn>
            </a:cxnLst>
            <a:rect l="T9" t="T10" r="T11" b="T12"/>
            <a:pathLst>
              <a:path w="31502" h="21600" fill="none" extrusionOk="0">
                <a:moveTo>
                  <a:pt x="31501" y="15198"/>
                </a:moveTo>
                <a:cubicBezTo>
                  <a:pt x="27445" y="19295"/>
                  <a:pt x="21919" y="21599"/>
                  <a:pt x="16154" y="21600"/>
                </a:cubicBezTo>
                <a:cubicBezTo>
                  <a:pt x="9978" y="21600"/>
                  <a:pt x="4099" y="18957"/>
                  <a:pt x="-1" y="14339"/>
                </a:cubicBezTo>
              </a:path>
              <a:path w="31502" h="21600" stroke="0" extrusionOk="0">
                <a:moveTo>
                  <a:pt x="31501" y="15198"/>
                </a:moveTo>
                <a:cubicBezTo>
                  <a:pt x="27445" y="19295"/>
                  <a:pt x="21919" y="21599"/>
                  <a:pt x="16154" y="21600"/>
                </a:cubicBezTo>
                <a:cubicBezTo>
                  <a:pt x="9978" y="21600"/>
                  <a:pt x="4099" y="18957"/>
                  <a:pt x="-1" y="14339"/>
                </a:cubicBezTo>
                <a:lnTo>
                  <a:pt x="16154" y="0"/>
                </a:lnTo>
                <a:lnTo>
                  <a:pt x="31501" y="15198"/>
                </a:lnTo>
                <a:close/>
              </a:path>
            </a:pathLst>
          </a:custGeom>
          <a:noFill/>
          <a:ln w="12700" cap="rnd">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07612" name="Rectangle 28">
            <a:extLst>
              <a:ext uri="{FF2B5EF4-FFF2-40B4-BE49-F238E27FC236}">
                <a16:creationId xmlns:a16="http://schemas.microsoft.com/office/drawing/2014/main" id="{01FA4296-5B99-EF47-8A80-82A8E8B810B9}"/>
              </a:ext>
            </a:extLst>
          </p:cNvPr>
          <p:cNvSpPr>
            <a:spLocks noChangeArrowheads="1"/>
          </p:cNvSpPr>
          <p:nvPr/>
        </p:nvSpPr>
        <p:spPr bwMode="auto">
          <a:xfrm>
            <a:off x="2782888" y="2811463"/>
            <a:ext cx="949325" cy="363537"/>
          </a:xfrm>
          <a:prstGeom prst="rect">
            <a:avLst/>
          </a:prstGeom>
          <a:noFill/>
          <a:ln w="127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a:effectLst>
                  <a:outerShdw blurRad="38100" dist="38100" dir="2700000" algn="tl">
                    <a:srgbClr val="FFFFFF"/>
                  </a:outerShdw>
                </a:effectLst>
                <a:latin typeface="Times New Roman" charset="0"/>
              </a:rPr>
              <a:t>Zero ISI</a:t>
            </a:r>
          </a:p>
        </p:txBody>
      </p:sp>
      <p:sp>
        <p:nvSpPr>
          <p:cNvPr id="707613" name="Rectangle 29">
            <a:extLst>
              <a:ext uri="{FF2B5EF4-FFF2-40B4-BE49-F238E27FC236}">
                <a16:creationId xmlns:a16="http://schemas.microsoft.com/office/drawing/2014/main" id="{0E616015-34BB-1945-905F-745CC152FB84}"/>
              </a:ext>
            </a:extLst>
          </p:cNvPr>
          <p:cNvSpPr>
            <a:spLocks noChangeArrowheads="1"/>
          </p:cNvSpPr>
          <p:nvPr/>
        </p:nvSpPr>
        <p:spPr bwMode="auto">
          <a:xfrm>
            <a:off x="1300163" y="3052763"/>
            <a:ext cx="1095375" cy="363537"/>
          </a:xfrm>
          <a:prstGeom prst="rect">
            <a:avLst/>
          </a:prstGeom>
          <a:noFill/>
          <a:ln w="12700">
            <a:noFill/>
            <a:miter lim="800000"/>
            <a:headEnd/>
            <a:tailEnd/>
          </a:ln>
          <a:effectLst/>
        </p:spPr>
        <p:txBody>
          <a:bodyPr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a:effectLst>
                  <a:outerShdw blurRad="38100" dist="38100" dir="2700000" algn="tl">
                    <a:srgbClr val="FFFFFF"/>
                  </a:outerShdw>
                </a:effectLst>
                <a:latin typeface="Times New Roman" charset="0"/>
              </a:rPr>
              <a:t>Zero TD</a:t>
            </a:r>
          </a:p>
        </p:txBody>
      </p:sp>
      <p:sp>
        <p:nvSpPr>
          <p:cNvPr id="59421" name="Line 30">
            <a:extLst>
              <a:ext uri="{FF2B5EF4-FFF2-40B4-BE49-F238E27FC236}">
                <a16:creationId xmlns:a16="http://schemas.microsoft.com/office/drawing/2014/main" id="{D335301A-95F3-074F-BD98-EBB12C647E2B}"/>
              </a:ext>
            </a:extLst>
          </p:cNvPr>
          <p:cNvSpPr>
            <a:spLocks noChangeShapeType="1"/>
          </p:cNvSpPr>
          <p:nvPr/>
        </p:nvSpPr>
        <p:spPr bwMode="auto">
          <a:xfrm>
            <a:off x="3695700" y="2852738"/>
            <a:ext cx="80010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22" name="Line 31">
            <a:extLst>
              <a:ext uri="{FF2B5EF4-FFF2-40B4-BE49-F238E27FC236}">
                <a16:creationId xmlns:a16="http://schemas.microsoft.com/office/drawing/2014/main" id="{B86100EF-011E-D04B-BDFF-AC2636F7CFC4}"/>
              </a:ext>
            </a:extLst>
          </p:cNvPr>
          <p:cNvSpPr>
            <a:spLocks noChangeShapeType="1"/>
          </p:cNvSpPr>
          <p:nvPr/>
        </p:nvSpPr>
        <p:spPr bwMode="auto">
          <a:xfrm>
            <a:off x="2362200" y="3856038"/>
            <a:ext cx="571500" cy="33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AE598B66-114B-ED42-BE87-1187603E59A3}"/>
              </a:ext>
            </a:extLst>
          </p:cNvPr>
          <p:cNvSpPr>
            <a:spLocks noGrp="1" noChangeArrowheads="1"/>
          </p:cNvSpPr>
          <p:nvPr>
            <p:ph type="title"/>
          </p:nvPr>
        </p:nvSpPr>
        <p:spPr>
          <a:xfrm>
            <a:off x="306388" y="658813"/>
            <a:ext cx="8489950" cy="1296987"/>
          </a:xfrm>
        </p:spPr>
        <p:txBody>
          <a:bodyPr/>
          <a:lstStyle/>
          <a:p>
            <a:pPr eaLnBrk="1" hangingPunct="1"/>
            <a:r>
              <a:rPr lang="en-GB" altLang="en-US">
                <a:ea typeface="ＭＳ Ｐゴシック" panose="020B0600070205080204" pitchFamily="34" charset="-128"/>
              </a:rPr>
              <a:t>Raised Cosine Spectrum</a:t>
            </a:r>
          </a:p>
        </p:txBody>
      </p:sp>
      <p:sp>
        <p:nvSpPr>
          <p:cNvPr id="61442" name="Rectangle 3">
            <a:extLst>
              <a:ext uri="{FF2B5EF4-FFF2-40B4-BE49-F238E27FC236}">
                <a16:creationId xmlns:a16="http://schemas.microsoft.com/office/drawing/2014/main" id="{476ED8F6-8C4F-7A4E-B9F4-C5F3363C89A6}"/>
              </a:ext>
            </a:extLst>
          </p:cNvPr>
          <p:cNvSpPr>
            <a:spLocks noGrp="1" noChangeArrowheads="1"/>
          </p:cNvSpPr>
          <p:nvPr>
            <p:ph type="body" idx="1"/>
          </p:nvPr>
        </p:nvSpPr>
        <p:spPr>
          <a:xfrm>
            <a:off x="396875" y="3962400"/>
            <a:ext cx="8224838" cy="2590800"/>
          </a:xfrm>
        </p:spPr>
        <p:txBody>
          <a:bodyPr/>
          <a:lstStyle/>
          <a:p>
            <a:pPr eaLnBrk="1" hangingPunct="1"/>
            <a:r>
              <a:rPr lang="en-GB" altLang="en-US" sz="2400" b="1">
                <a:ea typeface="ＭＳ Ｐゴシック" panose="020B0600070205080204" pitchFamily="34" charset="-128"/>
              </a:rPr>
              <a:t>Where </a:t>
            </a:r>
            <a:r>
              <a:rPr lang="en-GB" altLang="en-US" sz="2400" b="1" i="1">
                <a:ea typeface="ＭＳ Ｐゴシック" panose="020B0600070205080204" pitchFamily="34" charset="-128"/>
                <a:sym typeface="Symbol" pitchFamily="2" charset="2"/>
              </a:rPr>
              <a:t> is the roll off factor 0&lt; &lt;1</a:t>
            </a:r>
          </a:p>
          <a:p>
            <a:pPr eaLnBrk="1" hangingPunct="1"/>
            <a:r>
              <a:rPr lang="en-GB" altLang="en-US" sz="2400" b="1" i="1">
                <a:ea typeface="ＭＳ Ｐゴシック" panose="020B0600070205080204" pitchFamily="34" charset="-128"/>
                <a:sym typeface="Symbol" pitchFamily="2" charset="2"/>
              </a:rPr>
              <a:t>Excess bandwidth (that above Nyquist) is usually referred to as a percentage of Nyquist</a:t>
            </a:r>
          </a:p>
          <a:p>
            <a:pPr lvl="1" eaLnBrk="1" hangingPunct="1"/>
            <a:r>
              <a:rPr lang="en-GB" altLang="en-US" b="1" i="1">
                <a:ea typeface="ＭＳ Ｐゴシック" panose="020B0600070205080204" pitchFamily="34" charset="-128"/>
                <a:sym typeface="Symbol" pitchFamily="2" charset="2"/>
              </a:rPr>
              <a:t>=1/2	excess Bandwidth = 50%</a:t>
            </a:r>
          </a:p>
          <a:p>
            <a:pPr lvl="1" eaLnBrk="1" hangingPunct="1"/>
            <a:r>
              <a:rPr lang="en-GB" altLang="en-US" b="1" i="1">
                <a:ea typeface="ＭＳ Ｐゴシック" panose="020B0600070205080204" pitchFamily="34" charset="-128"/>
                <a:sym typeface="Symbol" pitchFamily="2" charset="2"/>
              </a:rPr>
              <a:t>=1 excess Bandwidth = 100%</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1EBD130D-85F6-1441-B5C3-80F18BC7709F}"/>
                  </a:ext>
                </a:extLst>
              </p:cNvPr>
              <p:cNvSpPr/>
              <p:nvPr/>
            </p:nvSpPr>
            <p:spPr>
              <a:xfrm>
                <a:off x="315099" y="1474796"/>
                <a:ext cx="8451130" cy="24876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𝑟</m:t>
                          </m:r>
                        </m:sub>
                      </m:sSub>
                      <m:d>
                        <m:dPr>
                          <m:ctrlPr>
                            <a:rPr lang="en-US" sz="2400" i="1">
                              <a:solidFill>
                                <a:srgbClr val="836967"/>
                              </a:solidFill>
                              <a:latin typeface="Cambria Math" panose="02040503050406030204" pitchFamily="18" charset="0"/>
                            </a:rPr>
                          </m:ctrlPr>
                        </m:dPr>
                        <m:e>
                          <m:r>
                            <a:rPr lang="en-US" sz="2400" i="1">
                              <a:latin typeface="Cambria Math" panose="02040503050406030204" pitchFamily="18" charset="0"/>
                            </a:rPr>
                            <m:t>𝑓</m:t>
                          </m:r>
                        </m:e>
                      </m:d>
                      <m:r>
                        <a:rPr lang="en-US" sz="2400" i="0">
                          <a:latin typeface="Cambria Math" panose="02040503050406030204" pitchFamily="18" charset="0"/>
                        </a:rPr>
                        <m:t>=</m:t>
                      </m:r>
                      <m:d>
                        <m:dPr>
                          <m:begChr m:val="{"/>
                          <m:endChr m:val=""/>
                          <m:ctrlPr>
                            <a:rPr lang="en-US" sz="2400" i="1">
                              <a:solidFill>
                                <a:srgbClr val="836967"/>
                              </a:solidFill>
                              <a:latin typeface="Cambria Math" panose="02040503050406030204" pitchFamily="18" charset="0"/>
                            </a:rPr>
                          </m:ctrlPr>
                        </m:dPr>
                        <m:e>
                          <m:m>
                            <m:mPr>
                              <m:plcHide m:val="on"/>
                              <m:mcs>
                                <m:mc>
                                  <m:mcPr>
                                    <m:count m:val="2"/>
                                    <m:mcJc m:val="center"/>
                                  </m:mcPr>
                                </m:mc>
                              </m:mcs>
                              <m:ctrlPr>
                                <a:rPr lang="en-US" sz="2400" i="1">
                                  <a:solidFill>
                                    <a:srgbClr val="836967"/>
                                  </a:solidFill>
                                  <a:latin typeface="Cambria Math" panose="02040503050406030204" pitchFamily="18" charset="0"/>
                                </a:rPr>
                              </m:ctrlPr>
                            </m:mPr>
                            <m:mr>
                              <m:e>
                                <m:r>
                                  <a:rPr lang="en-US" sz="2400" i="1">
                                    <a:latin typeface="Cambria Math" panose="02040503050406030204" pitchFamily="18" charset="0"/>
                                  </a:rPr>
                                  <m:t>𝑇</m:t>
                                </m:r>
                              </m:e>
                              <m:e>
                                <m:r>
                                  <a:rPr lang="en-US" sz="2400" i="0">
                                    <a:latin typeface="Cambria Math" panose="02040503050406030204" pitchFamily="18" charset="0"/>
                                  </a:rPr>
                                  <m:t>0≤</m:t>
                                </m:r>
                                <m:d>
                                  <m:dPr>
                                    <m:begChr m:val="|"/>
                                    <m:endChr m:val="|"/>
                                    <m:ctrlPr>
                                      <a:rPr lang="en-US" sz="2400" i="1">
                                        <a:solidFill>
                                          <a:srgbClr val="836967"/>
                                        </a:solidFill>
                                        <a:latin typeface="Cambria Math" panose="02040503050406030204" pitchFamily="18" charset="0"/>
                                      </a:rPr>
                                    </m:ctrlPr>
                                  </m:dPr>
                                  <m:e>
                                    <m:r>
                                      <a:rPr lang="en-US" sz="2400" i="1">
                                        <a:latin typeface="Cambria Math" panose="02040503050406030204" pitchFamily="18" charset="0"/>
                                      </a:rPr>
                                      <m:t>𝑓</m:t>
                                    </m:r>
                                  </m:e>
                                </m:d>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r>
                                      <a:rPr lang="en-US" sz="2400" i="0">
                                        <a:latin typeface="Cambria Math" panose="02040503050406030204" pitchFamily="18" charset="0"/>
                                      </a:rPr>
                                      <m:t>1−</m:t>
                                    </m:r>
                                    <m:r>
                                      <a:rPr lang="en-US" sz="2400" i="1">
                                        <a:latin typeface="Cambria Math" panose="02040503050406030204" pitchFamily="18" charset="0"/>
                                      </a:rPr>
                                      <m:t>𝛽</m:t>
                                    </m:r>
                                  </m:num>
                                  <m:den>
                                    <m:r>
                                      <a:rPr lang="en-US" sz="2400" i="0">
                                        <a:latin typeface="Cambria Math" panose="02040503050406030204" pitchFamily="18" charset="0"/>
                                      </a:rPr>
                                      <m:t>2</m:t>
                                    </m:r>
                                    <m:r>
                                      <a:rPr lang="en-US" sz="2400" i="1">
                                        <a:latin typeface="Cambria Math" panose="02040503050406030204" pitchFamily="18" charset="0"/>
                                      </a:rPr>
                                      <m:t>𝑇</m:t>
                                    </m:r>
                                  </m:den>
                                </m:f>
                              </m:e>
                            </m:mr>
                            <m:mr>
                              <m:e>
                                <m:f>
                                  <m:fPr>
                                    <m:ctrlPr>
                                      <a:rPr lang="en-US" sz="2400" i="1">
                                        <a:solidFill>
                                          <a:srgbClr val="836967"/>
                                        </a:solidFill>
                                        <a:latin typeface="Cambria Math" panose="02040503050406030204" pitchFamily="18" charset="0"/>
                                      </a:rPr>
                                    </m:ctrlPr>
                                  </m:fPr>
                                  <m:num>
                                    <m:r>
                                      <a:rPr lang="en-US" sz="2400" i="1">
                                        <a:latin typeface="Cambria Math" panose="02040503050406030204" pitchFamily="18" charset="0"/>
                                      </a:rPr>
                                      <m:t>𝑇</m:t>
                                    </m:r>
                                  </m:num>
                                  <m:den>
                                    <m:r>
                                      <a:rPr lang="en-US" sz="2400" i="0">
                                        <a:latin typeface="Cambria Math" panose="02040503050406030204" pitchFamily="18" charset="0"/>
                                      </a:rPr>
                                      <m:t>2</m:t>
                                    </m:r>
                                  </m:den>
                                </m:f>
                                <m:r>
                                  <a:rPr lang="en-US" sz="2400" i="0">
                                    <a:latin typeface="Cambria Math" panose="02040503050406030204" pitchFamily="18" charset="0"/>
                                  </a:rPr>
                                  <m:t> </m:t>
                                </m:r>
                                <m:d>
                                  <m:dPr>
                                    <m:begChr m:val="{"/>
                                    <m:endChr m:val="}"/>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1+</m:t>
                                    </m:r>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cos</m:t>
                                        </m:r>
                                      </m:fName>
                                      <m:e>
                                        <m:d>
                                          <m:dPr>
                                            <m:begChr m:val="["/>
                                            <m:endChr m:val="]"/>
                                            <m:ctrlPr>
                                              <a:rPr lang="en-US" sz="2400" i="1">
                                                <a:solidFill>
                                                  <a:srgbClr val="836967"/>
                                                </a:solidFill>
                                                <a:latin typeface="Cambria Math" panose="02040503050406030204" pitchFamily="18" charset="0"/>
                                              </a:rPr>
                                            </m:ctrlPr>
                                          </m:dPr>
                                          <m:e>
                                            <m:f>
                                              <m:fPr>
                                                <m:ctrlPr>
                                                  <a:rPr lang="en-US" sz="2400" i="1">
                                                    <a:solidFill>
                                                      <a:srgbClr val="836967"/>
                                                    </a:solidFill>
                                                    <a:latin typeface="Cambria Math" panose="02040503050406030204" pitchFamily="18" charset="0"/>
                                                  </a:rPr>
                                                </m:ctrlPr>
                                              </m:fPr>
                                              <m:num>
                                                <m:r>
                                                  <a:rPr lang="en-US" sz="2400" i="1">
                                                    <a:latin typeface="Cambria Math" panose="02040503050406030204" pitchFamily="18" charset="0"/>
                                                  </a:rPr>
                                                  <m:t>𝜋</m:t>
                                                </m:r>
                                                <m:r>
                                                  <a:rPr lang="en-US" sz="2400" i="1">
                                                    <a:latin typeface="Cambria Math" panose="02040503050406030204" pitchFamily="18" charset="0"/>
                                                  </a:rPr>
                                                  <m:t>𝑇</m:t>
                                                </m:r>
                                              </m:num>
                                              <m:den>
                                                <m:r>
                                                  <a:rPr lang="en-US" sz="2400" i="1">
                                                    <a:latin typeface="Cambria Math" panose="02040503050406030204" pitchFamily="18" charset="0"/>
                                                  </a:rPr>
                                                  <m:t>𝛽</m:t>
                                                </m:r>
                                              </m:den>
                                            </m:f>
                                            <m:d>
                                              <m:dPr>
                                                <m:ctrlPr>
                                                  <a:rPr lang="en-US" sz="2400" i="1">
                                                    <a:solidFill>
                                                      <a:srgbClr val="836967"/>
                                                    </a:solidFill>
                                                    <a:latin typeface="Cambria Math" panose="02040503050406030204" pitchFamily="18" charset="0"/>
                                                  </a:rPr>
                                                </m:ctrlPr>
                                              </m:dPr>
                                              <m:e>
                                                <m:d>
                                                  <m:dPr>
                                                    <m:begChr m:val="|"/>
                                                    <m:endChr m:val="|"/>
                                                    <m:ctrlPr>
                                                      <a:rPr lang="en-US" sz="2400" i="1">
                                                        <a:solidFill>
                                                          <a:srgbClr val="836967"/>
                                                        </a:solidFill>
                                                        <a:latin typeface="Cambria Math" panose="02040503050406030204" pitchFamily="18" charset="0"/>
                                                      </a:rPr>
                                                    </m:ctrlPr>
                                                  </m:dPr>
                                                  <m:e>
                                                    <m:r>
                                                      <a:rPr lang="en-US" sz="2400" i="1">
                                                        <a:latin typeface="Cambria Math" panose="02040503050406030204" pitchFamily="18" charset="0"/>
                                                      </a:rPr>
                                                      <m:t>𝑓</m:t>
                                                    </m:r>
                                                  </m:e>
                                                </m:d>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r>
                                                      <a:rPr lang="en-US" sz="2400" i="0">
                                                        <a:latin typeface="Cambria Math" panose="02040503050406030204" pitchFamily="18" charset="0"/>
                                                      </a:rPr>
                                                      <m:t>1−</m:t>
                                                    </m:r>
                                                    <m:r>
                                                      <a:rPr lang="en-US" sz="2400" i="1">
                                                        <a:latin typeface="Cambria Math" panose="02040503050406030204" pitchFamily="18" charset="0"/>
                                                      </a:rPr>
                                                      <m:t>𝛽</m:t>
                                                    </m:r>
                                                  </m:num>
                                                  <m:den>
                                                    <m:r>
                                                      <a:rPr lang="en-US" sz="2400" i="0">
                                                        <a:latin typeface="Cambria Math" panose="02040503050406030204" pitchFamily="18" charset="0"/>
                                                      </a:rPr>
                                                      <m:t>2</m:t>
                                                    </m:r>
                                                    <m:r>
                                                      <a:rPr lang="en-US" sz="2400" i="1">
                                                        <a:latin typeface="Cambria Math" panose="02040503050406030204" pitchFamily="18" charset="0"/>
                                                      </a:rPr>
                                                      <m:t>𝑇</m:t>
                                                    </m:r>
                                                  </m:den>
                                                </m:f>
                                              </m:e>
                                            </m:d>
                                          </m:e>
                                        </m:d>
                                      </m:e>
                                    </m:func>
                                  </m:e>
                                </m:d>
                              </m:e>
                              <m:e>
                                <m:f>
                                  <m:fPr>
                                    <m:ctrlPr>
                                      <a:rPr lang="en-US" sz="2400" i="1">
                                        <a:solidFill>
                                          <a:srgbClr val="836967"/>
                                        </a:solidFill>
                                        <a:latin typeface="Cambria Math" panose="02040503050406030204" pitchFamily="18" charset="0"/>
                                      </a:rPr>
                                    </m:ctrlPr>
                                  </m:fPr>
                                  <m:num>
                                    <m:r>
                                      <a:rPr lang="en-US" sz="2400" i="0">
                                        <a:latin typeface="Cambria Math" panose="02040503050406030204" pitchFamily="18" charset="0"/>
                                      </a:rPr>
                                      <m:t>1−</m:t>
                                    </m:r>
                                    <m:r>
                                      <a:rPr lang="en-US" sz="2400" i="1">
                                        <a:latin typeface="Cambria Math" panose="02040503050406030204" pitchFamily="18" charset="0"/>
                                      </a:rPr>
                                      <m:t>𝛽</m:t>
                                    </m:r>
                                  </m:num>
                                  <m:den>
                                    <m:r>
                                      <a:rPr lang="en-US" sz="2400" i="0">
                                        <a:latin typeface="Cambria Math" panose="02040503050406030204" pitchFamily="18" charset="0"/>
                                      </a:rPr>
                                      <m:t>2</m:t>
                                    </m:r>
                                    <m:r>
                                      <a:rPr lang="en-US" sz="2400" i="1">
                                        <a:latin typeface="Cambria Math" panose="02040503050406030204" pitchFamily="18" charset="0"/>
                                      </a:rPr>
                                      <m:t>𝑇</m:t>
                                    </m:r>
                                  </m:den>
                                </m:f>
                                <m:r>
                                  <a:rPr lang="en-US" sz="2400" i="0">
                                    <a:latin typeface="Cambria Math" panose="02040503050406030204" pitchFamily="18" charset="0"/>
                                  </a:rPr>
                                  <m:t>&lt;</m:t>
                                </m:r>
                                <m:d>
                                  <m:dPr>
                                    <m:begChr m:val="|"/>
                                    <m:endChr m:val="|"/>
                                    <m:ctrlPr>
                                      <a:rPr lang="en-US" sz="2400" i="1">
                                        <a:solidFill>
                                          <a:srgbClr val="836967"/>
                                        </a:solidFill>
                                        <a:latin typeface="Cambria Math" panose="02040503050406030204" pitchFamily="18" charset="0"/>
                                      </a:rPr>
                                    </m:ctrlPr>
                                  </m:dPr>
                                  <m:e>
                                    <m:r>
                                      <a:rPr lang="en-US" sz="2400" i="1">
                                        <a:latin typeface="Cambria Math" panose="02040503050406030204" pitchFamily="18" charset="0"/>
                                      </a:rPr>
                                      <m:t>𝑓</m:t>
                                    </m:r>
                                  </m:e>
                                </m:d>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r>
                                      <a:rPr lang="en-US" sz="2400" i="0">
                                        <a:latin typeface="Cambria Math" panose="02040503050406030204" pitchFamily="18" charset="0"/>
                                      </a:rPr>
                                      <m:t>1+</m:t>
                                    </m:r>
                                    <m:r>
                                      <a:rPr lang="en-US" sz="2400" i="1">
                                        <a:latin typeface="Cambria Math" panose="02040503050406030204" pitchFamily="18" charset="0"/>
                                      </a:rPr>
                                      <m:t>𝛽</m:t>
                                    </m:r>
                                  </m:num>
                                  <m:den>
                                    <m:r>
                                      <a:rPr lang="en-US" sz="2400" i="0">
                                        <a:latin typeface="Cambria Math" panose="02040503050406030204" pitchFamily="18" charset="0"/>
                                      </a:rPr>
                                      <m:t>2</m:t>
                                    </m:r>
                                    <m:r>
                                      <a:rPr lang="en-US" sz="2400" i="1">
                                        <a:latin typeface="Cambria Math" panose="02040503050406030204" pitchFamily="18" charset="0"/>
                                      </a:rPr>
                                      <m:t>𝑇</m:t>
                                    </m:r>
                                  </m:den>
                                </m:f>
                              </m:e>
                            </m:mr>
                            <m:mr>
                              <m:e>
                                <m:r>
                                  <a:rPr lang="en-US" sz="2400" i="0">
                                    <a:latin typeface="Cambria Math" panose="02040503050406030204" pitchFamily="18" charset="0"/>
                                  </a:rPr>
                                  <m:t>0</m:t>
                                </m:r>
                              </m:e>
                              <m:e>
                                <m:r>
                                  <a:rPr lang="en-US" sz="2400" i="1">
                                    <a:latin typeface="Cambria Math" panose="02040503050406030204" pitchFamily="18" charset="0"/>
                                  </a:rPr>
                                  <m:t>𝑓</m:t>
                                </m:r>
                                <m:r>
                                  <a:rPr lang="en-US" sz="2400" i="0">
                                    <a:latin typeface="Cambria Math" panose="02040503050406030204" pitchFamily="18" charset="0"/>
                                  </a:rPr>
                                  <m:t>&gt;</m:t>
                                </m:r>
                                <m:f>
                                  <m:fPr>
                                    <m:ctrlPr>
                                      <a:rPr lang="en-US" sz="2400" i="1">
                                        <a:solidFill>
                                          <a:srgbClr val="836967"/>
                                        </a:solidFill>
                                        <a:latin typeface="Cambria Math" panose="02040503050406030204" pitchFamily="18" charset="0"/>
                                      </a:rPr>
                                    </m:ctrlPr>
                                  </m:fPr>
                                  <m:num>
                                    <m:r>
                                      <a:rPr lang="en-US" sz="2400" i="0">
                                        <a:latin typeface="Cambria Math" panose="02040503050406030204" pitchFamily="18" charset="0"/>
                                      </a:rPr>
                                      <m:t>1+</m:t>
                                    </m:r>
                                    <m:r>
                                      <a:rPr lang="en-US" sz="2400" i="1">
                                        <a:latin typeface="Cambria Math" panose="02040503050406030204" pitchFamily="18" charset="0"/>
                                      </a:rPr>
                                      <m:t>𝛽</m:t>
                                    </m:r>
                                  </m:num>
                                  <m:den>
                                    <m:r>
                                      <a:rPr lang="en-US" sz="2400" i="0">
                                        <a:latin typeface="Cambria Math" panose="02040503050406030204" pitchFamily="18" charset="0"/>
                                      </a:rPr>
                                      <m:t>2</m:t>
                                    </m:r>
                                    <m:r>
                                      <a:rPr lang="en-US" sz="2400" i="1">
                                        <a:latin typeface="Cambria Math" panose="02040503050406030204" pitchFamily="18" charset="0"/>
                                      </a:rPr>
                                      <m:t>𝑇</m:t>
                                    </m:r>
                                  </m:den>
                                </m:f>
                              </m:e>
                            </m:mr>
                          </m:m>
                        </m:e>
                      </m:d>
                    </m:oMath>
                  </m:oMathPara>
                </a14:m>
                <a:endParaRPr lang="en-US" sz="2400" dirty="0"/>
              </a:p>
            </p:txBody>
          </p:sp>
        </mc:Choice>
        <mc:Fallback xmlns="">
          <p:sp>
            <p:nvSpPr>
              <p:cNvPr id="2" name="Rectangle 1">
                <a:extLst>
                  <a:ext uri="{FF2B5EF4-FFF2-40B4-BE49-F238E27FC236}">
                    <a16:creationId xmlns:a16="http://schemas.microsoft.com/office/drawing/2014/main" id="{1EBD130D-85F6-1441-B5C3-80F18BC7709F}"/>
                  </a:ext>
                </a:extLst>
              </p:cNvPr>
              <p:cNvSpPr>
                <a:spLocks noRot="1" noChangeAspect="1" noMove="1" noResize="1" noEditPoints="1" noAdjustHandles="1" noChangeArrowheads="1" noChangeShapeType="1" noTextEdit="1"/>
              </p:cNvSpPr>
              <p:nvPr/>
            </p:nvSpPr>
            <p:spPr>
              <a:xfrm>
                <a:off x="315099" y="1474796"/>
                <a:ext cx="8451130" cy="2487604"/>
              </a:xfrm>
              <a:prstGeom prst="rect">
                <a:avLst/>
              </a:prstGeom>
              <a:blipFill>
                <a:blip r:embed="rId3"/>
                <a:stretch>
                  <a:fillRect r="-300"/>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a:extLst>
              <a:ext uri="{FF2B5EF4-FFF2-40B4-BE49-F238E27FC236}">
                <a16:creationId xmlns:a16="http://schemas.microsoft.com/office/drawing/2014/main" id="{B08B9CFB-7C6A-B842-A719-47D74D5A854D}"/>
              </a:ext>
            </a:extLst>
          </p:cNvPr>
          <p:cNvSpPr>
            <a:spLocks noChangeArrowheads="1"/>
          </p:cNvSpPr>
          <p:nvPr/>
        </p:nvSpPr>
        <p:spPr bwMode="auto">
          <a:xfrm>
            <a:off x="423863" y="814388"/>
            <a:ext cx="8134350" cy="819150"/>
          </a:xfrm>
          <a:prstGeom prst="rect">
            <a:avLst/>
          </a:prstGeom>
          <a:noFill/>
          <a:ln w="12700">
            <a:noFill/>
            <a:miter lim="800000"/>
            <a:headEnd/>
            <a:tailEnd/>
          </a:ln>
          <a:effectLst/>
        </p:spPr>
        <p:txBody>
          <a:bodyPr lIns="90488" tIns="44450" rIns="90488" bIns="44450" anchor="ctr"/>
          <a:lstStyle/>
          <a:p>
            <a:pPr>
              <a:lnSpc>
                <a:spcPct val="90000"/>
              </a:lnSpc>
              <a:defRPr/>
            </a:pPr>
            <a:r>
              <a:rPr lang="en-GB" sz="3000" b="1" dirty="0">
                <a:solidFill>
                  <a:schemeClr val="tx2">
                    <a:lumMod val="75000"/>
                  </a:schemeClr>
                </a:solidFill>
                <a:latin typeface="Arial" charset="0"/>
                <a:ea typeface="+mn-ea"/>
              </a:rPr>
              <a:t>Eye diagram: 1</a:t>
            </a:r>
          </a:p>
        </p:txBody>
      </p:sp>
      <p:sp>
        <p:nvSpPr>
          <p:cNvPr id="63490" name="Line 3">
            <a:extLst>
              <a:ext uri="{FF2B5EF4-FFF2-40B4-BE49-F238E27FC236}">
                <a16:creationId xmlns:a16="http://schemas.microsoft.com/office/drawing/2014/main" id="{34993316-96C2-CD4E-97F4-291C4A7E2AE5}"/>
              </a:ext>
            </a:extLst>
          </p:cNvPr>
          <p:cNvSpPr>
            <a:spLocks noChangeShapeType="1"/>
          </p:cNvSpPr>
          <p:nvPr/>
        </p:nvSpPr>
        <p:spPr bwMode="auto">
          <a:xfrm>
            <a:off x="4495800" y="2673350"/>
            <a:ext cx="0" cy="2540000"/>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1" name="Line 4">
            <a:extLst>
              <a:ext uri="{FF2B5EF4-FFF2-40B4-BE49-F238E27FC236}">
                <a16:creationId xmlns:a16="http://schemas.microsoft.com/office/drawing/2014/main" id="{542F0BD0-001A-7B4F-8FF0-753601F8DCB6}"/>
              </a:ext>
            </a:extLst>
          </p:cNvPr>
          <p:cNvSpPr>
            <a:spLocks noChangeShapeType="1"/>
          </p:cNvSpPr>
          <p:nvPr/>
        </p:nvSpPr>
        <p:spPr bwMode="auto">
          <a:xfrm>
            <a:off x="2703513" y="3790950"/>
            <a:ext cx="3763962"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2" name="Rectangle 5">
            <a:extLst>
              <a:ext uri="{FF2B5EF4-FFF2-40B4-BE49-F238E27FC236}">
                <a16:creationId xmlns:a16="http://schemas.microsoft.com/office/drawing/2014/main" id="{F9822F84-5D14-7F49-8246-51C327189AAF}"/>
              </a:ext>
            </a:extLst>
          </p:cNvPr>
          <p:cNvSpPr>
            <a:spLocks noChangeArrowheads="1"/>
          </p:cNvSpPr>
          <p:nvPr/>
        </p:nvSpPr>
        <p:spPr bwMode="auto">
          <a:xfrm>
            <a:off x="2978150" y="2730500"/>
            <a:ext cx="3035300" cy="2120900"/>
          </a:xfrm>
          <a:prstGeom prst="rect">
            <a:avLst/>
          </a:prstGeom>
          <a:noFill/>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63493" name="Arc 6">
            <a:extLst>
              <a:ext uri="{FF2B5EF4-FFF2-40B4-BE49-F238E27FC236}">
                <a16:creationId xmlns:a16="http://schemas.microsoft.com/office/drawing/2014/main" id="{3F66968A-0F25-B748-8898-AF00560A1EFE}"/>
              </a:ext>
            </a:extLst>
          </p:cNvPr>
          <p:cNvSpPr>
            <a:spLocks/>
          </p:cNvSpPr>
          <p:nvPr/>
        </p:nvSpPr>
        <p:spPr bwMode="auto">
          <a:xfrm>
            <a:off x="2855913" y="2738438"/>
            <a:ext cx="3281362" cy="4108450"/>
          </a:xfrm>
          <a:custGeom>
            <a:avLst/>
            <a:gdLst>
              <a:gd name="T0" fmla="*/ 0 w 31077"/>
              <a:gd name="T1" fmla="*/ 2147483646 h 21600"/>
              <a:gd name="T2" fmla="*/ 2147483646 w 31077"/>
              <a:gd name="T3" fmla="*/ 2147483646 h 21600"/>
              <a:gd name="T4" fmla="*/ 2147483646 w 31077"/>
              <a:gd name="T5" fmla="*/ 2147483646 h 21600"/>
              <a:gd name="T6" fmla="*/ 0 60000 65536"/>
              <a:gd name="T7" fmla="*/ 0 60000 65536"/>
              <a:gd name="T8" fmla="*/ 0 60000 65536"/>
              <a:gd name="T9" fmla="*/ 0 w 31077"/>
              <a:gd name="T10" fmla="*/ 0 h 21600"/>
              <a:gd name="T11" fmla="*/ 31077 w 31077"/>
              <a:gd name="T12" fmla="*/ 21600 h 21600"/>
            </a:gdLst>
            <a:ahLst/>
            <a:cxnLst>
              <a:cxn ang="T6">
                <a:pos x="T0" y="T1"/>
              </a:cxn>
              <a:cxn ang="T7">
                <a:pos x="T2" y="T3"/>
              </a:cxn>
              <a:cxn ang="T8">
                <a:pos x="T4" y="T5"/>
              </a:cxn>
            </a:cxnLst>
            <a:rect l="T9" t="T10" r="T11" b="T12"/>
            <a:pathLst>
              <a:path w="31077" h="21600" fill="none" extrusionOk="0">
                <a:moveTo>
                  <a:pt x="0" y="6599"/>
                </a:moveTo>
                <a:cubicBezTo>
                  <a:pt x="4070" y="2382"/>
                  <a:pt x="9680" y="-1"/>
                  <a:pt x="15542" y="0"/>
                </a:cubicBezTo>
                <a:cubicBezTo>
                  <a:pt x="21399" y="0"/>
                  <a:pt x="27006" y="2379"/>
                  <a:pt x="31076" y="6592"/>
                </a:cubicBezTo>
              </a:path>
              <a:path w="31077" h="21600" stroke="0" extrusionOk="0">
                <a:moveTo>
                  <a:pt x="0" y="6599"/>
                </a:moveTo>
                <a:cubicBezTo>
                  <a:pt x="4070" y="2382"/>
                  <a:pt x="9680" y="-1"/>
                  <a:pt x="15542" y="0"/>
                </a:cubicBezTo>
                <a:cubicBezTo>
                  <a:pt x="21399" y="0"/>
                  <a:pt x="27006" y="2379"/>
                  <a:pt x="31076" y="6592"/>
                </a:cubicBezTo>
                <a:lnTo>
                  <a:pt x="15542" y="21600"/>
                </a:lnTo>
                <a:lnTo>
                  <a:pt x="0" y="6599"/>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494" name="Arc 7">
            <a:extLst>
              <a:ext uri="{FF2B5EF4-FFF2-40B4-BE49-F238E27FC236}">
                <a16:creationId xmlns:a16="http://schemas.microsoft.com/office/drawing/2014/main" id="{91DE08A6-4532-6146-A4F8-754BC6157AC3}"/>
              </a:ext>
            </a:extLst>
          </p:cNvPr>
          <p:cNvSpPr>
            <a:spLocks/>
          </p:cNvSpPr>
          <p:nvPr/>
        </p:nvSpPr>
        <p:spPr bwMode="auto">
          <a:xfrm>
            <a:off x="2884488" y="749300"/>
            <a:ext cx="3252787" cy="4108450"/>
          </a:xfrm>
          <a:custGeom>
            <a:avLst/>
            <a:gdLst>
              <a:gd name="T0" fmla="*/ 2147483646 w 30822"/>
              <a:gd name="T1" fmla="*/ 2147483646 h 21600"/>
              <a:gd name="T2" fmla="*/ 0 w 30822"/>
              <a:gd name="T3" fmla="*/ 2147483646 h 21600"/>
              <a:gd name="T4" fmla="*/ 2147483646 w 30822"/>
              <a:gd name="T5" fmla="*/ 0 h 21600"/>
              <a:gd name="T6" fmla="*/ 0 60000 65536"/>
              <a:gd name="T7" fmla="*/ 0 60000 65536"/>
              <a:gd name="T8" fmla="*/ 0 60000 65536"/>
              <a:gd name="T9" fmla="*/ 0 w 30822"/>
              <a:gd name="T10" fmla="*/ 0 h 21600"/>
              <a:gd name="T11" fmla="*/ 30822 w 30822"/>
              <a:gd name="T12" fmla="*/ 21600 h 21600"/>
            </a:gdLst>
            <a:ahLst/>
            <a:cxnLst>
              <a:cxn ang="T6">
                <a:pos x="T0" y="T1"/>
              </a:cxn>
              <a:cxn ang="T7">
                <a:pos x="T2" y="T3"/>
              </a:cxn>
              <a:cxn ang="T8">
                <a:pos x="T4" y="T5"/>
              </a:cxn>
            </a:cxnLst>
            <a:rect l="T9" t="T10" r="T11" b="T12"/>
            <a:pathLst>
              <a:path w="30822" h="21600" fill="none" extrusionOk="0">
                <a:moveTo>
                  <a:pt x="30822" y="15003"/>
                </a:moveTo>
                <a:cubicBezTo>
                  <a:pt x="26751" y="19218"/>
                  <a:pt x="21143" y="21599"/>
                  <a:pt x="15283" y="21600"/>
                </a:cubicBezTo>
                <a:cubicBezTo>
                  <a:pt x="9549" y="21600"/>
                  <a:pt x="4051" y="19320"/>
                  <a:pt x="-1" y="15264"/>
                </a:cubicBezTo>
              </a:path>
              <a:path w="30822" h="21600" stroke="0" extrusionOk="0">
                <a:moveTo>
                  <a:pt x="30822" y="15003"/>
                </a:moveTo>
                <a:cubicBezTo>
                  <a:pt x="26751" y="19218"/>
                  <a:pt x="21143" y="21599"/>
                  <a:pt x="15283" y="21600"/>
                </a:cubicBezTo>
                <a:cubicBezTo>
                  <a:pt x="9549" y="21600"/>
                  <a:pt x="4051" y="19320"/>
                  <a:pt x="-1" y="15264"/>
                </a:cubicBezTo>
                <a:lnTo>
                  <a:pt x="15283" y="0"/>
                </a:lnTo>
                <a:lnTo>
                  <a:pt x="30822" y="15003"/>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495" name="Arc 8">
            <a:extLst>
              <a:ext uri="{FF2B5EF4-FFF2-40B4-BE49-F238E27FC236}">
                <a16:creationId xmlns:a16="http://schemas.microsoft.com/office/drawing/2014/main" id="{D075920A-4A26-6E4F-B39A-6E45D15C5A3C}"/>
              </a:ext>
            </a:extLst>
          </p:cNvPr>
          <p:cNvSpPr>
            <a:spLocks/>
          </p:cNvSpPr>
          <p:nvPr/>
        </p:nvSpPr>
        <p:spPr bwMode="auto">
          <a:xfrm>
            <a:off x="2982913" y="2738438"/>
            <a:ext cx="3040062" cy="1822450"/>
          </a:xfrm>
          <a:custGeom>
            <a:avLst/>
            <a:gdLst>
              <a:gd name="T0" fmla="*/ 0 w 39304"/>
              <a:gd name="T1" fmla="*/ 2147483646 h 21600"/>
              <a:gd name="T2" fmla="*/ 2147483646 w 39304"/>
              <a:gd name="T3" fmla="*/ 2147483646 h 21600"/>
              <a:gd name="T4" fmla="*/ 2147483646 w 39304"/>
              <a:gd name="T5" fmla="*/ 2147483646 h 21600"/>
              <a:gd name="T6" fmla="*/ 0 60000 65536"/>
              <a:gd name="T7" fmla="*/ 0 60000 65536"/>
              <a:gd name="T8" fmla="*/ 0 60000 65536"/>
              <a:gd name="T9" fmla="*/ 0 w 39304"/>
              <a:gd name="T10" fmla="*/ 0 h 21600"/>
              <a:gd name="T11" fmla="*/ 39304 w 39304"/>
              <a:gd name="T12" fmla="*/ 21600 h 21600"/>
            </a:gdLst>
            <a:ahLst/>
            <a:cxnLst>
              <a:cxn ang="T6">
                <a:pos x="T0" y="T1"/>
              </a:cxn>
              <a:cxn ang="T7">
                <a:pos x="T2" y="T3"/>
              </a:cxn>
              <a:cxn ang="T8">
                <a:pos x="T4" y="T5"/>
              </a:cxn>
            </a:cxnLst>
            <a:rect l="T9" t="T10" r="T11" b="T12"/>
            <a:pathLst>
              <a:path w="39304" h="21600" fill="none" extrusionOk="0">
                <a:moveTo>
                  <a:pt x="0" y="12464"/>
                </a:moveTo>
                <a:cubicBezTo>
                  <a:pt x="3549" y="4860"/>
                  <a:pt x="11181" y="-1"/>
                  <a:pt x="19573" y="0"/>
                </a:cubicBezTo>
                <a:cubicBezTo>
                  <a:pt x="28102" y="0"/>
                  <a:pt x="35832" y="5019"/>
                  <a:pt x="39303" y="12810"/>
                </a:cubicBezTo>
              </a:path>
              <a:path w="39304" h="21600" stroke="0" extrusionOk="0">
                <a:moveTo>
                  <a:pt x="0" y="12464"/>
                </a:moveTo>
                <a:cubicBezTo>
                  <a:pt x="3549" y="4860"/>
                  <a:pt x="11181" y="-1"/>
                  <a:pt x="19573" y="0"/>
                </a:cubicBezTo>
                <a:cubicBezTo>
                  <a:pt x="28102" y="0"/>
                  <a:pt x="35832" y="5019"/>
                  <a:pt x="39303" y="12810"/>
                </a:cubicBezTo>
                <a:lnTo>
                  <a:pt x="19573" y="21600"/>
                </a:lnTo>
                <a:lnTo>
                  <a:pt x="0" y="12464"/>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496" name="Arc 9">
            <a:extLst>
              <a:ext uri="{FF2B5EF4-FFF2-40B4-BE49-F238E27FC236}">
                <a16:creationId xmlns:a16="http://schemas.microsoft.com/office/drawing/2014/main" id="{4EBB2397-0081-3544-A591-82D455910DCB}"/>
              </a:ext>
            </a:extLst>
          </p:cNvPr>
          <p:cNvSpPr>
            <a:spLocks/>
          </p:cNvSpPr>
          <p:nvPr/>
        </p:nvSpPr>
        <p:spPr bwMode="auto">
          <a:xfrm>
            <a:off x="2981325" y="3028950"/>
            <a:ext cx="3041650" cy="1822450"/>
          </a:xfrm>
          <a:custGeom>
            <a:avLst/>
            <a:gdLst>
              <a:gd name="T0" fmla="*/ 2147483646 w 39318"/>
              <a:gd name="T1" fmla="*/ 2147483646 h 21600"/>
              <a:gd name="T2" fmla="*/ 0 w 39318"/>
              <a:gd name="T3" fmla="*/ 2147483646 h 21600"/>
              <a:gd name="T4" fmla="*/ 2147483646 w 39318"/>
              <a:gd name="T5" fmla="*/ 0 h 21600"/>
              <a:gd name="T6" fmla="*/ 0 60000 65536"/>
              <a:gd name="T7" fmla="*/ 0 60000 65536"/>
              <a:gd name="T8" fmla="*/ 0 60000 65536"/>
              <a:gd name="T9" fmla="*/ 0 w 39318"/>
              <a:gd name="T10" fmla="*/ 0 h 21600"/>
              <a:gd name="T11" fmla="*/ 39318 w 39318"/>
              <a:gd name="T12" fmla="*/ 21600 h 21600"/>
            </a:gdLst>
            <a:ahLst/>
            <a:cxnLst>
              <a:cxn ang="T6">
                <a:pos x="T0" y="T1"/>
              </a:cxn>
              <a:cxn ang="T7">
                <a:pos x="T2" y="T3"/>
              </a:cxn>
              <a:cxn ang="T8">
                <a:pos x="T4" y="T5"/>
              </a:cxn>
            </a:cxnLst>
            <a:rect l="T9" t="T10" r="T11" b="T12"/>
            <a:pathLst>
              <a:path w="39318" h="21600" fill="none" extrusionOk="0">
                <a:moveTo>
                  <a:pt x="39317" y="8773"/>
                </a:moveTo>
                <a:cubicBezTo>
                  <a:pt x="35850" y="16573"/>
                  <a:pt x="28115" y="21599"/>
                  <a:pt x="19580" y="21600"/>
                </a:cubicBezTo>
                <a:cubicBezTo>
                  <a:pt x="11182" y="21600"/>
                  <a:pt x="3545" y="16732"/>
                  <a:pt x="-1" y="9120"/>
                </a:cubicBezTo>
              </a:path>
              <a:path w="39318" h="21600" stroke="0" extrusionOk="0">
                <a:moveTo>
                  <a:pt x="39317" y="8773"/>
                </a:moveTo>
                <a:cubicBezTo>
                  <a:pt x="35850" y="16573"/>
                  <a:pt x="28115" y="21599"/>
                  <a:pt x="19580" y="21600"/>
                </a:cubicBezTo>
                <a:cubicBezTo>
                  <a:pt x="11182" y="21600"/>
                  <a:pt x="3545" y="16732"/>
                  <a:pt x="-1" y="9120"/>
                </a:cubicBezTo>
                <a:lnTo>
                  <a:pt x="19580" y="0"/>
                </a:lnTo>
                <a:lnTo>
                  <a:pt x="39317" y="8773"/>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497" name="Arc 10">
            <a:extLst>
              <a:ext uri="{FF2B5EF4-FFF2-40B4-BE49-F238E27FC236}">
                <a16:creationId xmlns:a16="http://schemas.microsoft.com/office/drawing/2014/main" id="{6D7CF451-E70B-6F4F-901D-C5F60535208E}"/>
              </a:ext>
            </a:extLst>
          </p:cNvPr>
          <p:cNvSpPr>
            <a:spLocks/>
          </p:cNvSpPr>
          <p:nvPr/>
        </p:nvSpPr>
        <p:spPr bwMode="auto">
          <a:xfrm>
            <a:off x="2998788" y="2649538"/>
            <a:ext cx="3046412" cy="2279650"/>
          </a:xfrm>
          <a:custGeom>
            <a:avLst/>
            <a:gdLst>
              <a:gd name="T0" fmla="*/ 0 w 24844"/>
              <a:gd name="T1" fmla="*/ 2147483646 h 21600"/>
              <a:gd name="T2" fmla="*/ 2147483646 w 24844"/>
              <a:gd name="T3" fmla="*/ 2147483646 h 21600"/>
              <a:gd name="T4" fmla="*/ 2147483646 w 24844"/>
              <a:gd name="T5" fmla="*/ 2147483646 h 21600"/>
              <a:gd name="T6" fmla="*/ 0 60000 65536"/>
              <a:gd name="T7" fmla="*/ 0 60000 65536"/>
              <a:gd name="T8" fmla="*/ 0 60000 65536"/>
              <a:gd name="T9" fmla="*/ 0 w 24844"/>
              <a:gd name="T10" fmla="*/ 0 h 21600"/>
              <a:gd name="T11" fmla="*/ 24844 w 24844"/>
              <a:gd name="T12" fmla="*/ 21600 h 21600"/>
            </a:gdLst>
            <a:ahLst/>
            <a:cxnLst>
              <a:cxn ang="T6">
                <a:pos x="T0" y="T1"/>
              </a:cxn>
              <a:cxn ang="T7">
                <a:pos x="T2" y="T3"/>
              </a:cxn>
              <a:cxn ang="T8">
                <a:pos x="T4" y="T5"/>
              </a:cxn>
            </a:cxnLst>
            <a:rect l="T9" t="T10" r="T11" b="T12"/>
            <a:pathLst>
              <a:path w="24844" h="21600" fill="none" extrusionOk="0">
                <a:moveTo>
                  <a:pt x="-1" y="838"/>
                </a:moveTo>
                <a:cubicBezTo>
                  <a:pt x="1937" y="282"/>
                  <a:pt x="3943" y="-1"/>
                  <a:pt x="5960" y="0"/>
                </a:cubicBezTo>
                <a:cubicBezTo>
                  <a:pt x="13806" y="0"/>
                  <a:pt x="21035" y="4254"/>
                  <a:pt x="24843" y="11114"/>
                </a:cubicBezTo>
              </a:path>
              <a:path w="24844" h="21600" stroke="0" extrusionOk="0">
                <a:moveTo>
                  <a:pt x="-1" y="838"/>
                </a:moveTo>
                <a:cubicBezTo>
                  <a:pt x="1937" y="282"/>
                  <a:pt x="3943" y="-1"/>
                  <a:pt x="5960" y="0"/>
                </a:cubicBezTo>
                <a:cubicBezTo>
                  <a:pt x="13806" y="0"/>
                  <a:pt x="21035" y="4254"/>
                  <a:pt x="24843" y="11114"/>
                </a:cubicBezTo>
                <a:lnTo>
                  <a:pt x="5960" y="21600"/>
                </a:lnTo>
                <a:lnTo>
                  <a:pt x="-1" y="838"/>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498" name="Arc 11">
            <a:extLst>
              <a:ext uri="{FF2B5EF4-FFF2-40B4-BE49-F238E27FC236}">
                <a16:creationId xmlns:a16="http://schemas.microsoft.com/office/drawing/2014/main" id="{0DAA8876-F310-264D-8C49-75B2D69DD5FA}"/>
              </a:ext>
            </a:extLst>
          </p:cNvPr>
          <p:cNvSpPr>
            <a:spLocks/>
          </p:cNvSpPr>
          <p:nvPr/>
        </p:nvSpPr>
        <p:spPr bwMode="auto">
          <a:xfrm>
            <a:off x="2967038" y="2636838"/>
            <a:ext cx="3044825" cy="2279650"/>
          </a:xfrm>
          <a:custGeom>
            <a:avLst/>
            <a:gdLst>
              <a:gd name="T0" fmla="*/ 0 w 24828"/>
              <a:gd name="T1" fmla="*/ 2147483646 h 21600"/>
              <a:gd name="T2" fmla="*/ 2147483646 w 24828"/>
              <a:gd name="T3" fmla="*/ 2147483646 h 21600"/>
              <a:gd name="T4" fmla="*/ 2147483646 w 24828"/>
              <a:gd name="T5" fmla="*/ 2147483646 h 21600"/>
              <a:gd name="T6" fmla="*/ 0 60000 65536"/>
              <a:gd name="T7" fmla="*/ 0 60000 65536"/>
              <a:gd name="T8" fmla="*/ 0 60000 65536"/>
              <a:gd name="T9" fmla="*/ 0 w 24828"/>
              <a:gd name="T10" fmla="*/ 0 h 21600"/>
              <a:gd name="T11" fmla="*/ 24828 w 24828"/>
              <a:gd name="T12" fmla="*/ 21600 h 21600"/>
            </a:gdLst>
            <a:ahLst/>
            <a:cxnLst>
              <a:cxn ang="T6">
                <a:pos x="T0" y="T1"/>
              </a:cxn>
              <a:cxn ang="T7">
                <a:pos x="T2" y="T3"/>
              </a:cxn>
              <a:cxn ang="T8">
                <a:pos x="T4" y="T5"/>
              </a:cxn>
            </a:cxnLst>
            <a:rect l="T9" t="T10" r="T11" b="T12"/>
            <a:pathLst>
              <a:path w="24828" h="21600" fill="none" extrusionOk="0">
                <a:moveTo>
                  <a:pt x="0" y="11124"/>
                </a:moveTo>
                <a:cubicBezTo>
                  <a:pt x="3807" y="4259"/>
                  <a:pt x="11039" y="-1"/>
                  <a:pt x="18890" y="0"/>
                </a:cubicBezTo>
                <a:cubicBezTo>
                  <a:pt x="20898" y="0"/>
                  <a:pt x="22896" y="280"/>
                  <a:pt x="24827" y="832"/>
                </a:cubicBezTo>
              </a:path>
              <a:path w="24828" h="21600" stroke="0" extrusionOk="0">
                <a:moveTo>
                  <a:pt x="0" y="11124"/>
                </a:moveTo>
                <a:cubicBezTo>
                  <a:pt x="3807" y="4259"/>
                  <a:pt x="11039" y="-1"/>
                  <a:pt x="18890" y="0"/>
                </a:cubicBezTo>
                <a:cubicBezTo>
                  <a:pt x="20898" y="0"/>
                  <a:pt x="22896" y="280"/>
                  <a:pt x="24827" y="832"/>
                </a:cubicBezTo>
                <a:lnTo>
                  <a:pt x="18890" y="21600"/>
                </a:lnTo>
                <a:lnTo>
                  <a:pt x="0" y="11124"/>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499" name="Arc 12">
            <a:extLst>
              <a:ext uri="{FF2B5EF4-FFF2-40B4-BE49-F238E27FC236}">
                <a16:creationId xmlns:a16="http://schemas.microsoft.com/office/drawing/2014/main" id="{3805EE39-5ED0-C04F-86FD-2D878FFF1760}"/>
              </a:ext>
            </a:extLst>
          </p:cNvPr>
          <p:cNvSpPr>
            <a:spLocks/>
          </p:cNvSpPr>
          <p:nvPr/>
        </p:nvSpPr>
        <p:spPr bwMode="auto">
          <a:xfrm>
            <a:off x="2978150" y="2686050"/>
            <a:ext cx="3048000" cy="2279650"/>
          </a:xfrm>
          <a:custGeom>
            <a:avLst/>
            <a:gdLst>
              <a:gd name="T0" fmla="*/ 2147483646 w 24855"/>
              <a:gd name="T1" fmla="*/ 2147483646 h 21600"/>
              <a:gd name="T2" fmla="*/ 0 w 24855"/>
              <a:gd name="T3" fmla="*/ 2147483646 h 21600"/>
              <a:gd name="T4" fmla="*/ 2147483646 w 24855"/>
              <a:gd name="T5" fmla="*/ 0 h 21600"/>
              <a:gd name="T6" fmla="*/ 0 60000 65536"/>
              <a:gd name="T7" fmla="*/ 0 60000 65536"/>
              <a:gd name="T8" fmla="*/ 0 60000 65536"/>
              <a:gd name="T9" fmla="*/ 0 w 24855"/>
              <a:gd name="T10" fmla="*/ 0 h 21600"/>
              <a:gd name="T11" fmla="*/ 24855 w 24855"/>
              <a:gd name="T12" fmla="*/ 21600 h 21600"/>
            </a:gdLst>
            <a:ahLst/>
            <a:cxnLst>
              <a:cxn ang="T6">
                <a:pos x="T0" y="T1"/>
              </a:cxn>
              <a:cxn ang="T7">
                <a:pos x="T2" y="T3"/>
              </a:cxn>
              <a:cxn ang="T8">
                <a:pos x="T4" y="T5"/>
              </a:cxn>
            </a:cxnLst>
            <a:rect l="T9" t="T10" r="T11" b="T12"/>
            <a:pathLst>
              <a:path w="24855" h="21600" fill="none" extrusionOk="0">
                <a:moveTo>
                  <a:pt x="24854" y="10473"/>
                </a:moveTo>
                <a:cubicBezTo>
                  <a:pt x="21047" y="17340"/>
                  <a:pt x="13814" y="21599"/>
                  <a:pt x="5964" y="21600"/>
                </a:cubicBezTo>
                <a:cubicBezTo>
                  <a:pt x="3946" y="21600"/>
                  <a:pt x="1938" y="21317"/>
                  <a:pt x="-1" y="20760"/>
                </a:cubicBezTo>
              </a:path>
              <a:path w="24855" h="21600" stroke="0" extrusionOk="0">
                <a:moveTo>
                  <a:pt x="24854" y="10473"/>
                </a:moveTo>
                <a:cubicBezTo>
                  <a:pt x="21047" y="17340"/>
                  <a:pt x="13814" y="21599"/>
                  <a:pt x="5964" y="21600"/>
                </a:cubicBezTo>
                <a:cubicBezTo>
                  <a:pt x="3946" y="21600"/>
                  <a:pt x="1938" y="21317"/>
                  <a:pt x="-1" y="20760"/>
                </a:cubicBezTo>
                <a:lnTo>
                  <a:pt x="5964" y="0"/>
                </a:lnTo>
                <a:lnTo>
                  <a:pt x="24854" y="10473"/>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500" name="Arc 13">
            <a:extLst>
              <a:ext uri="{FF2B5EF4-FFF2-40B4-BE49-F238E27FC236}">
                <a16:creationId xmlns:a16="http://schemas.microsoft.com/office/drawing/2014/main" id="{E31A20E2-3DC4-F44A-AE6E-CD333F26661C}"/>
              </a:ext>
            </a:extLst>
          </p:cNvPr>
          <p:cNvSpPr>
            <a:spLocks/>
          </p:cNvSpPr>
          <p:nvPr/>
        </p:nvSpPr>
        <p:spPr bwMode="auto">
          <a:xfrm>
            <a:off x="2992438" y="2611438"/>
            <a:ext cx="3044825" cy="2279650"/>
          </a:xfrm>
          <a:custGeom>
            <a:avLst/>
            <a:gdLst>
              <a:gd name="T0" fmla="*/ 0 w 24828"/>
              <a:gd name="T1" fmla="*/ 2147483646 h 21600"/>
              <a:gd name="T2" fmla="*/ 2147483646 w 24828"/>
              <a:gd name="T3" fmla="*/ 2147483646 h 21600"/>
              <a:gd name="T4" fmla="*/ 2147483646 w 24828"/>
              <a:gd name="T5" fmla="*/ 2147483646 h 21600"/>
              <a:gd name="T6" fmla="*/ 0 60000 65536"/>
              <a:gd name="T7" fmla="*/ 0 60000 65536"/>
              <a:gd name="T8" fmla="*/ 0 60000 65536"/>
              <a:gd name="T9" fmla="*/ 0 w 24828"/>
              <a:gd name="T10" fmla="*/ 0 h 21600"/>
              <a:gd name="T11" fmla="*/ 24828 w 24828"/>
              <a:gd name="T12" fmla="*/ 21600 h 21600"/>
            </a:gdLst>
            <a:ahLst/>
            <a:cxnLst>
              <a:cxn ang="T6">
                <a:pos x="T0" y="T1"/>
              </a:cxn>
              <a:cxn ang="T7">
                <a:pos x="T2" y="T3"/>
              </a:cxn>
              <a:cxn ang="T8">
                <a:pos x="T4" y="T5"/>
              </a:cxn>
            </a:cxnLst>
            <a:rect l="T9" t="T10" r="T11" b="T12"/>
            <a:pathLst>
              <a:path w="24828" h="21600" fill="none" extrusionOk="0">
                <a:moveTo>
                  <a:pt x="0" y="11124"/>
                </a:moveTo>
                <a:cubicBezTo>
                  <a:pt x="3807" y="4259"/>
                  <a:pt x="11039" y="-1"/>
                  <a:pt x="18890" y="0"/>
                </a:cubicBezTo>
                <a:cubicBezTo>
                  <a:pt x="20898" y="0"/>
                  <a:pt x="22896" y="280"/>
                  <a:pt x="24827" y="832"/>
                </a:cubicBezTo>
              </a:path>
              <a:path w="24828" h="21600" stroke="0" extrusionOk="0">
                <a:moveTo>
                  <a:pt x="0" y="11124"/>
                </a:moveTo>
                <a:cubicBezTo>
                  <a:pt x="3807" y="4259"/>
                  <a:pt x="11039" y="-1"/>
                  <a:pt x="18890" y="0"/>
                </a:cubicBezTo>
                <a:cubicBezTo>
                  <a:pt x="20898" y="0"/>
                  <a:pt x="22896" y="280"/>
                  <a:pt x="24827" y="832"/>
                </a:cubicBezTo>
                <a:lnTo>
                  <a:pt x="18890" y="21600"/>
                </a:lnTo>
                <a:lnTo>
                  <a:pt x="0" y="11124"/>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501" name="Rectangle 14">
            <a:extLst>
              <a:ext uri="{FF2B5EF4-FFF2-40B4-BE49-F238E27FC236}">
                <a16:creationId xmlns:a16="http://schemas.microsoft.com/office/drawing/2014/main" id="{123751AA-4249-134B-9AA9-7F0C9505D5BC}"/>
              </a:ext>
            </a:extLst>
          </p:cNvPr>
          <p:cNvSpPr>
            <a:spLocks noChangeArrowheads="1"/>
          </p:cNvSpPr>
          <p:nvPr/>
        </p:nvSpPr>
        <p:spPr bwMode="auto">
          <a:xfrm>
            <a:off x="6191250" y="2943225"/>
            <a:ext cx="15208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a:latin typeface="Times New Roman" panose="02020603050405020304" pitchFamily="18" charset="0"/>
              </a:rPr>
              <a:t>Decision point</a:t>
            </a:r>
          </a:p>
        </p:txBody>
      </p:sp>
      <p:sp>
        <p:nvSpPr>
          <p:cNvPr id="63502" name="Line 15">
            <a:extLst>
              <a:ext uri="{FF2B5EF4-FFF2-40B4-BE49-F238E27FC236}">
                <a16:creationId xmlns:a16="http://schemas.microsoft.com/office/drawing/2014/main" id="{7A96A96C-CB67-2941-868D-5A31EA544F1E}"/>
              </a:ext>
            </a:extLst>
          </p:cNvPr>
          <p:cNvSpPr>
            <a:spLocks noChangeShapeType="1"/>
          </p:cNvSpPr>
          <p:nvPr/>
        </p:nvSpPr>
        <p:spPr bwMode="auto">
          <a:xfrm flipH="1">
            <a:off x="4541838" y="3225800"/>
            <a:ext cx="1649412"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3" name="Rectangle 16">
            <a:extLst>
              <a:ext uri="{FF2B5EF4-FFF2-40B4-BE49-F238E27FC236}">
                <a16:creationId xmlns:a16="http://schemas.microsoft.com/office/drawing/2014/main" id="{A69DD62B-8BA4-4B4F-AFB3-DC187449414D}"/>
              </a:ext>
            </a:extLst>
          </p:cNvPr>
          <p:cNvSpPr>
            <a:spLocks noChangeArrowheads="1"/>
          </p:cNvSpPr>
          <p:nvPr/>
        </p:nvSpPr>
        <p:spPr bwMode="auto">
          <a:xfrm>
            <a:off x="6470650" y="3578225"/>
            <a:ext cx="1108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a:latin typeface="Times New Roman" panose="02020603050405020304" pitchFamily="18" charset="0"/>
              </a:rPr>
              <a:t>Threshold</a:t>
            </a:r>
          </a:p>
        </p:txBody>
      </p:sp>
      <p:sp>
        <p:nvSpPr>
          <p:cNvPr id="63504" name="Rectangle 17">
            <a:extLst>
              <a:ext uri="{FF2B5EF4-FFF2-40B4-BE49-F238E27FC236}">
                <a16:creationId xmlns:a16="http://schemas.microsoft.com/office/drawing/2014/main" id="{C0F2E47E-7FA3-C24A-9F37-8A01D6185B9C}"/>
              </a:ext>
            </a:extLst>
          </p:cNvPr>
          <p:cNvSpPr>
            <a:spLocks noChangeArrowheads="1"/>
          </p:cNvSpPr>
          <p:nvPr/>
        </p:nvSpPr>
        <p:spPr bwMode="auto">
          <a:xfrm>
            <a:off x="3917950" y="5140325"/>
            <a:ext cx="11620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en-GB" altLang="en-US" sz="1800">
                <a:latin typeface="Times New Roman" panose="02020603050405020304" pitchFamily="18" charset="0"/>
              </a:rPr>
              <a:t>Sampling epoch</a:t>
            </a:r>
          </a:p>
        </p:txBody>
      </p:sp>
      <p:sp>
        <p:nvSpPr>
          <p:cNvPr id="63505" name="Arc 18">
            <a:extLst>
              <a:ext uri="{FF2B5EF4-FFF2-40B4-BE49-F238E27FC236}">
                <a16:creationId xmlns:a16="http://schemas.microsoft.com/office/drawing/2014/main" id="{41180E50-EF23-FB42-B55A-65FB81E7997A}"/>
              </a:ext>
            </a:extLst>
          </p:cNvPr>
          <p:cNvSpPr>
            <a:spLocks/>
          </p:cNvSpPr>
          <p:nvPr/>
        </p:nvSpPr>
        <p:spPr bwMode="auto">
          <a:xfrm>
            <a:off x="2973388" y="546100"/>
            <a:ext cx="1503362" cy="2279650"/>
          </a:xfrm>
          <a:custGeom>
            <a:avLst/>
            <a:gdLst>
              <a:gd name="T0" fmla="*/ 2147483646 w 12264"/>
              <a:gd name="T1" fmla="*/ 2147483646 h 21600"/>
              <a:gd name="T2" fmla="*/ 0 w 12264"/>
              <a:gd name="T3" fmla="*/ 2147483646 h 21600"/>
              <a:gd name="T4" fmla="*/ 2147483646 w 12264"/>
              <a:gd name="T5" fmla="*/ 0 h 21600"/>
              <a:gd name="T6" fmla="*/ 0 60000 65536"/>
              <a:gd name="T7" fmla="*/ 0 60000 65536"/>
              <a:gd name="T8" fmla="*/ 0 60000 65536"/>
              <a:gd name="T9" fmla="*/ 0 w 12264"/>
              <a:gd name="T10" fmla="*/ 0 h 21600"/>
              <a:gd name="T11" fmla="*/ 12264 w 12264"/>
              <a:gd name="T12" fmla="*/ 21600 h 21600"/>
            </a:gdLst>
            <a:ahLst/>
            <a:cxnLst>
              <a:cxn ang="T6">
                <a:pos x="T0" y="T1"/>
              </a:cxn>
              <a:cxn ang="T7">
                <a:pos x="T2" y="T3"/>
              </a:cxn>
              <a:cxn ang="T8">
                <a:pos x="T4" y="T5"/>
              </a:cxn>
            </a:cxnLst>
            <a:rect l="T9" t="T10" r="T11" b="T12"/>
            <a:pathLst>
              <a:path w="12264" h="21600" fill="none" extrusionOk="0">
                <a:moveTo>
                  <a:pt x="12263" y="20660"/>
                </a:moveTo>
                <a:cubicBezTo>
                  <a:pt x="10221" y="21283"/>
                  <a:pt x="8098" y="21599"/>
                  <a:pt x="5964" y="21600"/>
                </a:cubicBezTo>
                <a:cubicBezTo>
                  <a:pt x="3946" y="21600"/>
                  <a:pt x="1938" y="21317"/>
                  <a:pt x="-1" y="20760"/>
                </a:cubicBezTo>
              </a:path>
              <a:path w="12264" h="21600" stroke="0" extrusionOk="0">
                <a:moveTo>
                  <a:pt x="12263" y="20660"/>
                </a:moveTo>
                <a:cubicBezTo>
                  <a:pt x="10221" y="21283"/>
                  <a:pt x="8098" y="21599"/>
                  <a:pt x="5964" y="21600"/>
                </a:cubicBezTo>
                <a:cubicBezTo>
                  <a:pt x="3946" y="21600"/>
                  <a:pt x="1938" y="21317"/>
                  <a:pt x="-1" y="20760"/>
                </a:cubicBezTo>
                <a:lnTo>
                  <a:pt x="5964" y="0"/>
                </a:lnTo>
                <a:lnTo>
                  <a:pt x="12263" y="2066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506" name="Arc 19">
            <a:extLst>
              <a:ext uri="{FF2B5EF4-FFF2-40B4-BE49-F238E27FC236}">
                <a16:creationId xmlns:a16="http://schemas.microsoft.com/office/drawing/2014/main" id="{103390D1-B263-9B40-906F-AC5F53912765}"/>
              </a:ext>
            </a:extLst>
          </p:cNvPr>
          <p:cNvSpPr>
            <a:spLocks/>
          </p:cNvSpPr>
          <p:nvPr/>
        </p:nvSpPr>
        <p:spPr bwMode="auto">
          <a:xfrm>
            <a:off x="4497388" y="546100"/>
            <a:ext cx="1503362" cy="2279650"/>
          </a:xfrm>
          <a:custGeom>
            <a:avLst/>
            <a:gdLst>
              <a:gd name="T0" fmla="*/ 2147483646 w 12264"/>
              <a:gd name="T1" fmla="*/ 2147483646 h 21600"/>
              <a:gd name="T2" fmla="*/ 0 w 12264"/>
              <a:gd name="T3" fmla="*/ 2147483646 h 21600"/>
              <a:gd name="T4" fmla="*/ 2147483646 w 12264"/>
              <a:gd name="T5" fmla="*/ 0 h 21600"/>
              <a:gd name="T6" fmla="*/ 0 60000 65536"/>
              <a:gd name="T7" fmla="*/ 0 60000 65536"/>
              <a:gd name="T8" fmla="*/ 0 60000 65536"/>
              <a:gd name="T9" fmla="*/ 0 w 12264"/>
              <a:gd name="T10" fmla="*/ 0 h 21600"/>
              <a:gd name="T11" fmla="*/ 12264 w 12264"/>
              <a:gd name="T12" fmla="*/ 21600 h 21600"/>
            </a:gdLst>
            <a:ahLst/>
            <a:cxnLst>
              <a:cxn ang="T6">
                <a:pos x="T0" y="T1"/>
              </a:cxn>
              <a:cxn ang="T7">
                <a:pos x="T2" y="T3"/>
              </a:cxn>
              <a:cxn ang="T8">
                <a:pos x="T4" y="T5"/>
              </a:cxn>
            </a:cxnLst>
            <a:rect l="T9" t="T10" r="T11" b="T12"/>
            <a:pathLst>
              <a:path w="12264" h="21600" fill="none" extrusionOk="0">
                <a:moveTo>
                  <a:pt x="12263" y="20660"/>
                </a:moveTo>
                <a:cubicBezTo>
                  <a:pt x="10221" y="21283"/>
                  <a:pt x="8098" y="21599"/>
                  <a:pt x="5964" y="21600"/>
                </a:cubicBezTo>
                <a:cubicBezTo>
                  <a:pt x="3946" y="21600"/>
                  <a:pt x="1938" y="21317"/>
                  <a:pt x="-1" y="20760"/>
                </a:cubicBezTo>
              </a:path>
              <a:path w="12264" h="21600" stroke="0" extrusionOk="0">
                <a:moveTo>
                  <a:pt x="12263" y="20660"/>
                </a:moveTo>
                <a:cubicBezTo>
                  <a:pt x="10221" y="21283"/>
                  <a:pt x="8098" y="21599"/>
                  <a:pt x="5964" y="21600"/>
                </a:cubicBezTo>
                <a:cubicBezTo>
                  <a:pt x="3946" y="21600"/>
                  <a:pt x="1938" y="21317"/>
                  <a:pt x="-1" y="20760"/>
                </a:cubicBezTo>
                <a:lnTo>
                  <a:pt x="5964" y="0"/>
                </a:lnTo>
                <a:lnTo>
                  <a:pt x="12263" y="2066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507" name="Arc 20">
            <a:extLst>
              <a:ext uri="{FF2B5EF4-FFF2-40B4-BE49-F238E27FC236}">
                <a16:creationId xmlns:a16="http://schemas.microsoft.com/office/drawing/2014/main" id="{DEE9185A-130F-5A46-A2BC-0B462EBC71E9}"/>
              </a:ext>
            </a:extLst>
          </p:cNvPr>
          <p:cNvSpPr>
            <a:spLocks/>
          </p:cNvSpPr>
          <p:nvPr/>
        </p:nvSpPr>
        <p:spPr bwMode="auto">
          <a:xfrm>
            <a:off x="2974975" y="4814888"/>
            <a:ext cx="1508125" cy="158750"/>
          </a:xfrm>
          <a:custGeom>
            <a:avLst/>
            <a:gdLst>
              <a:gd name="T0" fmla="*/ 0 w 31291"/>
              <a:gd name="T1" fmla="*/ 2147483646 h 21600"/>
              <a:gd name="T2" fmla="*/ 2147483646 w 31291"/>
              <a:gd name="T3" fmla="*/ 2147483646 h 21600"/>
              <a:gd name="T4" fmla="*/ 2147483646 w 31291"/>
              <a:gd name="T5" fmla="*/ 2147483646 h 21600"/>
              <a:gd name="T6" fmla="*/ 0 60000 65536"/>
              <a:gd name="T7" fmla="*/ 0 60000 65536"/>
              <a:gd name="T8" fmla="*/ 0 60000 65536"/>
              <a:gd name="T9" fmla="*/ 0 w 31291"/>
              <a:gd name="T10" fmla="*/ 0 h 21600"/>
              <a:gd name="T11" fmla="*/ 31291 w 31291"/>
              <a:gd name="T12" fmla="*/ 21600 h 21600"/>
            </a:gdLst>
            <a:ahLst/>
            <a:cxnLst>
              <a:cxn ang="T6">
                <a:pos x="T0" y="T1"/>
              </a:cxn>
              <a:cxn ang="T7">
                <a:pos x="T2" y="T3"/>
              </a:cxn>
              <a:cxn ang="T8">
                <a:pos x="T4" y="T5"/>
              </a:cxn>
            </a:cxnLst>
            <a:rect l="T9" t="T10" r="T11" b="T12"/>
            <a:pathLst>
              <a:path w="31291" h="21600" fill="none" extrusionOk="0">
                <a:moveTo>
                  <a:pt x="0" y="6310"/>
                </a:moveTo>
                <a:cubicBezTo>
                  <a:pt x="4049" y="2269"/>
                  <a:pt x="9536" y="-1"/>
                  <a:pt x="15257" y="0"/>
                </a:cubicBezTo>
                <a:cubicBezTo>
                  <a:pt x="21369" y="0"/>
                  <a:pt x="27195" y="2589"/>
                  <a:pt x="31291" y="7126"/>
                </a:cubicBezTo>
              </a:path>
              <a:path w="31291" h="21600" stroke="0" extrusionOk="0">
                <a:moveTo>
                  <a:pt x="0" y="6310"/>
                </a:moveTo>
                <a:cubicBezTo>
                  <a:pt x="4049" y="2269"/>
                  <a:pt x="9536" y="-1"/>
                  <a:pt x="15257" y="0"/>
                </a:cubicBezTo>
                <a:cubicBezTo>
                  <a:pt x="21369" y="0"/>
                  <a:pt x="27195" y="2589"/>
                  <a:pt x="31291" y="7126"/>
                </a:cubicBezTo>
                <a:lnTo>
                  <a:pt x="15257" y="21600"/>
                </a:lnTo>
                <a:lnTo>
                  <a:pt x="0" y="631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508" name="Arc 21">
            <a:extLst>
              <a:ext uri="{FF2B5EF4-FFF2-40B4-BE49-F238E27FC236}">
                <a16:creationId xmlns:a16="http://schemas.microsoft.com/office/drawing/2014/main" id="{0A0C89E3-0A9C-4D42-92AA-52CBD068D3C6}"/>
              </a:ext>
            </a:extLst>
          </p:cNvPr>
          <p:cNvSpPr>
            <a:spLocks/>
          </p:cNvSpPr>
          <p:nvPr/>
        </p:nvSpPr>
        <p:spPr bwMode="auto">
          <a:xfrm>
            <a:off x="4473575" y="4749800"/>
            <a:ext cx="1517650" cy="158750"/>
          </a:xfrm>
          <a:custGeom>
            <a:avLst/>
            <a:gdLst>
              <a:gd name="T0" fmla="*/ 2147483646 w 31507"/>
              <a:gd name="T1" fmla="*/ 2147483646 h 21600"/>
              <a:gd name="T2" fmla="*/ 0 w 31507"/>
              <a:gd name="T3" fmla="*/ 2147483646 h 21600"/>
              <a:gd name="T4" fmla="*/ 2147483646 w 31507"/>
              <a:gd name="T5" fmla="*/ 0 h 21600"/>
              <a:gd name="T6" fmla="*/ 0 60000 65536"/>
              <a:gd name="T7" fmla="*/ 0 60000 65536"/>
              <a:gd name="T8" fmla="*/ 0 60000 65536"/>
              <a:gd name="T9" fmla="*/ 0 w 31507"/>
              <a:gd name="T10" fmla="*/ 0 h 21600"/>
              <a:gd name="T11" fmla="*/ 31507 w 31507"/>
              <a:gd name="T12" fmla="*/ 21600 h 21600"/>
            </a:gdLst>
            <a:ahLst/>
            <a:cxnLst>
              <a:cxn ang="T6">
                <a:pos x="T0" y="T1"/>
              </a:cxn>
              <a:cxn ang="T7">
                <a:pos x="T2" y="T3"/>
              </a:cxn>
              <a:cxn ang="T8">
                <a:pos x="T4" y="T5"/>
              </a:cxn>
            </a:cxnLst>
            <a:rect l="T9" t="T10" r="T11" b="T12"/>
            <a:pathLst>
              <a:path w="31507" h="21600" fill="none" extrusionOk="0">
                <a:moveTo>
                  <a:pt x="31506" y="14352"/>
                </a:moveTo>
                <a:cubicBezTo>
                  <a:pt x="27407" y="18962"/>
                  <a:pt x="21533" y="21599"/>
                  <a:pt x="15365" y="21600"/>
                </a:cubicBezTo>
                <a:cubicBezTo>
                  <a:pt x="9591" y="21600"/>
                  <a:pt x="4058" y="19288"/>
                  <a:pt x="0" y="15181"/>
                </a:cubicBezTo>
              </a:path>
              <a:path w="31507" h="21600" stroke="0" extrusionOk="0">
                <a:moveTo>
                  <a:pt x="31506" y="14352"/>
                </a:moveTo>
                <a:cubicBezTo>
                  <a:pt x="27407" y="18962"/>
                  <a:pt x="21533" y="21599"/>
                  <a:pt x="15365" y="21600"/>
                </a:cubicBezTo>
                <a:cubicBezTo>
                  <a:pt x="9591" y="21600"/>
                  <a:pt x="4058" y="19288"/>
                  <a:pt x="0" y="15181"/>
                </a:cubicBezTo>
                <a:lnTo>
                  <a:pt x="15365" y="0"/>
                </a:lnTo>
                <a:lnTo>
                  <a:pt x="31506" y="14352"/>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509" name="Arc 22">
            <a:extLst>
              <a:ext uri="{FF2B5EF4-FFF2-40B4-BE49-F238E27FC236}">
                <a16:creationId xmlns:a16="http://schemas.microsoft.com/office/drawing/2014/main" id="{082BC9C8-5E6C-D544-956B-A53AF66B685B}"/>
              </a:ext>
            </a:extLst>
          </p:cNvPr>
          <p:cNvSpPr>
            <a:spLocks/>
          </p:cNvSpPr>
          <p:nvPr/>
        </p:nvSpPr>
        <p:spPr bwMode="auto">
          <a:xfrm>
            <a:off x="4518025" y="4802188"/>
            <a:ext cx="1508125" cy="158750"/>
          </a:xfrm>
          <a:custGeom>
            <a:avLst/>
            <a:gdLst>
              <a:gd name="T0" fmla="*/ 0 w 31291"/>
              <a:gd name="T1" fmla="*/ 2147483646 h 21600"/>
              <a:gd name="T2" fmla="*/ 2147483646 w 31291"/>
              <a:gd name="T3" fmla="*/ 2147483646 h 21600"/>
              <a:gd name="T4" fmla="*/ 2147483646 w 31291"/>
              <a:gd name="T5" fmla="*/ 2147483646 h 21600"/>
              <a:gd name="T6" fmla="*/ 0 60000 65536"/>
              <a:gd name="T7" fmla="*/ 0 60000 65536"/>
              <a:gd name="T8" fmla="*/ 0 60000 65536"/>
              <a:gd name="T9" fmla="*/ 0 w 31291"/>
              <a:gd name="T10" fmla="*/ 0 h 21600"/>
              <a:gd name="T11" fmla="*/ 31291 w 31291"/>
              <a:gd name="T12" fmla="*/ 21600 h 21600"/>
            </a:gdLst>
            <a:ahLst/>
            <a:cxnLst>
              <a:cxn ang="T6">
                <a:pos x="T0" y="T1"/>
              </a:cxn>
              <a:cxn ang="T7">
                <a:pos x="T2" y="T3"/>
              </a:cxn>
              <a:cxn ang="T8">
                <a:pos x="T4" y="T5"/>
              </a:cxn>
            </a:cxnLst>
            <a:rect l="T9" t="T10" r="T11" b="T12"/>
            <a:pathLst>
              <a:path w="31291" h="21600" fill="none" extrusionOk="0">
                <a:moveTo>
                  <a:pt x="0" y="6310"/>
                </a:moveTo>
                <a:cubicBezTo>
                  <a:pt x="4049" y="2269"/>
                  <a:pt x="9536" y="-1"/>
                  <a:pt x="15257" y="0"/>
                </a:cubicBezTo>
                <a:cubicBezTo>
                  <a:pt x="21369" y="0"/>
                  <a:pt x="27195" y="2589"/>
                  <a:pt x="31291" y="7126"/>
                </a:cubicBezTo>
              </a:path>
              <a:path w="31291" h="21600" stroke="0" extrusionOk="0">
                <a:moveTo>
                  <a:pt x="0" y="6310"/>
                </a:moveTo>
                <a:cubicBezTo>
                  <a:pt x="4049" y="2269"/>
                  <a:pt x="9536" y="-1"/>
                  <a:pt x="15257" y="0"/>
                </a:cubicBezTo>
                <a:cubicBezTo>
                  <a:pt x="21369" y="0"/>
                  <a:pt x="27195" y="2589"/>
                  <a:pt x="31291" y="7126"/>
                </a:cubicBezTo>
                <a:lnTo>
                  <a:pt x="15257" y="21600"/>
                </a:lnTo>
                <a:lnTo>
                  <a:pt x="0" y="631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510" name="Arc 23">
            <a:extLst>
              <a:ext uri="{FF2B5EF4-FFF2-40B4-BE49-F238E27FC236}">
                <a16:creationId xmlns:a16="http://schemas.microsoft.com/office/drawing/2014/main" id="{E28315B7-C7A2-7547-B826-4680F9738FAE}"/>
              </a:ext>
            </a:extLst>
          </p:cNvPr>
          <p:cNvSpPr>
            <a:spLocks/>
          </p:cNvSpPr>
          <p:nvPr/>
        </p:nvSpPr>
        <p:spPr bwMode="auto">
          <a:xfrm>
            <a:off x="2967038" y="2693988"/>
            <a:ext cx="1508125" cy="158750"/>
          </a:xfrm>
          <a:custGeom>
            <a:avLst/>
            <a:gdLst>
              <a:gd name="T0" fmla="*/ 0 w 31291"/>
              <a:gd name="T1" fmla="*/ 2147483646 h 21600"/>
              <a:gd name="T2" fmla="*/ 2147483646 w 31291"/>
              <a:gd name="T3" fmla="*/ 2147483646 h 21600"/>
              <a:gd name="T4" fmla="*/ 2147483646 w 31291"/>
              <a:gd name="T5" fmla="*/ 2147483646 h 21600"/>
              <a:gd name="T6" fmla="*/ 0 60000 65536"/>
              <a:gd name="T7" fmla="*/ 0 60000 65536"/>
              <a:gd name="T8" fmla="*/ 0 60000 65536"/>
              <a:gd name="T9" fmla="*/ 0 w 31291"/>
              <a:gd name="T10" fmla="*/ 0 h 21600"/>
              <a:gd name="T11" fmla="*/ 31291 w 31291"/>
              <a:gd name="T12" fmla="*/ 21600 h 21600"/>
            </a:gdLst>
            <a:ahLst/>
            <a:cxnLst>
              <a:cxn ang="T6">
                <a:pos x="T0" y="T1"/>
              </a:cxn>
              <a:cxn ang="T7">
                <a:pos x="T2" y="T3"/>
              </a:cxn>
              <a:cxn ang="T8">
                <a:pos x="T4" y="T5"/>
              </a:cxn>
            </a:cxnLst>
            <a:rect l="T9" t="T10" r="T11" b="T12"/>
            <a:pathLst>
              <a:path w="31291" h="21600" fill="none" extrusionOk="0">
                <a:moveTo>
                  <a:pt x="0" y="6310"/>
                </a:moveTo>
                <a:cubicBezTo>
                  <a:pt x="4049" y="2269"/>
                  <a:pt x="9536" y="-1"/>
                  <a:pt x="15257" y="0"/>
                </a:cubicBezTo>
                <a:cubicBezTo>
                  <a:pt x="21369" y="0"/>
                  <a:pt x="27195" y="2589"/>
                  <a:pt x="31291" y="7126"/>
                </a:cubicBezTo>
              </a:path>
              <a:path w="31291" h="21600" stroke="0" extrusionOk="0">
                <a:moveTo>
                  <a:pt x="0" y="6310"/>
                </a:moveTo>
                <a:cubicBezTo>
                  <a:pt x="4049" y="2269"/>
                  <a:pt x="9536" y="-1"/>
                  <a:pt x="15257" y="0"/>
                </a:cubicBezTo>
                <a:cubicBezTo>
                  <a:pt x="21369" y="0"/>
                  <a:pt x="27195" y="2589"/>
                  <a:pt x="31291" y="7126"/>
                </a:cubicBezTo>
                <a:lnTo>
                  <a:pt x="15257" y="21600"/>
                </a:lnTo>
                <a:lnTo>
                  <a:pt x="0" y="631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511" name="Arc 24">
            <a:extLst>
              <a:ext uri="{FF2B5EF4-FFF2-40B4-BE49-F238E27FC236}">
                <a16:creationId xmlns:a16="http://schemas.microsoft.com/office/drawing/2014/main" id="{056EFCB9-4999-0544-9DDA-E76F684F32A5}"/>
              </a:ext>
            </a:extLst>
          </p:cNvPr>
          <p:cNvSpPr>
            <a:spLocks/>
          </p:cNvSpPr>
          <p:nvPr/>
        </p:nvSpPr>
        <p:spPr bwMode="auto">
          <a:xfrm>
            <a:off x="4486275" y="2687638"/>
            <a:ext cx="1506538" cy="158750"/>
          </a:xfrm>
          <a:custGeom>
            <a:avLst/>
            <a:gdLst>
              <a:gd name="T0" fmla="*/ 0 w 31291"/>
              <a:gd name="T1" fmla="*/ 2147483646 h 21600"/>
              <a:gd name="T2" fmla="*/ 2147483646 w 31291"/>
              <a:gd name="T3" fmla="*/ 2147483646 h 21600"/>
              <a:gd name="T4" fmla="*/ 2147483646 w 31291"/>
              <a:gd name="T5" fmla="*/ 2147483646 h 21600"/>
              <a:gd name="T6" fmla="*/ 0 60000 65536"/>
              <a:gd name="T7" fmla="*/ 0 60000 65536"/>
              <a:gd name="T8" fmla="*/ 0 60000 65536"/>
              <a:gd name="T9" fmla="*/ 0 w 31291"/>
              <a:gd name="T10" fmla="*/ 0 h 21600"/>
              <a:gd name="T11" fmla="*/ 31291 w 31291"/>
              <a:gd name="T12" fmla="*/ 21600 h 21600"/>
            </a:gdLst>
            <a:ahLst/>
            <a:cxnLst>
              <a:cxn ang="T6">
                <a:pos x="T0" y="T1"/>
              </a:cxn>
              <a:cxn ang="T7">
                <a:pos x="T2" y="T3"/>
              </a:cxn>
              <a:cxn ang="T8">
                <a:pos x="T4" y="T5"/>
              </a:cxn>
            </a:cxnLst>
            <a:rect l="T9" t="T10" r="T11" b="T12"/>
            <a:pathLst>
              <a:path w="31291" h="21600" fill="none" extrusionOk="0">
                <a:moveTo>
                  <a:pt x="0" y="6310"/>
                </a:moveTo>
                <a:cubicBezTo>
                  <a:pt x="4049" y="2269"/>
                  <a:pt x="9536" y="-1"/>
                  <a:pt x="15257" y="0"/>
                </a:cubicBezTo>
                <a:cubicBezTo>
                  <a:pt x="21369" y="0"/>
                  <a:pt x="27195" y="2589"/>
                  <a:pt x="31291" y="7126"/>
                </a:cubicBezTo>
              </a:path>
              <a:path w="31291" h="21600" stroke="0" extrusionOk="0">
                <a:moveTo>
                  <a:pt x="0" y="6310"/>
                </a:moveTo>
                <a:cubicBezTo>
                  <a:pt x="4049" y="2269"/>
                  <a:pt x="9536" y="-1"/>
                  <a:pt x="15257" y="0"/>
                </a:cubicBezTo>
                <a:cubicBezTo>
                  <a:pt x="21369" y="0"/>
                  <a:pt x="27195" y="2589"/>
                  <a:pt x="31291" y="7126"/>
                </a:cubicBezTo>
                <a:lnTo>
                  <a:pt x="15257" y="21600"/>
                </a:lnTo>
                <a:lnTo>
                  <a:pt x="0" y="631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512" name="Arc 25">
            <a:extLst>
              <a:ext uri="{FF2B5EF4-FFF2-40B4-BE49-F238E27FC236}">
                <a16:creationId xmlns:a16="http://schemas.microsoft.com/office/drawing/2014/main" id="{7F8A835C-9DEE-A448-B670-72EE1978D497}"/>
              </a:ext>
            </a:extLst>
          </p:cNvPr>
          <p:cNvSpPr>
            <a:spLocks/>
          </p:cNvSpPr>
          <p:nvPr/>
        </p:nvSpPr>
        <p:spPr bwMode="auto">
          <a:xfrm>
            <a:off x="2981325" y="2679700"/>
            <a:ext cx="3046413" cy="2279650"/>
          </a:xfrm>
          <a:custGeom>
            <a:avLst/>
            <a:gdLst>
              <a:gd name="T0" fmla="*/ 2147483646 w 24849"/>
              <a:gd name="T1" fmla="*/ 2147483646 h 21600"/>
              <a:gd name="T2" fmla="*/ 0 w 24849"/>
              <a:gd name="T3" fmla="*/ 2147483646 h 21600"/>
              <a:gd name="T4" fmla="*/ 2147483646 w 24849"/>
              <a:gd name="T5" fmla="*/ 0 h 21600"/>
              <a:gd name="T6" fmla="*/ 0 60000 65536"/>
              <a:gd name="T7" fmla="*/ 0 60000 65536"/>
              <a:gd name="T8" fmla="*/ 0 60000 65536"/>
              <a:gd name="T9" fmla="*/ 0 w 24849"/>
              <a:gd name="T10" fmla="*/ 0 h 21600"/>
              <a:gd name="T11" fmla="*/ 24849 w 24849"/>
              <a:gd name="T12" fmla="*/ 21600 h 21600"/>
            </a:gdLst>
            <a:ahLst/>
            <a:cxnLst>
              <a:cxn ang="T6">
                <a:pos x="T0" y="T1"/>
              </a:cxn>
              <a:cxn ang="T7">
                <a:pos x="T2" y="T3"/>
              </a:cxn>
              <a:cxn ang="T8">
                <a:pos x="T4" y="T5"/>
              </a:cxn>
            </a:cxnLst>
            <a:rect l="T9" t="T10" r="T11" b="T12"/>
            <a:pathLst>
              <a:path w="24849" h="21600" fill="none" extrusionOk="0">
                <a:moveTo>
                  <a:pt x="24849" y="20763"/>
                </a:moveTo>
                <a:cubicBezTo>
                  <a:pt x="22913" y="21318"/>
                  <a:pt x="20908" y="21599"/>
                  <a:pt x="18895" y="21600"/>
                </a:cubicBezTo>
                <a:cubicBezTo>
                  <a:pt x="11041" y="21600"/>
                  <a:pt x="3806" y="17336"/>
                  <a:pt x="0" y="10466"/>
                </a:cubicBezTo>
              </a:path>
              <a:path w="24849" h="21600" stroke="0" extrusionOk="0">
                <a:moveTo>
                  <a:pt x="24849" y="20763"/>
                </a:moveTo>
                <a:cubicBezTo>
                  <a:pt x="22913" y="21318"/>
                  <a:pt x="20908" y="21599"/>
                  <a:pt x="18895" y="21600"/>
                </a:cubicBezTo>
                <a:cubicBezTo>
                  <a:pt x="11041" y="21600"/>
                  <a:pt x="3806" y="17336"/>
                  <a:pt x="0" y="10466"/>
                </a:cubicBezTo>
                <a:lnTo>
                  <a:pt x="18895" y="0"/>
                </a:lnTo>
                <a:lnTo>
                  <a:pt x="24849" y="20763"/>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513" name="Arc 26">
            <a:extLst>
              <a:ext uri="{FF2B5EF4-FFF2-40B4-BE49-F238E27FC236}">
                <a16:creationId xmlns:a16="http://schemas.microsoft.com/office/drawing/2014/main" id="{874B4B63-9C0A-594D-942C-802F8BBE2D35}"/>
              </a:ext>
            </a:extLst>
          </p:cNvPr>
          <p:cNvSpPr>
            <a:spLocks/>
          </p:cNvSpPr>
          <p:nvPr/>
        </p:nvSpPr>
        <p:spPr bwMode="auto">
          <a:xfrm>
            <a:off x="2974975" y="4743450"/>
            <a:ext cx="1517650" cy="158750"/>
          </a:xfrm>
          <a:custGeom>
            <a:avLst/>
            <a:gdLst>
              <a:gd name="T0" fmla="*/ 2147483646 w 31505"/>
              <a:gd name="T1" fmla="*/ 2147483646 h 21600"/>
              <a:gd name="T2" fmla="*/ 0 w 31505"/>
              <a:gd name="T3" fmla="*/ 2147483646 h 21600"/>
              <a:gd name="T4" fmla="*/ 2147483646 w 31505"/>
              <a:gd name="T5" fmla="*/ 0 h 21600"/>
              <a:gd name="T6" fmla="*/ 0 60000 65536"/>
              <a:gd name="T7" fmla="*/ 0 60000 65536"/>
              <a:gd name="T8" fmla="*/ 0 60000 65536"/>
              <a:gd name="T9" fmla="*/ 0 w 31505"/>
              <a:gd name="T10" fmla="*/ 0 h 21600"/>
              <a:gd name="T11" fmla="*/ 31505 w 31505"/>
              <a:gd name="T12" fmla="*/ 21600 h 21600"/>
            </a:gdLst>
            <a:ahLst/>
            <a:cxnLst>
              <a:cxn ang="T6">
                <a:pos x="T0" y="T1"/>
              </a:cxn>
              <a:cxn ang="T7">
                <a:pos x="T2" y="T3"/>
              </a:cxn>
              <a:cxn ang="T8">
                <a:pos x="T4" y="T5"/>
              </a:cxn>
            </a:cxnLst>
            <a:rect l="T9" t="T10" r="T11" b="T12"/>
            <a:pathLst>
              <a:path w="31505" h="21600" fill="none" extrusionOk="0">
                <a:moveTo>
                  <a:pt x="31504" y="15196"/>
                </a:moveTo>
                <a:cubicBezTo>
                  <a:pt x="27447" y="19294"/>
                  <a:pt x="21921" y="21599"/>
                  <a:pt x="16155" y="21600"/>
                </a:cubicBezTo>
                <a:cubicBezTo>
                  <a:pt x="9979" y="21600"/>
                  <a:pt x="4099" y="18956"/>
                  <a:pt x="0" y="14337"/>
                </a:cubicBezTo>
              </a:path>
              <a:path w="31505" h="21600" stroke="0" extrusionOk="0">
                <a:moveTo>
                  <a:pt x="31504" y="15196"/>
                </a:moveTo>
                <a:cubicBezTo>
                  <a:pt x="27447" y="19294"/>
                  <a:pt x="21921" y="21599"/>
                  <a:pt x="16155" y="21600"/>
                </a:cubicBezTo>
                <a:cubicBezTo>
                  <a:pt x="9979" y="21600"/>
                  <a:pt x="4099" y="18956"/>
                  <a:pt x="0" y="14337"/>
                </a:cubicBezTo>
                <a:lnTo>
                  <a:pt x="16155" y="0"/>
                </a:lnTo>
                <a:lnTo>
                  <a:pt x="31504" y="15196"/>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514" name="Rectangle 27">
            <a:extLst>
              <a:ext uri="{FF2B5EF4-FFF2-40B4-BE49-F238E27FC236}">
                <a16:creationId xmlns:a16="http://schemas.microsoft.com/office/drawing/2014/main" id="{861B7694-4A65-EE40-888C-CD22EA363E23}"/>
              </a:ext>
            </a:extLst>
          </p:cNvPr>
          <p:cNvSpPr>
            <a:spLocks noChangeArrowheads="1"/>
          </p:cNvSpPr>
          <p:nvPr/>
        </p:nvSpPr>
        <p:spPr bwMode="auto">
          <a:xfrm>
            <a:off x="2711450" y="2105025"/>
            <a:ext cx="8858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a:latin typeface="Times New Roman" panose="02020603050405020304" pitchFamily="18" charset="0"/>
              </a:rPr>
              <a:t>Zero isi</a:t>
            </a:r>
          </a:p>
        </p:txBody>
      </p:sp>
      <p:sp>
        <p:nvSpPr>
          <p:cNvPr id="63515" name="Rectangle 28">
            <a:extLst>
              <a:ext uri="{FF2B5EF4-FFF2-40B4-BE49-F238E27FC236}">
                <a16:creationId xmlns:a16="http://schemas.microsoft.com/office/drawing/2014/main" id="{6ECCA38F-C748-924B-AD2E-0C1E2ABA8ADF}"/>
              </a:ext>
            </a:extLst>
          </p:cNvPr>
          <p:cNvSpPr>
            <a:spLocks noChangeArrowheads="1"/>
          </p:cNvSpPr>
          <p:nvPr/>
        </p:nvSpPr>
        <p:spPr bwMode="auto">
          <a:xfrm>
            <a:off x="1212850" y="2562225"/>
            <a:ext cx="110490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a:latin typeface="Times New Roman" panose="02020603050405020304" pitchFamily="18" charset="0"/>
              </a:rPr>
              <a:t>Zero telegraph distortion</a:t>
            </a:r>
          </a:p>
        </p:txBody>
      </p:sp>
      <p:sp>
        <p:nvSpPr>
          <p:cNvPr id="63516" name="Line 29">
            <a:extLst>
              <a:ext uri="{FF2B5EF4-FFF2-40B4-BE49-F238E27FC236}">
                <a16:creationId xmlns:a16="http://schemas.microsoft.com/office/drawing/2014/main" id="{A5351260-54F4-114D-9C6E-C0F47BF4BE24}"/>
              </a:ext>
            </a:extLst>
          </p:cNvPr>
          <p:cNvSpPr>
            <a:spLocks noChangeShapeType="1"/>
          </p:cNvSpPr>
          <p:nvPr/>
        </p:nvSpPr>
        <p:spPr bwMode="auto">
          <a:xfrm>
            <a:off x="3611563" y="2374900"/>
            <a:ext cx="801687"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17" name="Line 30">
            <a:extLst>
              <a:ext uri="{FF2B5EF4-FFF2-40B4-BE49-F238E27FC236}">
                <a16:creationId xmlns:a16="http://schemas.microsoft.com/office/drawing/2014/main" id="{FAC4AF86-6126-AA4F-B3D5-F7D2B2A2A3B4}"/>
              </a:ext>
            </a:extLst>
          </p:cNvPr>
          <p:cNvSpPr>
            <a:spLocks noChangeShapeType="1"/>
          </p:cNvSpPr>
          <p:nvPr/>
        </p:nvSpPr>
        <p:spPr bwMode="auto">
          <a:xfrm>
            <a:off x="2278063" y="3378200"/>
            <a:ext cx="573087" cy="33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a:extLst>
              <a:ext uri="{FF2B5EF4-FFF2-40B4-BE49-F238E27FC236}">
                <a16:creationId xmlns:a16="http://schemas.microsoft.com/office/drawing/2014/main" id="{C965C97B-9F6B-0942-9074-4C9F50CEFC1E}"/>
              </a:ext>
            </a:extLst>
          </p:cNvPr>
          <p:cNvSpPr>
            <a:spLocks noChangeArrowheads="1"/>
          </p:cNvSpPr>
          <p:nvPr/>
        </p:nvSpPr>
        <p:spPr bwMode="auto">
          <a:xfrm>
            <a:off x="547688" y="925513"/>
            <a:ext cx="8134350" cy="819150"/>
          </a:xfrm>
          <a:prstGeom prst="rect">
            <a:avLst/>
          </a:prstGeom>
          <a:noFill/>
          <a:ln w="12700">
            <a:noFill/>
            <a:miter lim="800000"/>
            <a:headEnd/>
            <a:tailEnd/>
          </a:ln>
          <a:effectLst/>
        </p:spPr>
        <p:txBody>
          <a:bodyPr lIns="90488" tIns="44450" rIns="90488" bIns="44450" anchor="ctr"/>
          <a:lstStyle/>
          <a:p>
            <a:pPr>
              <a:lnSpc>
                <a:spcPct val="90000"/>
              </a:lnSpc>
              <a:defRPr/>
            </a:pPr>
            <a:r>
              <a:rPr lang="en-GB" sz="3000" b="1" dirty="0">
                <a:solidFill>
                  <a:schemeClr val="tx2">
                    <a:lumMod val="75000"/>
                  </a:schemeClr>
                </a:solidFill>
                <a:latin typeface="Arial" charset="0"/>
                <a:ea typeface="+mn-ea"/>
              </a:rPr>
              <a:t>Eye diagram: 2</a:t>
            </a:r>
          </a:p>
        </p:txBody>
      </p:sp>
      <p:sp>
        <p:nvSpPr>
          <p:cNvPr id="65538" name="Line 3">
            <a:extLst>
              <a:ext uri="{FF2B5EF4-FFF2-40B4-BE49-F238E27FC236}">
                <a16:creationId xmlns:a16="http://schemas.microsoft.com/office/drawing/2014/main" id="{80084753-0C27-5848-80C9-5512CDA467EF}"/>
              </a:ext>
            </a:extLst>
          </p:cNvPr>
          <p:cNvSpPr>
            <a:spLocks noChangeShapeType="1"/>
          </p:cNvSpPr>
          <p:nvPr/>
        </p:nvSpPr>
        <p:spPr bwMode="auto">
          <a:xfrm>
            <a:off x="4495800" y="2654300"/>
            <a:ext cx="0" cy="2578100"/>
          </a:xfrm>
          <a:prstGeom prst="line">
            <a:avLst/>
          </a:prstGeom>
          <a:noFill/>
          <a:ln/>
          <a:extLst>
            <a:ext uri="{909E8E84-426E-40DD-AFC4-6F175D3DCCD1}">
              <a14:hiddenFill xmlns:a14="http://schemas.microsoft.com/office/drawing/2010/main">
                <a:noFill/>
              </a14:hiddenFill>
            </a:ext>
          </a:extLst>
        </p:spPr>
        <p:txBody>
          <a:bodyPr wrap="none" anchor="ctr"/>
          <a:lstStyle/>
          <a:p>
            <a:endParaRPr lang="en-US"/>
          </a:p>
        </p:txBody>
      </p:sp>
      <p:sp>
        <p:nvSpPr>
          <p:cNvPr id="65539" name="Line 4">
            <a:extLst>
              <a:ext uri="{FF2B5EF4-FFF2-40B4-BE49-F238E27FC236}">
                <a16:creationId xmlns:a16="http://schemas.microsoft.com/office/drawing/2014/main" id="{6CDC34EF-5F7C-B343-A6D2-6EA84E2DA3D0}"/>
              </a:ext>
            </a:extLst>
          </p:cNvPr>
          <p:cNvSpPr>
            <a:spLocks noChangeShapeType="1"/>
          </p:cNvSpPr>
          <p:nvPr/>
        </p:nvSpPr>
        <p:spPr bwMode="auto">
          <a:xfrm>
            <a:off x="2686050" y="3790950"/>
            <a:ext cx="3798888" cy="0"/>
          </a:xfrm>
          <a:prstGeom prst="line">
            <a:avLst/>
          </a:prstGeom>
          <a:noFill/>
          <a:ln/>
          <a:extLst>
            <a:ext uri="{909E8E84-426E-40DD-AFC4-6F175D3DCCD1}">
              <a14:hiddenFill xmlns:a14="http://schemas.microsoft.com/office/drawing/2010/main">
                <a:noFill/>
              </a14:hiddenFill>
            </a:ext>
          </a:extLst>
        </p:spPr>
        <p:txBody>
          <a:bodyPr wrap="none" anchor="ctr"/>
          <a:lstStyle/>
          <a:p>
            <a:endParaRPr lang="en-US"/>
          </a:p>
        </p:txBody>
      </p:sp>
      <p:sp>
        <p:nvSpPr>
          <p:cNvPr id="65540" name="Rectangle 5">
            <a:extLst>
              <a:ext uri="{FF2B5EF4-FFF2-40B4-BE49-F238E27FC236}">
                <a16:creationId xmlns:a16="http://schemas.microsoft.com/office/drawing/2014/main" id="{B83776FF-89C8-9C45-A007-B192A807CFDD}"/>
              </a:ext>
            </a:extLst>
          </p:cNvPr>
          <p:cNvSpPr>
            <a:spLocks noChangeArrowheads="1"/>
          </p:cNvSpPr>
          <p:nvPr/>
        </p:nvSpPr>
        <p:spPr bwMode="auto">
          <a:xfrm>
            <a:off x="2978150" y="2730500"/>
            <a:ext cx="3035300" cy="2120900"/>
          </a:xfrm>
          <a:prstGeom prst="rect">
            <a:avLst/>
          </a:prstGeom>
          <a:noFill/>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65541" name="Arc 6">
            <a:extLst>
              <a:ext uri="{FF2B5EF4-FFF2-40B4-BE49-F238E27FC236}">
                <a16:creationId xmlns:a16="http://schemas.microsoft.com/office/drawing/2014/main" id="{589D28C6-D960-0E41-B1C6-1E0F374D8671}"/>
              </a:ext>
            </a:extLst>
          </p:cNvPr>
          <p:cNvSpPr>
            <a:spLocks/>
          </p:cNvSpPr>
          <p:nvPr/>
        </p:nvSpPr>
        <p:spPr bwMode="auto">
          <a:xfrm>
            <a:off x="2855913" y="2738438"/>
            <a:ext cx="3281362" cy="4108450"/>
          </a:xfrm>
          <a:custGeom>
            <a:avLst/>
            <a:gdLst>
              <a:gd name="T0" fmla="*/ 0 w 31077"/>
              <a:gd name="T1" fmla="*/ 2147483646 h 21600"/>
              <a:gd name="T2" fmla="*/ 2147483646 w 31077"/>
              <a:gd name="T3" fmla="*/ 2147483646 h 21600"/>
              <a:gd name="T4" fmla="*/ 2147483646 w 31077"/>
              <a:gd name="T5" fmla="*/ 2147483646 h 21600"/>
              <a:gd name="T6" fmla="*/ 0 60000 65536"/>
              <a:gd name="T7" fmla="*/ 0 60000 65536"/>
              <a:gd name="T8" fmla="*/ 0 60000 65536"/>
              <a:gd name="T9" fmla="*/ 0 w 31077"/>
              <a:gd name="T10" fmla="*/ 0 h 21600"/>
              <a:gd name="T11" fmla="*/ 31077 w 31077"/>
              <a:gd name="T12" fmla="*/ 21600 h 21600"/>
            </a:gdLst>
            <a:ahLst/>
            <a:cxnLst>
              <a:cxn ang="T6">
                <a:pos x="T0" y="T1"/>
              </a:cxn>
              <a:cxn ang="T7">
                <a:pos x="T2" y="T3"/>
              </a:cxn>
              <a:cxn ang="T8">
                <a:pos x="T4" y="T5"/>
              </a:cxn>
            </a:cxnLst>
            <a:rect l="T9" t="T10" r="T11" b="T12"/>
            <a:pathLst>
              <a:path w="31077" h="21600" fill="none" extrusionOk="0">
                <a:moveTo>
                  <a:pt x="0" y="6599"/>
                </a:moveTo>
                <a:cubicBezTo>
                  <a:pt x="4070" y="2382"/>
                  <a:pt x="9680" y="-1"/>
                  <a:pt x="15542" y="0"/>
                </a:cubicBezTo>
                <a:cubicBezTo>
                  <a:pt x="21399" y="0"/>
                  <a:pt x="27006" y="2379"/>
                  <a:pt x="31076" y="6592"/>
                </a:cubicBezTo>
              </a:path>
              <a:path w="31077" h="21600" stroke="0" extrusionOk="0">
                <a:moveTo>
                  <a:pt x="0" y="6599"/>
                </a:moveTo>
                <a:cubicBezTo>
                  <a:pt x="4070" y="2382"/>
                  <a:pt x="9680" y="-1"/>
                  <a:pt x="15542" y="0"/>
                </a:cubicBezTo>
                <a:cubicBezTo>
                  <a:pt x="21399" y="0"/>
                  <a:pt x="27006" y="2379"/>
                  <a:pt x="31076" y="6592"/>
                </a:cubicBezTo>
                <a:lnTo>
                  <a:pt x="15542" y="21600"/>
                </a:lnTo>
                <a:lnTo>
                  <a:pt x="0" y="6599"/>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42" name="Arc 7">
            <a:extLst>
              <a:ext uri="{FF2B5EF4-FFF2-40B4-BE49-F238E27FC236}">
                <a16:creationId xmlns:a16="http://schemas.microsoft.com/office/drawing/2014/main" id="{5E1433D8-C882-7F44-871C-2D155E3CA08B}"/>
              </a:ext>
            </a:extLst>
          </p:cNvPr>
          <p:cNvSpPr>
            <a:spLocks/>
          </p:cNvSpPr>
          <p:nvPr/>
        </p:nvSpPr>
        <p:spPr bwMode="auto">
          <a:xfrm>
            <a:off x="2884488" y="749300"/>
            <a:ext cx="3252787" cy="4108450"/>
          </a:xfrm>
          <a:custGeom>
            <a:avLst/>
            <a:gdLst>
              <a:gd name="T0" fmla="*/ 2147483646 w 30822"/>
              <a:gd name="T1" fmla="*/ 2147483646 h 21600"/>
              <a:gd name="T2" fmla="*/ 0 w 30822"/>
              <a:gd name="T3" fmla="*/ 2147483646 h 21600"/>
              <a:gd name="T4" fmla="*/ 2147483646 w 30822"/>
              <a:gd name="T5" fmla="*/ 0 h 21600"/>
              <a:gd name="T6" fmla="*/ 0 60000 65536"/>
              <a:gd name="T7" fmla="*/ 0 60000 65536"/>
              <a:gd name="T8" fmla="*/ 0 60000 65536"/>
              <a:gd name="T9" fmla="*/ 0 w 30822"/>
              <a:gd name="T10" fmla="*/ 0 h 21600"/>
              <a:gd name="T11" fmla="*/ 30822 w 30822"/>
              <a:gd name="T12" fmla="*/ 21600 h 21600"/>
            </a:gdLst>
            <a:ahLst/>
            <a:cxnLst>
              <a:cxn ang="T6">
                <a:pos x="T0" y="T1"/>
              </a:cxn>
              <a:cxn ang="T7">
                <a:pos x="T2" y="T3"/>
              </a:cxn>
              <a:cxn ang="T8">
                <a:pos x="T4" y="T5"/>
              </a:cxn>
            </a:cxnLst>
            <a:rect l="T9" t="T10" r="T11" b="T12"/>
            <a:pathLst>
              <a:path w="30822" h="21600" fill="none" extrusionOk="0">
                <a:moveTo>
                  <a:pt x="30822" y="15003"/>
                </a:moveTo>
                <a:cubicBezTo>
                  <a:pt x="26751" y="19218"/>
                  <a:pt x="21143" y="21599"/>
                  <a:pt x="15283" y="21600"/>
                </a:cubicBezTo>
                <a:cubicBezTo>
                  <a:pt x="9549" y="21600"/>
                  <a:pt x="4051" y="19320"/>
                  <a:pt x="-1" y="15264"/>
                </a:cubicBezTo>
              </a:path>
              <a:path w="30822" h="21600" stroke="0" extrusionOk="0">
                <a:moveTo>
                  <a:pt x="30822" y="15003"/>
                </a:moveTo>
                <a:cubicBezTo>
                  <a:pt x="26751" y="19218"/>
                  <a:pt x="21143" y="21599"/>
                  <a:pt x="15283" y="21600"/>
                </a:cubicBezTo>
                <a:cubicBezTo>
                  <a:pt x="9549" y="21600"/>
                  <a:pt x="4051" y="19320"/>
                  <a:pt x="-1" y="15264"/>
                </a:cubicBezTo>
                <a:lnTo>
                  <a:pt x="15283" y="0"/>
                </a:lnTo>
                <a:lnTo>
                  <a:pt x="30822" y="15003"/>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43" name="Arc 8">
            <a:extLst>
              <a:ext uri="{FF2B5EF4-FFF2-40B4-BE49-F238E27FC236}">
                <a16:creationId xmlns:a16="http://schemas.microsoft.com/office/drawing/2014/main" id="{EB07C1E5-1A80-5A4B-8F58-99A7F9C1A7D9}"/>
              </a:ext>
            </a:extLst>
          </p:cNvPr>
          <p:cNvSpPr>
            <a:spLocks/>
          </p:cNvSpPr>
          <p:nvPr/>
        </p:nvSpPr>
        <p:spPr bwMode="auto">
          <a:xfrm>
            <a:off x="2982913" y="2814638"/>
            <a:ext cx="3040062" cy="1822450"/>
          </a:xfrm>
          <a:custGeom>
            <a:avLst/>
            <a:gdLst>
              <a:gd name="T0" fmla="*/ 0 w 39304"/>
              <a:gd name="T1" fmla="*/ 2147483646 h 21600"/>
              <a:gd name="T2" fmla="*/ 2147483646 w 39304"/>
              <a:gd name="T3" fmla="*/ 2147483646 h 21600"/>
              <a:gd name="T4" fmla="*/ 2147483646 w 39304"/>
              <a:gd name="T5" fmla="*/ 2147483646 h 21600"/>
              <a:gd name="T6" fmla="*/ 0 60000 65536"/>
              <a:gd name="T7" fmla="*/ 0 60000 65536"/>
              <a:gd name="T8" fmla="*/ 0 60000 65536"/>
              <a:gd name="T9" fmla="*/ 0 w 39304"/>
              <a:gd name="T10" fmla="*/ 0 h 21600"/>
              <a:gd name="T11" fmla="*/ 39304 w 39304"/>
              <a:gd name="T12" fmla="*/ 21600 h 21600"/>
            </a:gdLst>
            <a:ahLst/>
            <a:cxnLst>
              <a:cxn ang="T6">
                <a:pos x="T0" y="T1"/>
              </a:cxn>
              <a:cxn ang="T7">
                <a:pos x="T2" y="T3"/>
              </a:cxn>
              <a:cxn ang="T8">
                <a:pos x="T4" y="T5"/>
              </a:cxn>
            </a:cxnLst>
            <a:rect l="T9" t="T10" r="T11" b="T12"/>
            <a:pathLst>
              <a:path w="39304" h="21600" fill="none" extrusionOk="0">
                <a:moveTo>
                  <a:pt x="0" y="12464"/>
                </a:moveTo>
                <a:cubicBezTo>
                  <a:pt x="3549" y="4860"/>
                  <a:pt x="11181" y="-1"/>
                  <a:pt x="19573" y="0"/>
                </a:cubicBezTo>
                <a:cubicBezTo>
                  <a:pt x="28102" y="0"/>
                  <a:pt x="35832" y="5019"/>
                  <a:pt x="39303" y="12810"/>
                </a:cubicBezTo>
              </a:path>
              <a:path w="39304" h="21600" stroke="0" extrusionOk="0">
                <a:moveTo>
                  <a:pt x="0" y="12464"/>
                </a:moveTo>
                <a:cubicBezTo>
                  <a:pt x="3549" y="4860"/>
                  <a:pt x="11181" y="-1"/>
                  <a:pt x="19573" y="0"/>
                </a:cubicBezTo>
                <a:cubicBezTo>
                  <a:pt x="28102" y="0"/>
                  <a:pt x="35832" y="5019"/>
                  <a:pt x="39303" y="12810"/>
                </a:cubicBezTo>
                <a:lnTo>
                  <a:pt x="19573" y="21600"/>
                </a:lnTo>
                <a:lnTo>
                  <a:pt x="0" y="12464"/>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44" name="Arc 9">
            <a:extLst>
              <a:ext uri="{FF2B5EF4-FFF2-40B4-BE49-F238E27FC236}">
                <a16:creationId xmlns:a16="http://schemas.microsoft.com/office/drawing/2014/main" id="{C05A56CC-C3B0-A841-B96E-1CD55AFFFFFA}"/>
              </a:ext>
            </a:extLst>
          </p:cNvPr>
          <p:cNvSpPr>
            <a:spLocks/>
          </p:cNvSpPr>
          <p:nvPr/>
        </p:nvSpPr>
        <p:spPr bwMode="auto">
          <a:xfrm>
            <a:off x="2981325" y="3028950"/>
            <a:ext cx="3041650" cy="1822450"/>
          </a:xfrm>
          <a:custGeom>
            <a:avLst/>
            <a:gdLst>
              <a:gd name="T0" fmla="*/ 2147483646 w 39318"/>
              <a:gd name="T1" fmla="*/ 2147483646 h 21600"/>
              <a:gd name="T2" fmla="*/ 0 w 39318"/>
              <a:gd name="T3" fmla="*/ 2147483646 h 21600"/>
              <a:gd name="T4" fmla="*/ 2147483646 w 39318"/>
              <a:gd name="T5" fmla="*/ 0 h 21600"/>
              <a:gd name="T6" fmla="*/ 0 60000 65536"/>
              <a:gd name="T7" fmla="*/ 0 60000 65536"/>
              <a:gd name="T8" fmla="*/ 0 60000 65536"/>
              <a:gd name="T9" fmla="*/ 0 w 39318"/>
              <a:gd name="T10" fmla="*/ 0 h 21600"/>
              <a:gd name="T11" fmla="*/ 39318 w 39318"/>
              <a:gd name="T12" fmla="*/ 21600 h 21600"/>
            </a:gdLst>
            <a:ahLst/>
            <a:cxnLst>
              <a:cxn ang="T6">
                <a:pos x="T0" y="T1"/>
              </a:cxn>
              <a:cxn ang="T7">
                <a:pos x="T2" y="T3"/>
              </a:cxn>
              <a:cxn ang="T8">
                <a:pos x="T4" y="T5"/>
              </a:cxn>
            </a:cxnLst>
            <a:rect l="T9" t="T10" r="T11" b="T12"/>
            <a:pathLst>
              <a:path w="39318" h="21600" fill="none" extrusionOk="0">
                <a:moveTo>
                  <a:pt x="39317" y="8773"/>
                </a:moveTo>
                <a:cubicBezTo>
                  <a:pt x="35850" y="16573"/>
                  <a:pt x="28115" y="21599"/>
                  <a:pt x="19580" y="21600"/>
                </a:cubicBezTo>
                <a:cubicBezTo>
                  <a:pt x="11182" y="21600"/>
                  <a:pt x="3545" y="16732"/>
                  <a:pt x="-1" y="9120"/>
                </a:cubicBezTo>
              </a:path>
              <a:path w="39318" h="21600" stroke="0" extrusionOk="0">
                <a:moveTo>
                  <a:pt x="39317" y="8773"/>
                </a:moveTo>
                <a:cubicBezTo>
                  <a:pt x="35850" y="16573"/>
                  <a:pt x="28115" y="21599"/>
                  <a:pt x="19580" y="21600"/>
                </a:cubicBezTo>
                <a:cubicBezTo>
                  <a:pt x="11182" y="21600"/>
                  <a:pt x="3545" y="16732"/>
                  <a:pt x="-1" y="9120"/>
                </a:cubicBezTo>
                <a:lnTo>
                  <a:pt x="19580" y="0"/>
                </a:lnTo>
                <a:lnTo>
                  <a:pt x="39317" y="8773"/>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45" name="Arc 10">
            <a:extLst>
              <a:ext uri="{FF2B5EF4-FFF2-40B4-BE49-F238E27FC236}">
                <a16:creationId xmlns:a16="http://schemas.microsoft.com/office/drawing/2014/main" id="{0C0CF8CE-0027-A94B-AB33-EED4B2AD2C62}"/>
              </a:ext>
            </a:extLst>
          </p:cNvPr>
          <p:cNvSpPr>
            <a:spLocks/>
          </p:cNvSpPr>
          <p:nvPr/>
        </p:nvSpPr>
        <p:spPr bwMode="auto">
          <a:xfrm>
            <a:off x="2998788" y="2725738"/>
            <a:ext cx="3046412" cy="2279650"/>
          </a:xfrm>
          <a:custGeom>
            <a:avLst/>
            <a:gdLst>
              <a:gd name="T0" fmla="*/ 0 w 24844"/>
              <a:gd name="T1" fmla="*/ 2147483646 h 21600"/>
              <a:gd name="T2" fmla="*/ 2147483646 w 24844"/>
              <a:gd name="T3" fmla="*/ 2147483646 h 21600"/>
              <a:gd name="T4" fmla="*/ 2147483646 w 24844"/>
              <a:gd name="T5" fmla="*/ 2147483646 h 21600"/>
              <a:gd name="T6" fmla="*/ 0 60000 65536"/>
              <a:gd name="T7" fmla="*/ 0 60000 65536"/>
              <a:gd name="T8" fmla="*/ 0 60000 65536"/>
              <a:gd name="T9" fmla="*/ 0 w 24844"/>
              <a:gd name="T10" fmla="*/ 0 h 21600"/>
              <a:gd name="T11" fmla="*/ 24844 w 24844"/>
              <a:gd name="T12" fmla="*/ 21600 h 21600"/>
            </a:gdLst>
            <a:ahLst/>
            <a:cxnLst>
              <a:cxn ang="T6">
                <a:pos x="T0" y="T1"/>
              </a:cxn>
              <a:cxn ang="T7">
                <a:pos x="T2" y="T3"/>
              </a:cxn>
              <a:cxn ang="T8">
                <a:pos x="T4" y="T5"/>
              </a:cxn>
            </a:cxnLst>
            <a:rect l="T9" t="T10" r="T11" b="T12"/>
            <a:pathLst>
              <a:path w="24844" h="21600" fill="none" extrusionOk="0">
                <a:moveTo>
                  <a:pt x="-1" y="838"/>
                </a:moveTo>
                <a:cubicBezTo>
                  <a:pt x="1937" y="282"/>
                  <a:pt x="3943" y="-1"/>
                  <a:pt x="5960" y="0"/>
                </a:cubicBezTo>
                <a:cubicBezTo>
                  <a:pt x="13806" y="0"/>
                  <a:pt x="21035" y="4254"/>
                  <a:pt x="24843" y="11114"/>
                </a:cubicBezTo>
              </a:path>
              <a:path w="24844" h="21600" stroke="0" extrusionOk="0">
                <a:moveTo>
                  <a:pt x="-1" y="838"/>
                </a:moveTo>
                <a:cubicBezTo>
                  <a:pt x="1937" y="282"/>
                  <a:pt x="3943" y="-1"/>
                  <a:pt x="5960" y="0"/>
                </a:cubicBezTo>
                <a:cubicBezTo>
                  <a:pt x="13806" y="0"/>
                  <a:pt x="21035" y="4254"/>
                  <a:pt x="24843" y="11114"/>
                </a:cubicBezTo>
                <a:lnTo>
                  <a:pt x="5960" y="21600"/>
                </a:lnTo>
                <a:lnTo>
                  <a:pt x="-1" y="838"/>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46" name="Arc 11">
            <a:extLst>
              <a:ext uri="{FF2B5EF4-FFF2-40B4-BE49-F238E27FC236}">
                <a16:creationId xmlns:a16="http://schemas.microsoft.com/office/drawing/2014/main" id="{4EA4741A-6A5D-1F4E-BFF8-F37C2BE3F56D}"/>
              </a:ext>
            </a:extLst>
          </p:cNvPr>
          <p:cNvSpPr>
            <a:spLocks/>
          </p:cNvSpPr>
          <p:nvPr/>
        </p:nvSpPr>
        <p:spPr bwMode="auto">
          <a:xfrm>
            <a:off x="2967038" y="2636838"/>
            <a:ext cx="3044825" cy="2279650"/>
          </a:xfrm>
          <a:custGeom>
            <a:avLst/>
            <a:gdLst>
              <a:gd name="T0" fmla="*/ 0 w 24828"/>
              <a:gd name="T1" fmla="*/ 2147483646 h 21600"/>
              <a:gd name="T2" fmla="*/ 2147483646 w 24828"/>
              <a:gd name="T3" fmla="*/ 2147483646 h 21600"/>
              <a:gd name="T4" fmla="*/ 2147483646 w 24828"/>
              <a:gd name="T5" fmla="*/ 2147483646 h 21600"/>
              <a:gd name="T6" fmla="*/ 0 60000 65536"/>
              <a:gd name="T7" fmla="*/ 0 60000 65536"/>
              <a:gd name="T8" fmla="*/ 0 60000 65536"/>
              <a:gd name="T9" fmla="*/ 0 w 24828"/>
              <a:gd name="T10" fmla="*/ 0 h 21600"/>
              <a:gd name="T11" fmla="*/ 24828 w 24828"/>
              <a:gd name="T12" fmla="*/ 21600 h 21600"/>
            </a:gdLst>
            <a:ahLst/>
            <a:cxnLst>
              <a:cxn ang="T6">
                <a:pos x="T0" y="T1"/>
              </a:cxn>
              <a:cxn ang="T7">
                <a:pos x="T2" y="T3"/>
              </a:cxn>
              <a:cxn ang="T8">
                <a:pos x="T4" y="T5"/>
              </a:cxn>
            </a:cxnLst>
            <a:rect l="T9" t="T10" r="T11" b="T12"/>
            <a:pathLst>
              <a:path w="24828" h="21600" fill="none" extrusionOk="0">
                <a:moveTo>
                  <a:pt x="0" y="11124"/>
                </a:moveTo>
                <a:cubicBezTo>
                  <a:pt x="3807" y="4259"/>
                  <a:pt x="11039" y="-1"/>
                  <a:pt x="18890" y="0"/>
                </a:cubicBezTo>
                <a:cubicBezTo>
                  <a:pt x="20898" y="0"/>
                  <a:pt x="22896" y="280"/>
                  <a:pt x="24827" y="832"/>
                </a:cubicBezTo>
              </a:path>
              <a:path w="24828" h="21600" stroke="0" extrusionOk="0">
                <a:moveTo>
                  <a:pt x="0" y="11124"/>
                </a:moveTo>
                <a:cubicBezTo>
                  <a:pt x="3807" y="4259"/>
                  <a:pt x="11039" y="-1"/>
                  <a:pt x="18890" y="0"/>
                </a:cubicBezTo>
                <a:cubicBezTo>
                  <a:pt x="20898" y="0"/>
                  <a:pt x="22896" y="280"/>
                  <a:pt x="24827" y="832"/>
                </a:cubicBezTo>
                <a:lnTo>
                  <a:pt x="18890" y="21600"/>
                </a:lnTo>
                <a:lnTo>
                  <a:pt x="0" y="11124"/>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47" name="Arc 12">
            <a:extLst>
              <a:ext uri="{FF2B5EF4-FFF2-40B4-BE49-F238E27FC236}">
                <a16:creationId xmlns:a16="http://schemas.microsoft.com/office/drawing/2014/main" id="{3AEFB2E5-321F-3041-B7CA-38FF0D70AD43}"/>
              </a:ext>
            </a:extLst>
          </p:cNvPr>
          <p:cNvSpPr>
            <a:spLocks/>
          </p:cNvSpPr>
          <p:nvPr/>
        </p:nvSpPr>
        <p:spPr bwMode="auto">
          <a:xfrm>
            <a:off x="2901950" y="2686050"/>
            <a:ext cx="3048000" cy="2279650"/>
          </a:xfrm>
          <a:custGeom>
            <a:avLst/>
            <a:gdLst>
              <a:gd name="T0" fmla="*/ 2147483646 w 24855"/>
              <a:gd name="T1" fmla="*/ 2147483646 h 21600"/>
              <a:gd name="T2" fmla="*/ 0 w 24855"/>
              <a:gd name="T3" fmla="*/ 2147483646 h 21600"/>
              <a:gd name="T4" fmla="*/ 2147483646 w 24855"/>
              <a:gd name="T5" fmla="*/ 0 h 21600"/>
              <a:gd name="T6" fmla="*/ 0 60000 65536"/>
              <a:gd name="T7" fmla="*/ 0 60000 65536"/>
              <a:gd name="T8" fmla="*/ 0 60000 65536"/>
              <a:gd name="T9" fmla="*/ 0 w 24855"/>
              <a:gd name="T10" fmla="*/ 0 h 21600"/>
              <a:gd name="T11" fmla="*/ 24855 w 24855"/>
              <a:gd name="T12" fmla="*/ 21600 h 21600"/>
            </a:gdLst>
            <a:ahLst/>
            <a:cxnLst>
              <a:cxn ang="T6">
                <a:pos x="T0" y="T1"/>
              </a:cxn>
              <a:cxn ang="T7">
                <a:pos x="T2" y="T3"/>
              </a:cxn>
              <a:cxn ang="T8">
                <a:pos x="T4" y="T5"/>
              </a:cxn>
            </a:cxnLst>
            <a:rect l="T9" t="T10" r="T11" b="T12"/>
            <a:pathLst>
              <a:path w="24855" h="21600" fill="none" extrusionOk="0">
                <a:moveTo>
                  <a:pt x="24854" y="10473"/>
                </a:moveTo>
                <a:cubicBezTo>
                  <a:pt x="21047" y="17340"/>
                  <a:pt x="13814" y="21599"/>
                  <a:pt x="5964" y="21600"/>
                </a:cubicBezTo>
                <a:cubicBezTo>
                  <a:pt x="3946" y="21600"/>
                  <a:pt x="1938" y="21317"/>
                  <a:pt x="-1" y="20760"/>
                </a:cubicBezTo>
              </a:path>
              <a:path w="24855" h="21600" stroke="0" extrusionOk="0">
                <a:moveTo>
                  <a:pt x="24854" y="10473"/>
                </a:moveTo>
                <a:cubicBezTo>
                  <a:pt x="21047" y="17340"/>
                  <a:pt x="13814" y="21599"/>
                  <a:pt x="5964" y="21600"/>
                </a:cubicBezTo>
                <a:cubicBezTo>
                  <a:pt x="3946" y="21600"/>
                  <a:pt x="1938" y="21317"/>
                  <a:pt x="-1" y="20760"/>
                </a:cubicBezTo>
                <a:lnTo>
                  <a:pt x="5964" y="0"/>
                </a:lnTo>
                <a:lnTo>
                  <a:pt x="24854" y="10473"/>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48" name="Arc 13">
            <a:extLst>
              <a:ext uri="{FF2B5EF4-FFF2-40B4-BE49-F238E27FC236}">
                <a16:creationId xmlns:a16="http://schemas.microsoft.com/office/drawing/2014/main" id="{19B5BA71-D37A-0C45-8B6A-C1557E020554}"/>
              </a:ext>
            </a:extLst>
          </p:cNvPr>
          <p:cNvSpPr>
            <a:spLocks/>
          </p:cNvSpPr>
          <p:nvPr/>
        </p:nvSpPr>
        <p:spPr bwMode="auto">
          <a:xfrm>
            <a:off x="2992438" y="2687638"/>
            <a:ext cx="3044825" cy="2279650"/>
          </a:xfrm>
          <a:custGeom>
            <a:avLst/>
            <a:gdLst>
              <a:gd name="T0" fmla="*/ 0 w 24828"/>
              <a:gd name="T1" fmla="*/ 2147483646 h 21600"/>
              <a:gd name="T2" fmla="*/ 2147483646 w 24828"/>
              <a:gd name="T3" fmla="*/ 2147483646 h 21600"/>
              <a:gd name="T4" fmla="*/ 2147483646 w 24828"/>
              <a:gd name="T5" fmla="*/ 2147483646 h 21600"/>
              <a:gd name="T6" fmla="*/ 0 60000 65536"/>
              <a:gd name="T7" fmla="*/ 0 60000 65536"/>
              <a:gd name="T8" fmla="*/ 0 60000 65536"/>
              <a:gd name="T9" fmla="*/ 0 w 24828"/>
              <a:gd name="T10" fmla="*/ 0 h 21600"/>
              <a:gd name="T11" fmla="*/ 24828 w 24828"/>
              <a:gd name="T12" fmla="*/ 21600 h 21600"/>
            </a:gdLst>
            <a:ahLst/>
            <a:cxnLst>
              <a:cxn ang="T6">
                <a:pos x="T0" y="T1"/>
              </a:cxn>
              <a:cxn ang="T7">
                <a:pos x="T2" y="T3"/>
              </a:cxn>
              <a:cxn ang="T8">
                <a:pos x="T4" y="T5"/>
              </a:cxn>
            </a:cxnLst>
            <a:rect l="T9" t="T10" r="T11" b="T12"/>
            <a:pathLst>
              <a:path w="24828" h="21600" fill="none" extrusionOk="0">
                <a:moveTo>
                  <a:pt x="0" y="11124"/>
                </a:moveTo>
                <a:cubicBezTo>
                  <a:pt x="3807" y="4259"/>
                  <a:pt x="11039" y="-1"/>
                  <a:pt x="18890" y="0"/>
                </a:cubicBezTo>
                <a:cubicBezTo>
                  <a:pt x="20898" y="0"/>
                  <a:pt x="22896" y="280"/>
                  <a:pt x="24827" y="832"/>
                </a:cubicBezTo>
              </a:path>
              <a:path w="24828" h="21600" stroke="0" extrusionOk="0">
                <a:moveTo>
                  <a:pt x="0" y="11124"/>
                </a:moveTo>
                <a:cubicBezTo>
                  <a:pt x="3807" y="4259"/>
                  <a:pt x="11039" y="-1"/>
                  <a:pt x="18890" y="0"/>
                </a:cubicBezTo>
                <a:cubicBezTo>
                  <a:pt x="20898" y="0"/>
                  <a:pt x="22896" y="280"/>
                  <a:pt x="24827" y="832"/>
                </a:cubicBezTo>
                <a:lnTo>
                  <a:pt x="18890" y="21600"/>
                </a:lnTo>
                <a:lnTo>
                  <a:pt x="0" y="11124"/>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49" name="Rectangle 14">
            <a:extLst>
              <a:ext uri="{FF2B5EF4-FFF2-40B4-BE49-F238E27FC236}">
                <a16:creationId xmlns:a16="http://schemas.microsoft.com/office/drawing/2014/main" id="{D5DC21AE-39EF-294E-B4BE-B06E6221D76F}"/>
              </a:ext>
            </a:extLst>
          </p:cNvPr>
          <p:cNvSpPr>
            <a:spLocks noChangeArrowheads="1"/>
          </p:cNvSpPr>
          <p:nvPr/>
        </p:nvSpPr>
        <p:spPr bwMode="auto">
          <a:xfrm>
            <a:off x="6470650" y="3578225"/>
            <a:ext cx="1108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a:latin typeface="Times New Roman" panose="02020603050405020304" pitchFamily="18" charset="0"/>
              </a:rPr>
              <a:t>Threshold</a:t>
            </a:r>
          </a:p>
        </p:txBody>
      </p:sp>
      <p:sp>
        <p:nvSpPr>
          <p:cNvPr id="65550" name="Rectangle 15">
            <a:extLst>
              <a:ext uri="{FF2B5EF4-FFF2-40B4-BE49-F238E27FC236}">
                <a16:creationId xmlns:a16="http://schemas.microsoft.com/office/drawing/2014/main" id="{B816DF3C-AADC-694C-80D0-E92A562DEBC1}"/>
              </a:ext>
            </a:extLst>
          </p:cNvPr>
          <p:cNvSpPr>
            <a:spLocks noChangeArrowheads="1"/>
          </p:cNvSpPr>
          <p:nvPr/>
        </p:nvSpPr>
        <p:spPr bwMode="auto">
          <a:xfrm>
            <a:off x="5060950" y="5216525"/>
            <a:ext cx="20288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en-GB" altLang="en-US" sz="1800">
                <a:latin typeface="Times New Roman" panose="02020603050405020304" pitchFamily="18" charset="0"/>
              </a:rPr>
              <a:t>symbol interval</a:t>
            </a:r>
          </a:p>
        </p:txBody>
      </p:sp>
      <p:sp>
        <p:nvSpPr>
          <p:cNvPr id="65551" name="Arc 16">
            <a:extLst>
              <a:ext uri="{FF2B5EF4-FFF2-40B4-BE49-F238E27FC236}">
                <a16:creationId xmlns:a16="http://schemas.microsoft.com/office/drawing/2014/main" id="{0228C6DC-B81A-2249-9FC0-EFEFEA4027E3}"/>
              </a:ext>
            </a:extLst>
          </p:cNvPr>
          <p:cNvSpPr>
            <a:spLocks/>
          </p:cNvSpPr>
          <p:nvPr/>
        </p:nvSpPr>
        <p:spPr bwMode="auto">
          <a:xfrm>
            <a:off x="2973388" y="546100"/>
            <a:ext cx="1503362" cy="2279650"/>
          </a:xfrm>
          <a:custGeom>
            <a:avLst/>
            <a:gdLst>
              <a:gd name="T0" fmla="*/ 2147483646 w 12264"/>
              <a:gd name="T1" fmla="*/ 2147483646 h 21600"/>
              <a:gd name="T2" fmla="*/ 0 w 12264"/>
              <a:gd name="T3" fmla="*/ 2147483646 h 21600"/>
              <a:gd name="T4" fmla="*/ 2147483646 w 12264"/>
              <a:gd name="T5" fmla="*/ 0 h 21600"/>
              <a:gd name="T6" fmla="*/ 0 60000 65536"/>
              <a:gd name="T7" fmla="*/ 0 60000 65536"/>
              <a:gd name="T8" fmla="*/ 0 60000 65536"/>
              <a:gd name="T9" fmla="*/ 0 w 12264"/>
              <a:gd name="T10" fmla="*/ 0 h 21600"/>
              <a:gd name="T11" fmla="*/ 12264 w 12264"/>
              <a:gd name="T12" fmla="*/ 21600 h 21600"/>
            </a:gdLst>
            <a:ahLst/>
            <a:cxnLst>
              <a:cxn ang="T6">
                <a:pos x="T0" y="T1"/>
              </a:cxn>
              <a:cxn ang="T7">
                <a:pos x="T2" y="T3"/>
              </a:cxn>
              <a:cxn ang="T8">
                <a:pos x="T4" y="T5"/>
              </a:cxn>
            </a:cxnLst>
            <a:rect l="T9" t="T10" r="T11" b="T12"/>
            <a:pathLst>
              <a:path w="12264" h="21600" fill="none" extrusionOk="0">
                <a:moveTo>
                  <a:pt x="12263" y="20660"/>
                </a:moveTo>
                <a:cubicBezTo>
                  <a:pt x="10221" y="21283"/>
                  <a:pt x="8098" y="21599"/>
                  <a:pt x="5964" y="21600"/>
                </a:cubicBezTo>
                <a:cubicBezTo>
                  <a:pt x="3946" y="21600"/>
                  <a:pt x="1938" y="21317"/>
                  <a:pt x="-1" y="20760"/>
                </a:cubicBezTo>
              </a:path>
              <a:path w="12264" h="21600" stroke="0" extrusionOk="0">
                <a:moveTo>
                  <a:pt x="12263" y="20660"/>
                </a:moveTo>
                <a:cubicBezTo>
                  <a:pt x="10221" y="21283"/>
                  <a:pt x="8098" y="21599"/>
                  <a:pt x="5964" y="21600"/>
                </a:cubicBezTo>
                <a:cubicBezTo>
                  <a:pt x="3946" y="21600"/>
                  <a:pt x="1938" y="21317"/>
                  <a:pt x="-1" y="20760"/>
                </a:cubicBezTo>
                <a:lnTo>
                  <a:pt x="5964" y="0"/>
                </a:lnTo>
                <a:lnTo>
                  <a:pt x="12263" y="2066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2" name="Arc 17">
            <a:extLst>
              <a:ext uri="{FF2B5EF4-FFF2-40B4-BE49-F238E27FC236}">
                <a16:creationId xmlns:a16="http://schemas.microsoft.com/office/drawing/2014/main" id="{11E2634B-39DF-634A-9C8D-F3FE3A475E21}"/>
              </a:ext>
            </a:extLst>
          </p:cNvPr>
          <p:cNvSpPr>
            <a:spLocks/>
          </p:cNvSpPr>
          <p:nvPr/>
        </p:nvSpPr>
        <p:spPr bwMode="auto">
          <a:xfrm>
            <a:off x="4497388" y="546100"/>
            <a:ext cx="1503362" cy="2279650"/>
          </a:xfrm>
          <a:custGeom>
            <a:avLst/>
            <a:gdLst>
              <a:gd name="T0" fmla="*/ 2147483646 w 12264"/>
              <a:gd name="T1" fmla="*/ 2147483646 h 21600"/>
              <a:gd name="T2" fmla="*/ 0 w 12264"/>
              <a:gd name="T3" fmla="*/ 2147483646 h 21600"/>
              <a:gd name="T4" fmla="*/ 2147483646 w 12264"/>
              <a:gd name="T5" fmla="*/ 0 h 21600"/>
              <a:gd name="T6" fmla="*/ 0 60000 65536"/>
              <a:gd name="T7" fmla="*/ 0 60000 65536"/>
              <a:gd name="T8" fmla="*/ 0 60000 65536"/>
              <a:gd name="T9" fmla="*/ 0 w 12264"/>
              <a:gd name="T10" fmla="*/ 0 h 21600"/>
              <a:gd name="T11" fmla="*/ 12264 w 12264"/>
              <a:gd name="T12" fmla="*/ 21600 h 21600"/>
            </a:gdLst>
            <a:ahLst/>
            <a:cxnLst>
              <a:cxn ang="T6">
                <a:pos x="T0" y="T1"/>
              </a:cxn>
              <a:cxn ang="T7">
                <a:pos x="T2" y="T3"/>
              </a:cxn>
              <a:cxn ang="T8">
                <a:pos x="T4" y="T5"/>
              </a:cxn>
            </a:cxnLst>
            <a:rect l="T9" t="T10" r="T11" b="T12"/>
            <a:pathLst>
              <a:path w="12264" h="21600" fill="none" extrusionOk="0">
                <a:moveTo>
                  <a:pt x="12263" y="20660"/>
                </a:moveTo>
                <a:cubicBezTo>
                  <a:pt x="10221" y="21283"/>
                  <a:pt x="8098" y="21599"/>
                  <a:pt x="5964" y="21600"/>
                </a:cubicBezTo>
                <a:cubicBezTo>
                  <a:pt x="3946" y="21600"/>
                  <a:pt x="1938" y="21317"/>
                  <a:pt x="-1" y="20760"/>
                </a:cubicBezTo>
              </a:path>
              <a:path w="12264" h="21600" stroke="0" extrusionOk="0">
                <a:moveTo>
                  <a:pt x="12263" y="20660"/>
                </a:moveTo>
                <a:cubicBezTo>
                  <a:pt x="10221" y="21283"/>
                  <a:pt x="8098" y="21599"/>
                  <a:pt x="5964" y="21600"/>
                </a:cubicBezTo>
                <a:cubicBezTo>
                  <a:pt x="3946" y="21600"/>
                  <a:pt x="1938" y="21317"/>
                  <a:pt x="-1" y="20760"/>
                </a:cubicBezTo>
                <a:lnTo>
                  <a:pt x="5964" y="0"/>
                </a:lnTo>
                <a:lnTo>
                  <a:pt x="12263" y="2066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3" name="Arc 18">
            <a:extLst>
              <a:ext uri="{FF2B5EF4-FFF2-40B4-BE49-F238E27FC236}">
                <a16:creationId xmlns:a16="http://schemas.microsoft.com/office/drawing/2014/main" id="{6DAAE1FF-8548-7F4B-B245-BA1E4182B64C}"/>
              </a:ext>
            </a:extLst>
          </p:cNvPr>
          <p:cNvSpPr>
            <a:spLocks/>
          </p:cNvSpPr>
          <p:nvPr/>
        </p:nvSpPr>
        <p:spPr bwMode="auto">
          <a:xfrm>
            <a:off x="2974975" y="4814888"/>
            <a:ext cx="1508125" cy="158750"/>
          </a:xfrm>
          <a:custGeom>
            <a:avLst/>
            <a:gdLst>
              <a:gd name="T0" fmla="*/ 0 w 31291"/>
              <a:gd name="T1" fmla="*/ 2147483646 h 21600"/>
              <a:gd name="T2" fmla="*/ 2147483646 w 31291"/>
              <a:gd name="T3" fmla="*/ 2147483646 h 21600"/>
              <a:gd name="T4" fmla="*/ 2147483646 w 31291"/>
              <a:gd name="T5" fmla="*/ 2147483646 h 21600"/>
              <a:gd name="T6" fmla="*/ 0 60000 65536"/>
              <a:gd name="T7" fmla="*/ 0 60000 65536"/>
              <a:gd name="T8" fmla="*/ 0 60000 65536"/>
              <a:gd name="T9" fmla="*/ 0 w 31291"/>
              <a:gd name="T10" fmla="*/ 0 h 21600"/>
              <a:gd name="T11" fmla="*/ 31291 w 31291"/>
              <a:gd name="T12" fmla="*/ 21600 h 21600"/>
            </a:gdLst>
            <a:ahLst/>
            <a:cxnLst>
              <a:cxn ang="T6">
                <a:pos x="T0" y="T1"/>
              </a:cxn>
              <a:cxn ang="T7">
                <a:pos x="T2" y="T3"/>
              </a:cxn>
              <a:cxn ang="T8">
                <a:pos x="T4" y="T5"/>
              </a:cxn>
            </a:cxnLst>
            <a:rect l="T9" t="T10" r="T11" b="T12"/>
            <a:pathLst>
              <a:path w="31291" h="21600" fill="none" extrusionOk="0">
                <a:moveTo>
                  <a:pt x="0" y="6310"/>
                </a:moveTo>
                <a:cubicBezTo>
                  <a:pt x="4049" y="2269"/>
                  <a:pt x="9536" y="-1"/>
                  <a:pt x="15257" y="0"/>
                </a:cubicBezTo>
                <a:cubicBezTo>
                  <a:pt x="21369" y="0"/>
                  <a:pt x="27195" y="2589"/>
                  <a:pt x="31291" y="7126"/>
                </a:cubicBezTo>
              </a:path>
              <a:path w="31291" h="21600" stroke="0" extrusionOk="0">
                <a:moveTo>
                  <a:pt x="0" y="6310"/>
                </a:moveTo>
                <a:cubicBezTo>
                  <a:pt x="4049" y="2269"/>
                  <a:pt x="9536" y="-1"/>
                  <a:pt x="15257" y="0"/>
                </a:cubicBezTo>
                <a:cubicBezTo>
                  <a:pt x="21369" y="0"/>
                  <a:pt x="27195" y="2589"/>
                  <a:pt x="31291" y="7126"/>
                </a:cubicBezTo>
                <a:lnTo>
                  <a:pt x="15257" y="21600"/>
                </a:lnTo>
                <a:lnTo>
                  <a:pt x="0" y="631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4" name="Arc 19">
            <a:extLst>
              <a:ext uri="{FF2B5EF4-FFF2-40B4-BE49-F238E27FC236}">
                <a16:creationId xmlns:a16="http://schemas.microsoft.com/office/drawing/2014/main" id="{D07FF646-04C6-AF4E-BA4B-42C52393EE8D}"/>
              </a:ext>
            </a:extLst>
          </p:cNvPr>
          <p:cNvSpPr>
            <a:spLocks/>
          </p:cNvSpPr>
          <p:nvPr/>
        </p:nvSpPr>
        <p:spPr bwMode="auto">
          <a:xfrm>
            <a:off x="4473575" y="4749800"/>
            <a:ext cx="1517650" cy="158750"/>
          </a:xfrm>
          <a:custGeom>
            <a:avLst/>
            <a:gdLst>
              <a:gd name="T0" fmla="*/ 2147483646 w 31507"/>
              <a:gd name="T1" fmla="*/ 2147483646 h 21600"/>
              <a:gd name="T2" fmla="*/ 0 w 31507"/>
              <a:gd name="T3" fmla="*/ 2147483646 h 21600"/>
              <a:gd name="T4" fmla="*/ 2147483646 w 31507"/>
              <a:gd name="T5" fmla="*/ 0 h 21600"/>
              <a:gd name="T6" fmla="*/ 0 60000 65536"/>
              <a:gd name="T7" fmla="*/ 0 60000 65536"/>
              <a:gd name="T8" fmla="*/ 0 60000 65536"/>
              <a:gd name="T9" fmla="*/ 0 w 31507"/>
              <a:gd name="T10" fmla="*/ 0 h 21600"/>
              <a:gd name="T11" fmla="*/ 31507 w 31507"/>
              <a:gd name="T12" fmla="*/ 21600 h 21600"/>
            </a:gdLst>
            <a:ahLst/>
            <a:cxnLst>
              <a:cxn ang="T6">
                <a:pos x="T0" y="T1"/>
              </a:cxn>
              <a:cxn ang="T7">
                <a:pos x="T2" y="T3"/>
              </a:cxn>
              <a:cxn ang="T8">
                <a:pos x="T4" y="T5"/>
              </a:cxn>
            </a:cxnLst>
            <a:rect l="T9" t="T10" r="T11" b="T12"/>
            <a:pathLst>
              <a:path w="31507" h="21600" fill="none" extrusionOk="0">
                <a:moveTo>
                  <a:pt x="31506" y="14352"/>
                </a:moveTo>
                <a:cubicBezTo>
                  <a:pt x="27407" y="18962"/>
                  <a:pt x="21533" y="21599"/>
                  <a:pt x="15365" y="21600"/>
                </a:cubicBezTo>
                <a:cubicBezTo>
                  <a:pt x="9591" y="21600"/>
                  <a:pt x="4058" y="19288"/>
                  <a:pt x="0" y="15181"/>
                </a:cubicBezTo>
              </a:path>
              <a:path w="31507" h="21600" stroke="0" extrusionOk="0">
                <a:moveTo>
                  <a:pt x="31506" y="14352"/>
                </a:moveTo>
                <a:cubicBezTo>
                  <a:pt x="27407" y="18962"/>
                  <a:pt x="21533" y="21599"/>
                  <a:pt x="15365" y="21600"/>
                </a:cubicBezTo>
                <a:cubicBezTo>
                  <a:pt x="9591" y="21600"/>
                  <a:pt x="4058" y="19288"/>
                  <a:pt x="0" y="15181"/>
                </a:cubicBezTo>
                <a:lnTo>
                  <a:pt x="15365" y="0"/>
                </a:lnTo>
                <a:lnTo>
                  <a:pt x="31506" y="14352"/>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5" name="Arc 20">
            <a:extLst>
              <a:ext uri="{FF2B5EF4-FFF2-40B4-BE49-F238E27FC236}">
                <a16:creationId xmlns:a16="http://schemas.microsoft.com/office/drawing/2014/main" id="{C37A1993-CB60-3D4B-887A-5186223C9EA1}"/>
              </a:ext>
            </a:extLst>
          </p:cNvPr>
          <p:cNvSpPr>
            <a:spLocks/>
          </p:cNvSpPr>
          <p:nvPr/>
        </p:nvSpPr>
        <p:spPr bwMode="auto">
          <a:xfrm>
            <a:off x="4518025" y="4802188"/>
            <a:ext cx="1508125" cy="158750"/>
          </a:xfrm>
          <a:custGeom>
            <a:avLst/>
            <a:gdLst>
              <a:gd name="T0" fmla="*/ 0 w 31291"/>
              <a:gd name="T1" fmla="*/ 2147483646 h 21600"/>
              <a:gd name="T2" fmla="*/ 2147483646 w 31291"/>
              <a:gd name="T3" fmla="*/ 2147483646 h 21600"/>
              <a:gd name="T4" fmla="*/ 2147483646 w 31291"/>
              <a:gd name="T5" fmla="*/ 2147483646 h 21600"/>
              <a:gd name="T6" fmla="*/ 0 60000 65536"/>
              <a:gd name="T7" fmla="*/ 0 60000 65536"/>
              <a:gd name="T8" fmla="*/ 0 60000 65536"/>
              <a:gd name="T9" fmla="*/ 0 w 31291"/>
              <a:gd name="T10" fmla="*/ 0 h 21600"/>
              <a:gd name="T11" fmla="*/ 31291 w 31291"/>
              <a:gd name="T12" fmla="*/ 21600 h 21600"/>
            </a:gdLst>
            <a:ahLst/>
            <a:cxnLst>
              <a:cxn ang="T6">
                <a:pos x="T0" y="T1"/>
              </a:cxn>
              <a:cxn ang="T7">
                <a:pos x="T2" y="T3"/>
              </a:cxn>
              <a:cxn ang="T8">
                <a:pos x="T4" y="T5"/>
              </a:cxn>
            </a:cxnLst>
            <a:rect l="T9" t="T10" r="T11" b="T12"/>
            <a:pathLst>
              <a:path w="31291" h="21600" fill="none" extrusionOk="0">
                <a:moveTo>
                  <a:pt x="0" y="6310"/>
                </a:moveTo>
                <a:cubicBezTo>
                  <a:pt x="4049" y="2269"/>
                  <a:pt x="9536" y="-1"/>
                  <a:pt x="15257" y="0"/>
                </a:cubicBezTo>
                <a:cubicBezTo>
                  <a:pt x="21369" y="0"/>
                  <a:pt x="27195" y="2589"/>
                  <a:pt x="31291" y="7126"/>
                </a:cubicBezTo>
              </a:path>
              <a:path w="31291" h="21600" stroke="0" extrusionOk="0">
                <a:moveTo>
                  <a:pt x="0" y="6310"/>
                </a:moveTo>
                <a:cubicBezTo>
                  <a:pt x="4049" y="2269"/>
                  <a:pt x="9536" y="-1"/>
                  <a:pt x="15257" y="0"/>
                </a:cubicBezTo>
                <a:cubicBezTo>
                  <a:pt x="21369" y="0"/>
                  <a:pt x="27195" y="2589"/>
                  <a:pt x="31291" y="7126"/>
                </a:cubicBezTo>
                <a:lnTo>
                  <a:pt x="15257" y="21600"/>
                </a:lnTo>
                <a:lnTo>
                  <a:pt x="0" y="631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6" name="Arc 21">
            <a:extLst>
              <a:ext uri="{FF2B5EF4-FFF2-40B4-BE49-F238E27FC236}">
                <a16:creationId xmlns:a16="http://schemas.microsoft.com/office/drawing/2014/main" id="{653EE556-9221-F544-AE90-8466A1DFC4FD}"/>
              </a:ext>
            </a:extLst>
          </p:cNvPr>
          <p:cNvSpPr>
            <a:spLocks/>
          </p:cNvSpPr>
          <p:nvPr/>
        </p:nvSpPr>
        <p:spPr bwMode="auto">
          <a:xfrm>
            <a:off x="2967038" y="2693988"/>
            <a:ext cx="1508125" cy="158750"/>
          </a:xfrm>
          <a:custGeom>
            <a:avLst/>
            <a:gdLst>
              <a:gd name="T0" fmla="*/ 0 w 31291"/>
              <a:gd name="T1" fmla="*/ 2147483646 h 21600"/>
              <a:gd name="T2" fmla="*/ 2147483646 w 31291"/>
              <a:gd name="T3" fmla="*/ 2147483646 h 21600"/>
              <a:gd name="T4" fmla="*/ 2147483646 w 31291"/>
              <a:gd name="T5" fmla="*/ 2147483646 h 21600"/>
              <a:gd name="T6" fmla="*/ 0 60000 65536"/>
              <a:gd name="T7" fmla="*/ 0 60000 65536"/>
              <a:gd name="T8" fmla="*/ 0 60000 65536"/>
              <a:gd name="T9" fmla="*/ 0 w 31291"/>
              <a:gd name="T10" fmla="*/ 0 h 21600"/>
              <a:gd name="T11" fmla="*/ 31291 w 31291"/>
              <a:gd name="T12" fmla="*/ 21600 h 21600"/>
            </a:gdLst>
            <a:ahLst/>
            <a:cxnLst>
              <a:cxn ang="T6">
                <a:pos x="T0" y="T1"/>
              </a:cxn>
              <a:cxn ang="T7">
                <a:pos x="T2" y="T3"/>
              </a:cxn>
              <a:cxn ang="T8">
                <a:pos x="T4" y="T5"/>
              </a:cxn>
            </a:cxnLst>
            <a:rect l="T9" t="T10" r="T11" b="T12"/>
            <a:pathLst>
              <a:path w="31291" h="21600" fill="none" extrusionOk="0">
                <a:moveTo>
                  <a:pt x="0" y="6310"/>
                </a:moveTo>
                <a:cubicBezTo>
                  <a:pt x="4049" y="2269"/>
                  <a:pt x="9536" y="-1"/>
                  <a:pt x="15257" y="0"/>
                </a:cubicBezTo>
                <a:cubicBezTo>
                  <a:pt x="21369" y="0"/>
                  <a:pt x="27195" y="2589"/>
                  <a:pt x="31291" y="7126"/>
                </a:cubicBezTo>
              </a:path>
              <a:path w="31291" h="21600" stroke="0" extrusionOk="0">
                <a:moveTo>
                  <a:pt x="0" y="6310"/>
                </a:moveTo>
                <a:cubicBezTo>
                  <a:pt x="4049" y="2269"/>
                  <a:pt x="9536" y="-1"/>
                  <a:pt x="15257" y="0"/>
                </a:cubicBezTo>
                <a:cubicBezTo>
                  <a:pt x="21369" y="0"/>
                  <a:pt x="27195" y="2589"/>
                  <a:pt x="31291" y="7126"/>
                </a:cubicBezTo>
                <a:lnTo>
                  <a:pt x="15257" y="21600"/>
                </a:lnTo>
                <a:lnTo>
                  <a:pt x="0" y="631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7" name="Arc 22">
            <a:extLst>
              <a:ext uri="{FF2B5EF4-FFF2-40B4-BE49-F238E27FC236}">
                <a16:creationId xmlns:a16="http://schemas.microsoft.com/office/drawing/2014/main" id="{BA7176B1-6C4C-4541-8BEB-46FB2ECF55F5}"/>
              </a:ext>
            </a:extLst>
          </p:cNvPr>
          <p:cNvSpPr>
            <a:spLocks/>
          </p:cNvSpPr>
          <p:nvPr/>
        </p:nvSpPr>
        <p:spPr bwMode="auto">
          <a:xfrm>
            <a:off x="4486275" y="2687638"/>
            <a:ext cx="1506538" cy="158750"/>
          </a:xfrm>
          <a:custGeom>
            <a:avLst/>
            <a:gdLst>
              <a:gd name="T0" fmla="*/ 0 w 31291"/>
              <a:gd name="T1" fmla="*/ 2147483646 h 21600"/>
              <a:gd name="T2" fmla="*/ 2147483646 w 31291"/>
              <a:gd name="T3" fmla="*/ 2147483646 h 21600"/>
              <a:gd name="T4" fmla="*/ 2147483646 w 31291"/>
              <a:gd name="T5" fmla="*/ 2147483646 h 21600"/>
              <a:gd name="T6" fmla="*/ 0 60000 65536"/>
              <a:gd name="T7" fmla="*/ 0 60000 65536"/>
              <a:gd name="T8" fmla="*/ 0 60000 65536"/>
              <a:gd name="T9" fmla="*/ 0 w 31291"/>
              <a:gd name="T10" fmla="*/ 0 h 21600"/>
              <a:gd name="T11" fmla="*/ 31291 w 31291"/>
              <a:gd name="T12" fmla="*/ 21600 h 21600"/>
            </a:gdLst>
            <a:ahLst/>
            <a:cxnLst>
              <a:cxn ang="T6">
                <a:pos x="T0" y="T1"/>
              </a:cxn>
              <a:cxn ang="T7">
                <a:pos x="T2" y="T3"/>
              </a:cxn>
              <a:cxn ang="T8">
                <a:pos x="T4" y="T5"/>
              </a:cxn>
            </a:cxnLst>
            <a:rect l="T9" t="T10" r="T11" b="T12"/>
            <a:pathLst>
              <a:path w="31291" h="21600" fill="none" extrusionOk="0">
                <a:moveTo>
                  <a:pt x="0" y="6310"/>
                </a:moveTo>
                <a:cubicBezTo>
                  <a:pt x="4049" y="2269"/>
                  <a:pt x="9536" y="-1"/>
                  <a:pt x="15257" y="0"/>
                </a:cubicBezTo>
                <a:cubicBezTo>
                  <a:pt x="21369" y="0"/>
                  <a:pt x="27195" y="2589"/>
                  <a:pt x="31291" y="7126"/>
                </a:cubicBezTo>
              </a:path>
              <a:path w="31291" h="21600" stroke="0" extrusionOk="0">
                <a:moveTo>
                  <a:pt x="0" y="6310"/>
                </a:moveTo>
                <a:cubicBezTo>
                  <a:pt x="4049" y="2269"/>
                  <a:pt x="9536" y="-1"/>
                  <a:pt x="15257" y="0"/>
                </a:cubicBezTo>
                <a:cubicBezTo>
                  <a:pt x="21369" y="0"/>
                  <a:pt x="27195" y="2589"/>
                  <a:pt x="31291" y="7126"/>
                </a:cubicBezTo>
                <a:lnTo>
                  <a:pt x="15257" y="21600"/>
                </a:lnTo>
                <a:lnTo>
                  <a:pt x="0" y="631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8" name="Arc 23">
            <a:extLst>
              <a:ext uri="{FF2B5EF4-FFF2-40B4-BE49-F238E27FC236}">
                <a16:creationId xmlns:a16="http://schemas.microsoft.com/office/drawing/2014/main" id="{72004680-9A8A-F445-9D7B-616D87671DBB}"/>
              </a:ext>
            </a:extLst>
          </p:cNvPr>
          <p:cNvSpPr>
            <a:spLocks/>
          </p:cNvSpPr>
          <p:nvPr/>
        </p:nvSpPr>
        <p:spPr bwMode="auto">
          <a:xfrm>
            <a:off x="2981325" y="2603500"/>
            <a:ext cx="3046413" cy="2279650"/>
          </a:xfrm>
          <a:custGeom>
            <a:avLst/>
            <a:gdLst>
              <a:gd name="T0" fmla="*/ 2147483646 w 24849"/>
              <a:gd name="T1" fmla="*/ 2147483646 h 21600"/>
              <a:gd name="T2" fmla="*/ 0 w 24849"/>
              <a:gd name="T3" fmla="*/ 2147483646 h 21600"/>
              <a:gd name="T4" fmla="*/ 2147483646 w 24849"/>
              <a:gd name="T5" fmla="*/ 0 h 21600"/>
              <a:gd name="T6" fmla="*/ 0 60000 65536"/>
              <a:gd name="T7" fmla="*/ 0 60000 65536"/>
              <a:gd name="T8" fmla="*/ 0 60000 65536"/>
              <a:gd name="T9" fmla="*/ 0 w 24849"/>
              <a:gd name="T10" fmla="*/ 0 h 21600"/>
              <a:gd name="T11" fmla="*/ 24849 w 24849"/>
              <a:gd name="T12" fmla="*/ 21600 h 21600"/>
            </a:gdLst>
            <a:ahLst/>
            <a:cxnLst>
              <a:cxn ang="T6">
                <a:pos x="T0" y="T1"/>
              </a:cxn>
              <a:cxn ang="T7">
                <a:pos x="T2" y="T3"/>
              </a:cxn>
              <a:cxn ang="T8">
                <a:pos x="T4" y="T5"/>
              </a:cxn>
            </a:cxnLst>
            <a:rect l="T9" t="T10" r="T11" b="T12"/>
            <a:pathLst>
              <a:path w="24849" h="21600" fill="none" extrusionOk="0">
                <a:moveTo>
                  <a:pt x="24849" y="20763"/>
                </a:moveTo>
                <a:cubicBezTo>
                  <a:pt x="22913" y="21318"/>
                  <a:pt x="20908" y="21599"/>
                  <a:pt x="18895" y="21600"/>
                </a:cubicBezTo>
                <a:cubicBezTo>
                  <a:pt x="11041" y="21600"/>
                  <a:pt x="3806" y="17336"/>
                  <a:pt x="0" y="10466"/>
                </a:cubicBezTo>
              </a:path>
              <a:path w="24849" h="21600" stroke="0" extrusionOk="0">
                <a:moveTo>
                  <a:pt x="24849" y="20763"/>
                </a:moveTo>
                <a:cubicBezTo>
                  <a:pt x="22913" y="21318"/>
                  <a:pt x="20908" y="21599"/>
                  <a:pt x="18895" y="21600"/>
                </a:cubicBezTo>
                <a:cubicBezTo>
                  <a:pt x="11041" y="21600"/>
                  <a:pt x="3806" y="17336"/>
                  <a:pt x="0" y="10466"/>
                </a:cubicBezTo>
                <a:lnTo>
                  <a:pt x="18895" y="0"/>
                </a:lnTo>
                <a:lnTo>
                  <a:pt x="24849" y="20763"/>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9" name="Arc 24">
            <a:extLst>
              <a:ext uri="{FF2B5EF4-FFF2-40B4-BE49-F238E27FC236}">
                <a16:creationId xmlns:a16="http://schemas.microsoft.com/office/drawing/2014/main" id="{B004496D-C715-9545-88E2-2038EDAFB64F}"/>
              </a:ext>
            </a:extLst>
          </p:cNvPr>
          <p:cNvSpPr>
            <a:spLocks/>
          </p:cNvSpPr>
          <p:nvPr/>
        </p:nvSpPr>
        <p:spPr bwMode="auto">
          <a:xfrm>
            <a:off x="2974975" y="4743450"/>
            <a:ext cx="1517650" cy="158750"/>
          </a:xfrm>
          <a:custGeom>
            <a:avLst/>
            <a:gdLst>
              <a:gd name="T0" fmla="*/ 2147483646 w 31505"/>
              <a:gd name="T1" fmla="*/ 2147483646 h 21600"/>
              <a:gd name="T2" fmla="*/ 0 w 31505"/>
              <a:gd name="T3" fmla="*/ 2147483646 h 21600"/>
              <a:gd name="T4" fmla="*/ 2147483646 w 31505"/>
              <a:gd name="T5" fmla="*/ 0 h 21600"/>
              <a:gd name="T6" fmla="*/ 0 60000 65536"/>
              <a:gd name="T7" fmla="*/ 0 60000 65536"/>
              <a:gd name="T8" fmla="*/ 0 60000 65536"/>
              <a:gd name="T9" fmla="*/ 0 w 31505"/>
              <a:gd name="T10" fmla="*/ 0 h 21600"/>
              <a:gd name="T11" fmla="*/ 31505 w 31505"/>
              <a:gd name="T12" fmla="*/ 21600 h 21600"/>
            </a:gdLst>
            <a:ahLst/>
            <a:cxnLst>
              <a:cxn ang="T6">
                <a:pos x="T0" y="T1"/>
              </a:cxn>
              <a:cxn ang="T7">
                <a:pos x="T2" y="T3"/>
              </a:cxn>
              <a:cxn ang="T8">
                <a:pos x="T4" y="T5"/>
              </a:cxn>
            </a:cxnLst>
            <a:rect l="T9" t="T10" r="T11" b="T12"/>
            <a:pathLst>
              <a:path w="31505" h="21600" fill="none" extrusionOk="0">
                <a:moveTo>
                  <a:pt x="31504" y="15196"/>
                </a:moveTo>
                <a:cubicBezTo>
                  <a:pt x="27447" y="19294"/>
                  <a:pt x="21921" y="21599"/>
                  <a:pt x="16155" y="21600"/>
                </a:cubicBezTo>
                <a:cubicBezTo>
                  <a:pt x="9979" y="21600"/>
                  <a:pt x="4099" y="18956"/>
                  <a:pt x="0" y="14337"/>
                </a:cubicBezTo>
              </a:path>
              <a:path w="31505" h="21600" stroke="0" extrusionOk="0">
                <a:moveTo>
                  <a:pt x="31504" y="15196"/>
                </a:moveTo>
                <a:cubicBezTo>
                  <a:pt x="27447" y="19294"/>
                  <a:pt x="21921" y="21599"/>
                  <a:pt x="16155" y="21600"/>
                </a:cubicBezTo>
                <a:cubicBezTo>
                  <a:pt x="9979" y="21600"/>
                  <a:pt x="4099" y="18956"/>
                  <a:pt x="0" y="14337"/>
                </a:cubicBezTo>
                <a:lnTo>
                  <a:pt x="16155" y="0"/>
                </a:lnTo>
                <a:lnTo>
                  <a:pt x="31504" y="15196"/>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60" name="Rectangle 25">
            <a:extLst>
              <a:ext uri="{FF2B5EF4-FFF2-40B4-BE49-F238E27FC236}">
                <a16:creationId xmlns:a16="http://schemas.microsoft.com/office/drawing/2014/main" id="{AEC08600-93D2-6F4E-9BC7-92B743356ABF}"/>
              </a:ext>
            </a:extLst>
          </p:cNvPr>
          <p:cNvSpPr>
            <a:spLocks noChangeArrowheads="1"/>
          </p:cNvSpPr>
          <p:nvPr/>
        </p:nvSpPr>
        <p:spPr bwMode="auto">
          <a:xfrm>
            <a:off x="3016250" y="2105025"/>
            <a:ext cx="4540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a:latin typeface="Times New Roman" panose="02020603050405020304" pitchFamily="18" charset="0"/>
              </a:rPr>
              <a:t> isi</a:t>
            </a:r>
          </a:p>
        </p:txBody>
      </p:sp>
      <p:sp>
        <p:nvSpPr>
          <p:cNvPr id="65561" name="Rectangle 26">
            <a:extLst>
              <a:ext uri="{FF2B5EF4-FFF2-40B4-BE49-F238E27FC236}">
                <a16:creationId xmlns:a16="http://schemas.microsoft.com/office/drawing/2014/main" id="{0AD02219-3963-5045-B5FF-9E03B60BEA93}"/>
              </a:ext>
            </a:extLst>
          </p:cNvPr>
          <p:cNvSpPr>
            <a:spLocks noChangeArrowheads="1"/>
          </p:cNvSpPr>
          <p:nvPr/>
        </p:nvSpPr>
        <p:spPr bwMode="auto">
          <a:xfrm>
            <a:off x="1365250" y="2943225"/>
            <a:ext cx="11049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a:latin typeface="Times New Roman" panose="02020603050405020304" pitchFamily="18" charset="0"/>
              </a:rPr>
              <a:t>jitter</a:t>
            </a:r>
          </a:p>
        </p:txBody>
      </p:sp>
      <p:sp>
        <p:nvSpPr>
          <p:cNvPr id="65562" name="Line 27">
            <a:extLst>
              <a:ext uri="{FF2B5EF4-FFF2-40B4-BE49-F238E27FC236}">
                <a16:creationId xmlns:a16="http://schemas.microsoft.com/office/drawing/2014/main" id="{91E7888B-45E6-BB46-AC2D-B92432273D69}"/>
              </a:ext>
            </a:extLst>
          </p:cNvPr>
          <p:cNvSpPr>
            <a:spLocks noChangeShapeType="1"/>
          </p:cNvSpPr>
          <p:nvPr/>
        </p:nvSpPr>
        <p:spPr bwMode="auto">
          <a:xfrm>
            <a:off x="3611563" y="2374900"/>
            <a:ext cx="801687"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63" name="Line 28">
            <a:extLst>
              <a:ext uri="{FF2B5EF4-FFF2-40B4-BE49-F238E27FC236}">
                <a16:creationId xmlns:a16="http://schemas.microsoft.com/office/drawing/2014/main" id="{6F78DD1A-DA02-FF4B-91BA-FF7EBDF4189A}"/>
              </a:ext>
            </a:extLst>
          </p:cNvPr>
          <p:cNvSpPr>
            <a:spLocks noChangeShapeType="1"/>
          </p:cNvSpPr>
          <p:nvPr/>
        </p:nvSpPr>
        <p:spPr bwMode="auto">
          <a:xfrm>
            <a:off x="2278063" y="3378200"/>
            <a:ext cx="573087" cy="33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64" name="Line 29">
            <a:extLst>
              <a:ext uri="{FF2B5EF4-FFF2-40B4-BE49-F238E27FC236}">
                <a16:creationId xmlns:a16="http://schemas.microsoft.com/office/drawing/2014/main" id="{71C5327C-93D5-8D4C-B625-35B2A5F209C6}"/>
              </a:ext>
            </a:extLst>
          </p:cNvPr>
          <p:cNvSpPr>
            <a:spLocks noChangeShapeType="1"/>
          </p:cNvSpPr>
          <p:nvPr/>
        </p:nvSpPr>
        <p:spPr bwMode="auto">
          <a:xfrm>
            <a:off x="7543800" y="2654300"/>
            <a:ext cx="0" cy="2578100"/>
          </a:xfrm>
          <a:prstGeom prst="line">
            <a:avLst/>
          </a:prstGeom>
          <a:noFill/>
          <a:ln/>
          <a:extLst>
            <a:ext uri="{909E8E84-426E-40DD-AFC4-6F175D3DCCD1}">
              <a14:hiddenFill xmlns:a14="http://schemas.microsoft.com/office/drawing/2010/main">
                <a:noFill/>
              </a14:hiddenFill>
            </a:ext>
          </a:extLst>
        </p:spPr>
        <p:txBody>
          <a:bodyPr wrap="none" anchor="ctr"/>
          <a:lstStyle/>
          <a:p>
            <a:endParaRPr lang="en-US"/>
          </a:p>
        </p:txBody>
      </p:sp>
      <p:sp>
        <p:nvSpPr>
          <p:cNvPr id="65565" name="Line 30">
            <a:extLst>
              <a:ext uri="{FF2B5EF4-FFF2-40B4-BE49-F238E27FC236}">
                <a16:creationId xmlns:a16="http://schemas.microsoft.com/office/drawing/2014/main" id="{DD12400F-9C3F-E14E-AE5D-DEF37B37981E}"/>
              </a:ext>
            </a:extLst>
          </p:cNvPr>
          <p:cNvSpPr>
            <a:spLocks noChangeShapeType="1"/>
          </p:cNvSpPr>
          <p:nvPr/>
        </p:nvSpPr>
        <p:spPr bwMode="auto">
          <a:xfrm>
            <a:off x="4502150" y="5181600"/>
            <a:ext cx="30353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66" name="Arc 31">
            <a:extLst>
              <a:ext uri="{FF2B5EF4-FFF2-40B4-BE49-F238E27FC236}">
                <a16:creationId xmlns:a16="http://schemas.microsoft.com/office/drawing/2014/main" id="{F5D79C7E-F5F6-3846-93F8-90330B14389E}"/>
              </a:ext>
            </a:extLst>
          </p:cNvPr>
          <p:cNvSpPr>
            <a:spLocks/>
          </p:cNvSpPr>
          <p:nvPr/>
        </p:nvSpPr>
        <p:spPr bwMode="auto">
          <a:xfrm>
            <a:off x="6042025" y="2662238"/>
            <a:ext cx="2316163" cy="2228850"/>
          </a:xfrm>
          <a:custGeom>
            <a:avLst/>
            <a:gdLst>
              <a:gd name="T0" fmla="*/ 0 w 18890"/>
              <a:gd name="T1" fmla="*/ 2147483646 h 21125"/>
              <a:gd name="T2" fmla="*/ 2147483646 w 18890"/>
              <a:gd name="T3" fmla="*/ 0 h 21125"/>
              <a:gd name="T4" fmla="*/ 2147483646 w 18890"/>
              <a:gd name="T5" fmla="*/ 2147483646 h 21125"/>
              <a:gd name="T6" fmla="*/ 0 60000 65536"/>
              <a:gd name="T7" fmla="*/ 0 60000 65536"/>
              <a:gd name="T8" fmla="*/ 0 60000 65536"/>
              <a:gd name="T9" fmla="*/ 0 w 18890"/>
              <a:gd name="T10" fmla="*/ 0 h 21125"/>
              <a:gd name="T11" fmla="*/ 18890 w 18890"/>
              <a:gd name="T12" fmla="*/ 21125 h 21125"/>
            </a:gdLst>
            <a:ahLst/>
            <a:cxnLst>
              <a:cxn ang="T6">
                <a:pos x="T0" y="T1"/>
              </a:cxn>
              <a:cxn ang="T7">
                <a:pos x="T2" y="T3"/>
              </a:cxn>
              <a:cxn ang="T8">
                <a:pos x="T4" y="T5"/>
              </a:cxn>
            </a:cxnLst>
            <a:rect l="T9" t="T10" r="T11" b="T12"/>
            <a:pathLst>
              <a:path w="18890" h="21125" fill="none" extrusionOk="0">
                <a:moveTo>
                  <a:pt x="0" y="10649"/>
                </a:moveTo>
                <a:cubicBezTo>
                  <a:pt x="3030" y="5185"/>
                  <a:pt x="8276" y="1301"/>
                  <a:pt x="14386" y="-1"/>
                </a:cubicBezTo>
              </a:path>
              <a:path w="18890" h="21125" stroke="0" extrusionOk="0">
                <a:moveTo>
                  <a:pt x="0" y="10649"/>
                </a:moveTo>
                <a:cubicBezTo>
                  <a:pt x="3030" y="5185"/>
                  <a:pt x="8276" y="1301"/>
                  <a:pt x="14386" y="-1"/>
                </a:cubicBezTo>
                <a:lnTo>
                  <a:pt x="18890" y="21125"/>
                </a:lnTo>
                <a:lnTo>
                  <a:pt x="0" y="10649"/>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67" name="Arc 32">
            <a:extLst>
              <a:ext uri="{FF2B5EF4-FFF2-40B4-BE49-F238E27FC236}">
                <a16:creationId xmlns:a16="http://schemas.microsoft.com/office/drawing/2014/main" id="{63B0DCC6-51A5-1F4B-ACD8-CA6D3718B4A1}"/>
              </a:ext>
            </a:extLst>
          </p:cNvPr>
          <p:cNvSpPr>
            <a:spLocks/>
          </p:cNvSpPr>
          <p:nvPr/>
        </p:nvSpPr>
        <p:spPr bwMode="auto">
          <a:xfrm>
            <a:off x="6021388" y="546100"/>
            <a:ext cx="1503362" cy="2279650"/>
          </a:xfrm>
          <a:custGeom>
            <a:avLst/>
            <a:gdLst>
              <a:gd name="T0" fmla="*/ 2147483646 w 12264"/>
              <a:gd name="T1" fmla="*/ 2147483646 h 21600"/>
              <a:gd name="T2" fmla="*/ 0 w 12264"/>
              <a:gd name="T3" fmla="*/ 2147483646 h 21600"/>
              <a:gd name="T4" fmla="*/ 2147483646 w 12264"/>
              <a:gd name="T5" fmla="*/ 0 h 21600"/>
              <a:gd name="T6" fmla="*/ 0 60000 65536"/>
              <a:gd name="T7" fmla="*/ 0 60000 65536"/>
              <a:gd name="T8" fmla="*/ 0 60000 65536"/>
              <a:gd name="T9" fmla="*/ 0 w 12264"/>
              <a:gd name="T10" fmla="*/ 0 h 21600"/>
              <a:gd name="T11" fmla="*/ 12264 w 12264"/>
              <a:gd name="T12" fmla="*/ 21600 h 21600"/>
            </a:gdLst>
            <a:ahLst/>
            <a:cxnLst>
              <a:cxn ang="T6">
                <a:pos x="T0" y="T1"/>
              </a:cxn>
              <a:cxn ang="T7">
                <a:pos x="T2" y="T3"/>
              </a:cxn>
              <a:cxn ang="T8">
                <a:pos x="T4" y="T5"/>
              </a:cxn>
            </a:cxnLst>
            <a:rect l="T9" t="T10" r="T11" b="T12"/>
            <a:pathLst>
              <a:path w="12264" h="21600" fill="none" extrusionOk="0">
                <a:moveTo>
                  <a:pt x="12263" y="20660"/>
                </a:moveTo>
                <a:cubicBezTo>
                  <a:pt x="10221" y="21283"/>
                  <a:pt x="8098" y="21599"/>
                  <a:pt x="5964" y="21600"/>
                </a:cubicBezTo>
                <a:cubicBezTo>
                  <a:pt x="3946" y="21600"/>
                  <a:pt x="1938" y="21317"/>
                  <a:pt x="-1" y="20760"/>
                </a:cubicBezTo>
              </a:path>
              <a:path w="12264" h="21600" stroke="0" extrusionOk="0">
                <a:moveTo>
                  <a:pt x="12263" y="20660"/>
                </a:moveTo>
                <a:cubicBezTo>
                  <a:pt x="10221" y="21283"/>
                  <a:pt x="8098" y="21599"/>
                  <a:pt x="5964" y="21600"/>
                </a:cubicBezTo>
                <a:cubicBezTo>
                  <a:pt x="3946" y="21600"/>
                  <a:pt x="1938" y="21317"/>
                  <a:pt x="-1" y="20760"/>
                </a:cubicBezTo>
                <a:lnTo>
                  <a:pt x="5964" y="0"/>
                </a:lnTo>
                <a:lnTo>
                  <a:pt x="12263" y="2066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68" name="Arc 33">
            <a:extLst>
              <a:ext uri="{FF2B5EF4-FFF2-40B4-BE49-F238E27FC236}">
                <a16:creationId xmlns:a16="http://schemas.microsoft.com/office/drawing/2014/main" id="{09E80ADF-138E-204B-AF4F-FA01F26A4D51}"/>
              </a:ext>
            </a:extLst>
          </p:cNvPr>
          <p:cNvSpPr>
            <a:spLocks/>
          </p:cNvSpPr>
          <p:nvPr/>
        </p:nvSpPr>
        <p:spPr bwMode="auto">
          <a:xfrm>
            <a:off x="6015038" y="2693988"/>
            <a:ext cx="1508125" cy="158750"/>
          </a:xfrm>
          <a:custGeom>
            <a:avLst/>
            <a:gdLst>
              <a:gd name="T0" fmla="*/ 0 w 31291"/>
              <a:gd name="T1" fmla="*/ 2147483646 h 21600"/>
              <a:gd name="T2" fmla="*/ 2147483646 w 31291"/>
              <a:gd name="T3" fmla="*/ 2147483646 h 21600"/>
              <a:gd name="T4" fmla="*/ 2147483646 w 31291"/>
              <a:gd name="T5" fmla="*/ 2147483646 h 21600"/>
              <a:gd name="T6" fmla="*/ 0 60000 65536"/>
              <a:gd name="T7" fmla="*/ 0 60000 65536"/>
              <a:gd name="T8" fmla="*/ 0 60000 65536"/>
              <a:gd name="T9" fmla="*/ 0 w 31291"/>
              <a:gd name="T10" fmla="*/ 0 h 21600"/>
              <a:gd name="T11" fmla="*/ 31291 w 31291"/>
              <a:gd name="T12" fmla="*/ 21600 h 21600"/>
            </a:gdLst>
            <a:ahLst/>
            <a:cxnLst>
              <a:cxn ang="T6">
                <a:pos x="T0" y="T1"/>
              </a:cxn>
              <a:cxn ang="T7">
                <a:pos x="T2" y="T3"/>
              </a:cxn>
              <a:cxn ang="T8">
                <a:pos x="T4" y="T5"/>
              </a:cxn>
            </a:cxnLst>
            <a:rect l="T9" t="T10" r="T11" b="T12"/>
            <a:pathLst>
              <a:path w="31291" h="21600" fill="none" extrusionOk="0">
                <a:moveTo>
                  <a:pt x="0" y="6310"/>
                </a:moveTo>
                <a:cubicBezTo>
                  <a:pt x="4049" y="2269"/>
                  <a:pt x="9536" y="-1"/>
                  <a:pt x="15257" y="0"/>
                </a:cubicBezTo>
                <a:cubicBezTo>
                  <a:pt x="21369" y="0"/>
                  <a:pt x="27195" y="2589"/>
                  <a:pt x="31291" y="7126"/>
                </a:cubicBezTo>
              </a:path>
              <a:path w="31291" h="21600" stroke="0" extrusionOk="0">
                <a:moveTo>
                  <a:pt x="0" y="6310"/>
                </a:moveTo>
                <a:cubicBezTo>
                  <a:pt x="4049" y="2269"/>
                  <a:pt x="9536" y="-1"/>
                  <a:pt x="15257" y="0"/>
                </a:cubicBezTo>
                <a:cubicBezTo>
                  <a:pt x="21369" y="0"/>
                  <a:pt x="27195" y="2589"/>
                  <a:pt x="31291" y="7126"/>
                </a:cubicBezTo>
                <a:lnTo>
                  <a:pt x="15257" y="21600"/>
                </a:lnTo>
                <a:lnTo>
                  <a:pt x="0" y="631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69" name="Arc 34">
            <a:extLst>
              <a:ext uri="{FF2B5EF4-FFF2-40B4-BE49-F238E27FC236}">
                <a16:creationId xmlns:a16="http://schemas.microsoft.com/office/drawing/2014/main" id="{F965A5F6-8039-0041-8234-F16937663944}"/>
              </a:ext>
            </a:extLst>
          </p:cNvPr>
          <p:cNvSpPr>
            <a:spLocks/>
          </p:cNvSpPr>
          <p:nvPr/>
        </p:nvSpPr>
        <p:spPr bwMode="auto">
          <a:xfrm>
            <a:off x="6029325" y="2679700"/>
            <a:ext cx="2316163" cy="2220913"/>
          </a:xfrm>
          <a:custGeom>
            <a:avLst/>
            <a:gdLst>
              <a:gd name="T0" fmla="*/ 2147483646 w 18895"/>
              <a:gd name="T1" fmla="*/ 2147483646 h 21045"/>
              <a:gd name="T2" fmla="*/ 0 w 18895"/>
              <a:gd name="T3" fmla="*/ 2147483646 h 21045"/>
              <a:gd name="T4" fmla="*/ 2147483646 w 18895"/>
              <a:gd name="T5" fmla="*/ 0 h 21045"/>
              <a:gd name="T6" fmla="*/ 0 60000 65536"/>
              <a:gd name="T7" fmla="*/ 0 60000 65536"/>
              <a:gd name="T8" fmla="*/ 0 60000 65536"/>
              <a:gd name="T9" fmla="*/ 0 w 18895"/>
              <a:gd name="T10" fmla="*/ 0 h 21045"/>
              <a:gd name="T11" fmla="*/ 18895 w 18895"/>
              <a:gd name="T12" fmla="*/ 21045 h 21045"/>
            </a:gdLst>
            <a:ahLst/>
            <a:cxnLst>
              <a:cxn ang="T6">
                <a:pos x="T0" y="T1"/>
              </a:cxn>
              <a:cxn ang="T7">
                <a:pos x="T2" y="T3"/>
              </a:cxn>
              <a:cxn ang="T8">
                <a:pos x="T4" y="T5"/>
              </a:cxn>
            </a:cxnLst>
            <a:rect l="T9" t="T10" r="T11" b="T12"/>
            <a:pathLst>
              <a:path w="18895" h="21045" fill="none" extrusionOk="0">
                <a:moveTo>
                  <a:pt x="14030" y="21044"/>
                </a:moveTo>
                <a:cubicBezTo>
                  <a:pt x="8065" y="19666"/>
                  <a:pt x="2966" y="15821"/>
                  <a:pt x="0" y="10466"/>
                </a:cubicBezTo>
              </a:path>
              <a:path w="18895" h="21045" stroke="0" extrusionOk="0">
                <a:moveTo>
                  <a:pt x="14030" y="21044"/>
                </a:moveTo>
                <a:cubicBezTo>
                  <a:pt x="8065" y="19666"/>
                  <a:pt x="2966" y="15821"/>
                  <a:pt x="0" y="10466"/>
                </a:cubicBezTo>
                <a:lnTo>
                  <a:pt x="18895" y="0"/>
                </a:lnTo>
                <a:lnTo>
                  <a:pt x="14030" y="21044"/>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70" name="Arc 35">
            <a:extLst>
              <a:ext uri="{FF2B5EF4-FFF2-40B4-BE49-F238E27FC236}">
                <a16:creationId xmlns:a16="http://schemas.microsoft.com/office/drawing/2014/main" id="{FB3FBB3F-18F7-D14C-838B-688D3AEE4A06}"/>
              </a:ext>
            </a:extLst>
          </p:cNvPr>
          <p:cNvSpPr>
            <a:spLocks/>
          </p:cNvSpPr>
          <p:nvPr/>
        </p:nvSpPr>
        <p:spPr bwMode="auto">
          <a:xfrm>
            <a:off x="6026150" y="2686050"/>
            <a:ext cx="1890713" cy="2279650"/>
          </a:xfrm>
          <a:custGeom>
            <a:avLst/>
            <a:gdLst>
              <a:gd name="T0" fmla="*/ 2147483646 w 15424"/>
              <a:gd name="T1" fmla="*/ 2147483646 h 21600"/>
              <a:gd name="T2" fmla="*/ 0 w 15424"/>
              <a:gd name="T3" fmla="*/ 2147483646 h 21600"/>
              <a:gd name="T4" fmla="*/ 2147483646 w 15424"/>
              <a:gd name="T5" fmla="*/ 0 h 21600"/>
              <a:gd name="T6" fmla="*/ 0 60000 65536"/>
              <a:gd name="T7" fmla="*/ 0 60000 65536"/>
              <a:gd name="T8" fmla="*/ 0 60000 65536"/>
              <a:gd name="T9" fmla="*/ 0 w 15424"/>
              <a:gd name="T10" fmla="*/ 0 h 21600"/>
              <a:gd name="T11" fmla="*/ 15424 w 15424"/>
              <a:gd name="T12" fmla="*/ 21600 h 21600"/>
            </a:gdLst>
            <a:ahLst/>
            <a:cxnLst>
              <a:cxn ang="T6">
                <a:pos x="T0" y="T1"/>
              </a:cxn>
              <a:cxn ang="T7">
                <a:pos x="T2" y="T3"/>
              </a:cxn>
              <a:cxn ang="T8">
                <a:pos x="T4" y="T5"/>
              </a:cxn>
            </a:cxnLst>
            <a:rect l="T9" t="T10" r="T11" b="T12"/>
            <a:pathLst>
              <a:path w="15424" h="21600" fill="none" extrusionOk="0">
                <a:moveTo>
                  <a:pt x="15424" y="19418"/>
                </a:moveTo>
                <a:cubicBezTo>
                  <a:pt x="12477" y="20853"/>
                  <a:pt x="9242" y="21599"/>
                  <a:pt x="5964" y="21600"/>
                </a:cubicBezTo>
                <a:cubicBezTo>
                  <a:pt x="3946" y="21600"/>
                  <a:pt x="1938" y="21317"/>
                  <a:pt x="-1" y="20760"/>
                </a:cubicBezTo>
              </a:path>
              <a:path w="15424" h="21600" stroke="0" extrusionOk="0">
                <a:moveTo>
                  <a:pt x="15424" y="19418"/>
                </a:moveTo>
                <a:cubicBezTo>
                  <a:pt x="12477" y="20853"/>
                  <a:pt x="9242" y="21599"/>
                  <a:pt x="5964" y="21600"/>
                </a:cubicBezTo>
                <a:cubicBezTo>
                  <a:pt x="3946" y="21600"/>
                  <a:pt x="1938" y="21317"/>
                  <a:pt x="-1" y="20760"/>
                </a:cubicBezTo>
                <a:lnTo>
                  <a:pt x="5964" y="0"/>
                </a:lnTo>
                <a:lnTo>
                  <a:pt x="15424" y="19418"/>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71" name="Arc 36">
            <a:extLst>
              <a:ext uri="{FF2B5EF4-FFF2-40B4-BE49-F238E27FC236}">
                <a16:creationId xmlns:a16="http://schemas.microsoft.com/office/drawing/2014/main" id="{EC7CEA77-F0B5-E74D-84E1-63BD013F59AE}"/>
              </a:ext>
            </a:extLst>
          </p:cNvPr>
          <p:cNvSpPr>
            <a:spLocks/>
          </p:cNvSpPr>
          <p:nvPr/>
        </p:nvSpPr>
        <p:spPr bwMode="auto">
          <a:xfrm>
            <a:off x="5946775" y="4814888"/>
            <a:ext cx="1508125" cy="158750"/>
          </a:xfrm>
          <a:custGeom>
            <a:avLst/>
            <a:gdLst>
              <a:gd name="T0" fmla="*/ 0 w 31291"/>
              <a:gd name="T1" fmla="*/ 2147483646 h 21600"/>
              <a:gd name="T2" fmla="*/ 2147483646 w 31291"/>
              <a:gd name="T3" fmla="*/ 2147483646 h 21600"/>
              <a:gd name="T4" fmla="*/ 2147483646 w 31291"/>
              <a:gd name="T5" fmla="*/ 2147483646 h 21600"/>
              <a:gd name="T6" fmla="*/ 0 60000 65536"/>
              <a:gd name="T7" fmla="*/ 0 60000 65536"/>
              <a:gd name="T8" fmla="*/ 0 60000 65536"/>
              <a:gd name="T9" fmla="*/ 0 w 31291"/>
              <a:gd name="T10" fmla="*/ 0 h 21600"/>
              <a:gd name="T11" fmla="*/ 31291 w 31291"/>
              <a:gd name="T12" fmla="*/ 21600 h 21600"/>
            </a:gdLst>
            <a:ahLst/>
            <a:cxnLst>
              <a:cxn ang="T6">
                <a:pos x="T0" y="T1"/>
              </a:cxn>
              <a:cxn ang="T7">
                <a:pos x="T2" y="T3"/>
              </a:cxn>
              <a:cxn ang="T8">
                <a:pos x="T4" y="T5"/>
              </a:cxn>
            </a:cxnLst>
            <a:rect l="T9" t="T10" r="T11" b="T12"/>
            <a:pathLst>
              <a:path w="31291" h="21600" fill="none" extrusionOk="0">
                <a:moveTo>
                  <a:pt x="0" y="6310"/>
                </a:moveTo>
                <a:cubicBezTo>
                  <a:pt x="4049" y="2269"/>
                  <a:pt x="9536" y="-1"/>
                  <a:pt x="15257" y="0"/>
                </a:cubicBezTo>
                <a:cubicBezTo>
                  <a:pt x="21369" y="0"/>
                  <a:pt x="27195" y="2589"/>
                  <a:pt x="31291" y="7126"/>
                </a:cubicBezTo>
              </a:path>
              <a:path w="31291" h="21600" stroke="0" extrusionOk="0">
                <a:moveTo>
                  <a:pt x="0" y="6310"/>
                </a:moveTo>
                <a:cubicBezTo>
                  <a:pt x="4049" y="2269"/>
                  <a:pt x="9536" y="-1"/>
                  <a:pt x="15257" y="0"/>
                </a:cubicBezTo>
                <a:cubicBezTo>
                  <a:pt x="21369" y="0"/>
                  <a:pt x="27195" y="2589"/>
                  <a:pt x="31291" y="7126"/>
                </a:cubicBezTo>
                <a:lnTo>
                  <a:pt x="15257" y="21600"/>
                </a:lnTo>
                <a:lnTo>
                  <a:pt x="0" y="631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59210410-78E7-A745-BB1C-0CAADD2F8018}"/>
              </a:ext>
            </a:extLst>
          </p:cNvPr>
          <p:cNvSpPr>
            <a:spLocks noGrp="1" noChangeArrowheads="1"/>
          </p:cNvSpPr>
          <p:nvPr>
            <p:ph type="title"/>
          </p:nvPr>
        </p:nvSpPr>
        <p:spPr/>
        <p:txBody>
          <a:bodyPr/>
          <a:lstStyle/>
          <a:p>
            <a:pPr eaLnBrk="1" hangingPunct="1"/>
            <a:r>
              <a:rPr lang="en-GB" altLang="en-US">
                <a:ea typeface="ＭＳ Ｐゴシック" panose="020B0600070205080204" pitchFamily="34" charset="-128"/>
              </a:rPr>
              <a:t>Digital Transmission </a:t>
            </a:r>
          </a:p>
        </p:txBody>
      </p:sp>
      <p:sp>
        <p:nvSpPr>
          <p:cNvPr id="30722" name="Vertical Text Placeholder 4">
            <a:extLst>
              <a:ext uri="{FF2B5EF4-FFF2-40B4-BE49-F238E27FC236}">
                <a16:creationId xmlns:a16="http://schemas.microsoft.com/office/drawing/2014/main" id="{B76E952B-B67C-254B-86D6-3BB1CF072F50}"/>
              </a:ext>
            </a:extLst>
          </p:cNvPr>
          <p:cNvSpPr>
            <a:spLocks noGrp="1"/>
          </p:cNvSpPr>
          <p:nvPr>
            <p:ph idx="1"/>
          </p:nvPr>
        </p:nvSpPr>
        <p:spPr/>
        <p:txBody>
          <a:bodyPr/>
          <a:lstStyle/>
          <a:p>
            <a:r>
              <a:rPr lang="en-US" altLang="en-US">
                <a:ea typeface="ＭＳ Ｐゴシック" panose="020B0600070205080204" pitchFamily="34" charset="-128"/>
              </a:rPr>
              <a:t>Binary Transmission as a reference</a:t>
            </a:r>
          </a:p>
          <a:p>
            <a:r>
              <a:rPr lang="en-US" altLang="en-US">
                <a:ea typeface="ＭＳ Ｐゴシック" panose="020B0600070205080204" pitchFamily="34" charset="-128"/>
              </a:rPr>
              <a:t>Additive white Gaussian noise channel</a:t>
            </a:r>
          </a:p>
          <a:p>
            <a:r>
              <a:rPr lang="en-US" altLang="en-US">
                <a:ea typeface="ＭＳ Ｐゴシック" panose="020B0600070205080204" pitchFamily="34" charset="-128"/>
              </a:rPr>
              <a:t>Binary and ternary eye diagrams</a:t>
            </a:r>
          </a:p>
          <a:p>
            <a:r>
              <a:rPr lang="en-US" altLang="en-US">
                <a:ea typeface="ＭＳ Ｐゴシック" panose="020B0600070205080204" pitchFamily="34" charset="-128"/>
              </a:rPr>
              <a:t>Eb/No and System SNR</a:t>
            </a:r>
          </a:p>
          <a:p>
            <a:r>
              <a:rPr lang="en-US" altLang="en-US">
                <a:ea typeface="ＭＳ Ｐゴシック" panose="020B0600070205080204" pitchFamily="34" charset="-128"/>
              </a:rPr>
              <a:t>BER</a:t>
            </a:r>
          </a:p>
          <a:p>
            <a:r>
              <a:rPr lang="en-US" altLang="en-US">
                <a:ea typeface="ＭＳ Ｐゴシック" panose="020B0600070205080204" pitchFamily="34" charset="-128"/>
              </a:rPr>
              <a:t>Multi-level signalling and choice of modulation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C115E9E2-F6D7-F446-9F80-35B8EA37F9C3}"/>
              </a:ext>
            </a:extLst>
          </p:cNvPr>
          <p:cNvSpPr>
            <a:spLocks noGrp="1" noChangeArrowheads="1"/>
          </p:cNvSpPr>
          <p:nvPr>
            <p:ph type="body" idx="1"/>
          </p:nvPr>
        </p:nvSpPr>
        <p:spPr>
          <a:xfrm>
            <a:off x="762000" y="4724400"/>
            <a:ext cx="7672388" cy="1624013"/>
          </a:xfrm>
          <a:noFill/>
        </p:spPr>
        <p:txBody>
          <a:bodyPr lIns="90488" tIns="44450" rIns="90488" bIns="44450"/>
          <a:lstStyle/>
          <a:p>
            <a:pPr eaLnBrk="1" hangingPunct="1"/>
            <a:r>
              <a:rPr lang="en-GB" altLang="en-US" sz="2600">
                <a:ea typeface="ＭＳ Ｐゴシック" panose="020B0600070205080204" pitchFamily="34" charset="-128"/>
              </a:rPr>
              <a:t>SNR defined in terms of  half eye opening and rms noise voltage,</a:t>
            </a:r>
            <a:r>
              <a:rPr lang="en-GB" altLang="en-US" sz="2600" i="1">
                <a:latin typeface="Symbol" pitchFamily="2" charset="2"/>
                <a:ea typeface="ＭＳ Ｐゴシック" panose="020B0600070205080204" pitchFamily="34" charset="-128"/>
              </a:rPr>
              <a:t></a:t>
            </a:r>
            <a:endParaRPr lang="en-GB" altLang="en-US" sz="2600">
              <a:ea typeface="ＭＳ Ｐゴシック" panose="020B0600070205080204" pitchFamily="34" charset="-128"/>
            </a:endParaRPr>
          </a:p>
          <a:p>
            <a:pPr eaLnBrk="1" hangingPunct="1"/>
            <a:r>
              <a:rPr lang="en-GB" altLang="en-US" sz="2600">
                <a:ea typeface="ＭＳ Ｐゴシック" panose="020B0600070205080204" pitchFamily="34" charset="-128"/>
              </a:rPr>
              <a:t>SNR=</a:t>
            </a:r>
            <a:r>
              <a:rPr lang="en-GB" altLang="en-US" sz="2600" i="1">
                <a:ea typeface="ＭＳ Ｐゴシック" panose="020B0600070205080204" pitchFamily="34" charset="-128"/>
              </a:rPr>
              <a:t>A/</a:t>
            </a:r>
            <a:r>
              <a:rPr lang="en-GB" altLang="en-US" sz="2600" i="1">
                <a:latin typeface="Symbol" pitchFamily="2" charset="2"/>
                <a:ea typeface="ＭＳ Ｐゴシック" panose="020B0600070205080204" pitchFamily="34" charset="-128"/>
              </a:rPr>
              <a:t></a:t>
            </a:r>
          </a:p>
          <a:p>
            <a:pPr eaLnBrk="1" hangingPunct="1"/>
            <a:r>
              <a:rPr lang="en-GB" altLang="en-US" sz="2600">
                <a:ea typeface="ＭＳ Ｐゴシック" panose="020B0600070205080204" pitchFamily="34" charset="-128"/>
              </a:rPr>
              <a:t>Adjusted for multi-level systems for No. levels</a:t>
            </a:r>
          </a:p>
        </p:txBody>
      </p:sp>
      <p:sp>
        <p:nvSpPr>
          <p:cNvPr id="715779" name="Rectangle 3">
            <a:extLst>
              <a:ext uri="{FF2B5EF4-FFF2-40B4-BE49-F238E27FC236}">
                <a16:creationId xmlns:a16="http://schemas.microsoft.com/office/drawing/2014/main" id="{1814BF6B-E5FB-2243-86A6-F9B81EEE6CE1}"/>
              </a:ext>
            </a:extLst>
          </p:cNvPr>
          <p:cNvSpPr>
            <a:spLocks noChangeArrowheads="1"/>
          </p:cNvSpPr>
          <p:nvPr/>
        </p:nvSpPr>
        <p:spPr bwMode="auto">
          <a:xfrm>
            <a:off x="414338" y="809625"/>
            <a:ext cx="8134350" cy="819150"/>
          </a:xfrm>
          <a:prstGeom prst="rect">
            <a:avLst/>
          </a:prstGeom>
          <a:noFill/>
          <a:ln w="12700">
            <a:noFill/>
            <a:miter lim="800000"/>
            <a:headEnd/>
            <a:tailEnd/>
          </a:ln>
          <a:effectLst/>
        </p:spPr>
        <p:txBody>
          <a:bodyPr lIns="90488" tIns="44450" rIns="90488" bIns="44450" anchor="ctr"/>
          <a:lstStyle/>
          <a:p>
            <a:pPr>
              <a:lnSpc>
                <a:spcPct val="90000"/>
              </a:lnSpc>
              <a:defRPr/>
            </a:pPr>
            <a:r>
              <a:rPr lang="en-GB" sz="3000" b="1" dirty="0">
                <a:solidFill>
                  <a:schemeClr val="tx2">
                    <a:lumMod val="75000"/>
                  </a:schemeClr>
                </a:solidFill>
                <a:latin typeface="Arial" charset="0"/>
                <a:ea typeface="+mn-ea"/>
              </a:rPr>
              <a:t>Signal to Noise Ratio (SNR)</a:t>
            </a:r>
          </a:p>
        </p:txBody>
      </p:sp>
      <p:sp>
        <p:nvSpPr>
          <p:cNvPr id="67587" name="Line 4">
            <a:extLst>
              <a:ext uri="{FF2B5EF4-FFF2-40B4-BE49-F238E27FC236}">
                <a16:creationId xmlns:a16="http://schemas.microsoft.com/office/drawing/2014/main" id="{7A772AA1-3C16-BE44-8039-5185BD3E9042}"/>
              </a:ext>
            </a:extLst>
          </p:cNvPr>
          <p:cNvSpPr>
            <a:spLocks noChangeShapeType="1"/>
          </p:cNvSpPr>
          <p:nvPr/>
        </p:nvSpPr>
        <p:spPr bwMode="auto">
          <a:xfrm>
            <a:off x="4343400" y="2120900"/>
            <a:ext cx="0" cy="236855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588" name="Line 5">
            <a:extLst>
              <a:ext uri="{FF2B5EF4-FFF2-40B4-BE49-F238E27FC236}">
                <a16:creationId xmlns:a16="http://schemas.microsoft.com/office/drawing/2014/main" id="{D21124CF-4E5E-8542-AD6B-A5B0F8DFC465}"/>
              </a:ext>
            </a:extLst>
          </p:cNvPr>
          <p:cNvSpPr>
            <a:spLocks noChangeShapeType="1"/>
          </p:cNvSpPr>
          <p:nvPr/>
        </p:nvSpPr>
        <p:spPr bwMode="auto">
          <a:xfrm>
            <a:off x="2533650" y="3257550"/>
            <a:ext cx="3798888"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589" name="Rectangle 6">
            <a:extLst>
              <a:ext uri="{FF2B5EF4-FFF2-40B4-BE49-F238E27FC236}">
                <a16:creationId xmlns:a16="http://schemas.microsoft.com/office/drawing/2014/main" id="{F9E69835-62C5-234A-88CC-3FC68919A4A8}"/>
              </a:ext>
            </a:extLst>
          </p:cNvPr>
          <p:cNvSpPr>
            <a:spLocks noChangeArrowheads="1"/>
          </p:cNvSpPr>
          <p:nvPr/>
        </p:nvSpPr>
        <p:spPr bwMode="auto">
          <a:xfrm>
            <a:off x="2825750" y="2197100"/>
            <a:ext cx="3035300" cy="2120900"/>
          </a:xfrm>
          <a:prstGeom prst="rect">
            <a:avLst/>
          </a:prstGeom>
          <a:noFill/>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67590" name="Arc 7">
            <a:extLst>
              <a:ext uri="{FF2B5EF4-FFF2-40B4-BE49-F238E27FC236}">
                <a16:creationId xmlns:a16="http://schemas.microsoft.com/office/drawing/2014/main" id="{D45F4C81-6C25-1D42-9914-6DE7C7E26D90}"/>
              </a:ext>
            </a:extLst>
          </p:cNvPr>
          <p:cNvSpPr>
            <a:spLocks/>
          </p:cNvSpPr>
          <p:nvPr/>
        </p:nvSpPr>
        <p:spPr bwMode="auto">
          <a:xfrm>
            <a:off x="2703513" y="2205038"/>
            <a:ext cx="3281362" cy="4108450"/>
          </a:xfrm>
          <a:custGeom>
            <a:avLst/>
            <a:gdLst>
              <a:gd name="T0" fmla="*/ 0 w 31077"/>
              <a:gd name="T1" fmla="*/ 2147483646 h 21600"/>
              <a:gd name="T2" fmla="*/ 2147483646 w 31077"/>
              <a:gd name="T3" fmla="*/ 2147483646 h 21600"/>
              <a:gd name="T4" fmla="*/ 2147483646 w 31077"/>
              <a:gd name="T5" fmla="*/ 2147483646 h 21600"/>
              <a:gd name="T6" fmla="*/ 0 60000 65536"/>
              <a:gd name="T7" fmla="*/ 0 60000 65536"/>
              <a:gd name="T8" fmla="*/ 0 60000 65536"/>
              <a:gd name="T9" fmla="*/ 0 w 31077"/>
              <a:gd name="T10" fmla="*/ 0 h 21600"/>
              <a:gd name="T11" fmla="*/ 31077 w 31077"/>
              <a:gd name="T12" fmla="*/ 21600 h 21600"/>
            </a:gdLst>
            <a:ahLst/>
            <a:cxnLst>
              <a:cxn ang="T6">
                <a:pos x="T0" y="T1"/>
              </a:cxn>
              <a:cxn ang="T7">
                <a:pos x="T2" y="T3"/>
              </a:cxn>
              <a:cxn ang="T8">
                <a:pos x="T4" y="T5"/>
              </a:cxn>
            </a:cxnLst>
            <a:rect l="T9" t="T10" r="T11" b="T12"/>
            <a:pathLst>
              <a:path w="31077" h="21600" fill="none" extrusionOk="0">
                <a:moveTo>
                  <a:pt x="0" y="6599"/>
                </a:moveTo>
                <a:cubicBezTo>
                  <a:pt x="4070" y="2382"/>
                  <a:pt x="9680" y="-1"/>
                  <a:pt x="15542" y="0"/>
                </a:cubicBezTo>
                <a:cubicBezTo>
                  <a:pt x="21399" y="0"/>
                  <a:pt x="27006" y="2379"/>
                  <a:pt x="31076" y="6592"/>
                </a:cubicBezTo>
              </a:path>
              <a:path w="31077" h="21600" stroke="0" extrusionOk="0">
                <a:moveTo>
                  <a:pt x="0" y="6599"/>
                </a:moveTo>
                <a:cubicBezTo>
                  <a:pt x="4070" y="2382"/>
                  <a:pt x="9680" y="-1"/>
                  <a:pt x="15542" y="0"/>
                </a:cubicBezTo>
                <a:cubicBezTo>
                  <a:pt x="21399" y="0"/>
                  <a:pt x="27006" y="2379"/>
                  <a:pt x="31076" y="6592"/>
                </a:cubicBezTo>
                <a:lnTo>
                  <a:pt x="15542" y="21600"/>
                </a:lnTo>
                <a:lnTo>
                  <a:pt x="0" y="6599"/>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591" name="Arc 8">
            <a:extLst>
              <a:ext uri="{FF2B5EF4-FFF2-40B4-BE49-F238E27FC236}">
                <a16:creationId xmlns:a16="http://schemas.microsoft.com/office/drawing/2014/main" id="{259A0C58-B729-2645-8B32-B5D8B070936C}"/>
              </a:ext>
            </a:extLst>
          </p:cNvPr>
          <p:cNvSpPr>
            <a:spLocks/>
          </p:cNvSpPr>
          <p:nvPr/>
        </p:nvSpPr>
        <p:spPr bwMode="auto">
          <a:xfrm>
            <a:off x="2732088" y="215900"/>
            <a:ext cx="3252787" cy="4108450"/>
          </a:xfrm>
          <a:custGeom>
            <a:avLst/>
            <a:gdLst>
              <a:gd name="T0" fmla="*/ 2147483646 w 30822"/>
              <a:gd name="T1" fmla="*/ 2147483646 h 21600"/>
              <a:gd name="T2" fmla="*/ 0 w 30822"/>
              <a:gd name="T3" fmla="*/ 2147483646 h 21600"/>
              <a:gd name="T4" fmla="*/ 2147483646 w 30822"/>
              <a:gd name="T5" fmla="*/ 0 h 21600"/>
              <a:gd name="T6" fmla="*/ 0 60000 65536"/>
              <a:gd name="T7" fmla="*/ 0 60000 65536"/>
              <a:gd name="T8" fmla="*/ 0 60000 65536"/>
              <a:gd name="T9" fmla="*/ 0 w 30822"/>
              <a:gd name="T10" fmla="*/ 0 h 21600"/>
              <a:gd name="T11" fmla="*/ 30822 w 30822"/>
              <a:gd name="T12" fmla="*/ 21600 h 21600"/>
            </a:gdLst>
            <a:ahLst/>
            <a:cxnLst>
              <a:cxn ang="T6">
                <a:pos x="T0" y="T1"/>
              </a:cxn>
              <a:cxn ang="T7">
                <a:pos x="T2" y="T3"/>
              </a:cxn>
              <a:cxn ang="T8">
                <a:pos x="T4" y="T5"/>
              </a:cxn>
            </a:cxnLst>
            <a:rect l="T9" t="T10" r="T11" b="T12"/>
            <a:pathLst>
              <a:path w="30822" h="21600" fill="none" extrusionOk="0">
                <a:moveTo>
                  <a:pt x="30822" y="15003"/>
                </a:moveTo>
                <a:cubicBezTo>
                  <a:pt x="26751" y="19218"/>
                  <a:pt x="21143" y="21599"/>
                  <a:pt x="15283" y="21600"/>
                </a:cubicBezTo>
                <a:cubicBezTo>
                  <a:pt x="9549" y="21600"/>
                  <a:pt x="4051" y="19320"/>
                  <a:pt x="-1" y="15264"/>
                </a:cubicBezTo>
              </a:path>
              <a:path w="30822" h="21600" stroke="0" extrusionOk="0">
                <a:moveTo>
                  <a:pt x="30822" y="15003"/>
                </a:moveTo>
                <a:cubicBezTo>
                  <a:pt x="26751" y="19218"/>
                  <a:pt x="21143" y="21599"/>
                  <a:pt x="15283" y="21600"/>
                </a:cubicBezTo>
                <a:cubicBezTo>
                  <a:pt x="9549" y="21600"/>
                  <a:pt x="4051" y="19320"/>
                  <a:pt x="-1" y="15264"/>
                </a:cubicBezTo>
                <a:lnTo>
                  <a:pt x="15283" y="0"/>
                </a:lnTo>
                <a:lnTo>
                  <a:pt x="30822" y="15003"/>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592" name="Arc 9">
            <a:extLst>
              <a:ext uri="{FF2B5EF4-FFF2-40B4-BE49-F238E27FC236}">
                <a16:creationId xmlns:a16="http://schemas.microsoft.com/office/drawing/2014/main" id="{5728B400-2B75-9343-9158-48FA0071BB02}"/>
              </a:ext>
            </a:extLst>
          </p:cNvPr>
          <p:cNvSpPr>
            <a:spLocks/>
          </p:cNvSpPr>
          <p:nvPr/>
        </p:nvSpPr>
        <p:spPr bwMode="auto">
          <a:xfrm>
            <a:off x="2830513" y="2205038"/>
            <a:ext cx="3040062" cy="1822450"/>
          </a:xfrm>
          <a:custGeom>
            <a:avLst/>
            <a:gdLst>
              <a:gd name="T0" fmla="*/ 0 w 39304"/>
              <a:gd name="T1" fmla="*/ 2147483646 h 21600"/>
              <a:gd name="T2" fmla="*/ 2147483646 w 39304"/>
              <a:gd name="T3" fmla="*/ 2147483646 h 21600"/>
              <a:gd name="T4" fmla="*/ 2147483646 w 39304"/>
              <a:gd name="T5" fmla="*/ 2147483646 h 21600"/>
              <a:gd name="T6" fmla="*/ 0 60000 65536"/>
              <a:gd name="T7" fmla="*/ 0 60000 65536"/>
              <a:gd name="T8" fmla="*/ 0 60000 65536"/>
              <a:gd name="T9" fmla="*/ 0 w 39304"/>
              <a:gd name="T10" fmla="*/ 0 h 21600"/>
              <a:gd name="T11" fmla="*/ 39304 w 39304"/>
              <a:gd name="T12" fmla="*/ 21600 h 21600"/>
            </a:gdLst>
            <a:ahLst/>
            <a:cxnLst>
              <a:cxn ang="T6">
                <a:pos x="T0" y="T1"/>
              </a:cxn>
              <a:cxn ang="T7">
                <a:pos x="T2" y="T3"/>
              </a:cxn>
              <a:cxn ang="T8">
                <a:pos x="T4" y="T5"/>
              </a:cxn>
            </a:cxnLst>
            <a:rect l="T9" t="T10" r="T11" b="T12"/>
            <a:pathLst>
              <a:path w="39304" h="21600" fill="none" extrusionOk="0">
                <a:moveTo>
                  <a:pt x="0" y="12464"/>
                </a:moveTo>
                <a:cubicBezTo>
                  <a:pt x="3549" y="4860"/>
                  <a:pt x="11181" y="-1"/>
                  <a:pt x="19573" y="0"/>
                </a:cubicBezTo>
                <a:cubicBezTo>
                  <a:pt x="28102" y="0"/>
                  <a:pt x="35832" y="5019"/>
                  <a:pt x="39303" y="12810"/>
                </a:cubicBezTo>
              </a:path>
              <a:path w="39304" h="21600" stroke="0" extrusionOk="0">
                <a:moveTo>
                  <a:pt x="0" y="12464"/>
                </a:moveTo>
                <a:cubicBezTo>
                  <a:pt x="3549" y="4860"/>
                  <a:pt x="11181" y="-1"/>
                  <a:pt x="19573" y="0"/>
                </a:cubicBezTo>
                <a:cubicBezTo>
                  <a:pt x="28102" y="0"/>
                  <a:pt x="35832" y="5019"/>
                  <a:pt x="39303" y="12810"/>
                </a:cubicBezTo>
                <a:lnTo>
                  <a:pt x="19573" y="21600"/>
                </a:lnTo>
                <a:lnTo>
                  <a:pt x="0" y="12464"/>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593" name="Arc 10">
            <a:extLst>
              <a:ext uri="{FF2B5EF4-FFF2-40B4-BE49-F238E27FC236}">
                <a16:creationId xmlns:a16="http://schemas.microsoft.com/office/drawing/2014/main" id="{8D3B4453-093C-D949-82FF-46157645DEEC}"/>
              </a:ext>
            </a:extLst>
          </p:cNvPr>
          <p:cNvSpPr>
            <a:spLocks/>
          </p:cNvSpPr>
          <p:nvPr/>
        </p:nvSpPr>
        <p:spPr bwMode="auto">
          <a:xfrm>
            <a:off x="2828925" y="2495550"/>
            <a:ext cx="3041650" cy="1822450"/>
          </a:xfrm>
          <a:custGeom>
            <a:avLst/>
            <a:gdLst>
              <a:gd name="T0" fmla="*/ 2147483646 w 39318"/>
              <a:gd name="T1" fmla="*/ 2147483646 h 21600"/>
              <a:gd name="T2" fmla="*/ 0 w 39318"/>
              <a:gd name="T3" fmla="*/ 2147483646 h 21600"/>
              <a:gd name="T4" fmla="*/ 2147483646 w 39318"/>
              <a:gd name="T5" fmla="*/ 0 h 21600"/>
              <a:gd name="T6" fmla="*/ 0 60000 65536"/>
              <a:gd name="T7" fmla="*/ 0 60000 65536"/>
              <a:gd name="T8" fmla="*/ 0 60000 65536"/>
              <a:gd name="T9" fmla="*/ 0 w 39318"/>
              <a:gd name="T10" fmla="*/ 0 h 21600"/>
              <a:gd name="T11" fmla="*/ 39318 w 39318"/>
              <a:gd name="T12" fmla="*/ 21600 h 21600"/>
            </a:gdLst>
            <a:ahLst/>
            <a:cxnLst>
              <a:cxn ang="T6">
                <a:pos x="T0" y="T1"/>
              </a:cxn>
              <a:cxn ang="T7">
                <a:pos x="T2" y="T3"/>
              </a:cxn>
              <a:cxn ang="T8">
                <a:pos x="T4" y="T5"/>
              </a:cxn>
            </a:cxnLst>
            <a:rect l="T9" t="T10" r="T11" b="T12"/>
            <a:pathLst>
              <a:path w="39318" h="21600" fill="none" extrusionOk="0">
                <a:moveTo>
                  <a:pt x="39317" y="8773"/>
                </a:moveTo>
                <a:cubicBezTo>
                  <a:pt x="35850" y="16573"/>
                  <a:pt x="28115" y="21599"/>
                  <a:pt x="19580" y="21600"/>
                </a:cubicBezTo>
                <a:cubicBezTo>
                  <a:pt x="11182" y="21600"/>
                  <a:pt x="3545" y="16732"/>
                  <a:pt x="-1" y="9120"/>
                </a:cubicBezTo>
              </a:path>
              <a:path w="39318" h="21600" stroke="0" extrusionOk="0">
                <a:moveTo>
                  <a:pt x="39317" y="8773"/>
                </a:moveTo>
                <a:cubicBezTo>
                  <a:pt x="35850" y="16573"/>
                  <a:pt x="28115" y="21599"/>
                  <a:pt x="19580" y="21600"/>
                </a:cubicBezTo>
                <a:cubicBezTo>
                  <a:pt x="11182" y="21600"/>
                  <a:pt x="3545" y="16732"/>
                  <a:pt x="-1" y="9120"/>
                </a:cubicBezTo>
                <a:lnTo>
                  <a:pt x="19580" y="0"/>
                </a:lnTo>
                <a:lnTo>
                  <a:pt x="39317" y="8773"/>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594" name="Arc 11">
            <a:extLst>
              <a:ext uri="{FF2B5EF4-FFF2-40B4-BE49-F238E27FC236}">
                <a16:creationId xmlns:a16="http://schemas.microsoft.com/office/drawing/2014/main" id="{D765036E-F2D9-B143-8821-E59E3F238D24}"/>
              </a:ext>
            </a:extLst>
          </p:cNvPr>
          <p:cNvSpPr>
            <a:spLocks/>
          </p:cNvSpPr>
          <p:nvPr/>
        </p:nvSpPr>
        <p:spPr bwMode="auto">
          <a:xfrm>
            <a:off x="2846388" y="2116138"/>
            <a:ext cx="3046412" cy="2279650"/>
          </a:xfrm>
          <a:custGeom>
            <a:avLst/>
            <a:gdLst>
              <a:gd name="T0" fmla="*/ 0 w 24844"/>
              <a:gd name="T1" fmla="*/ 2147483646 h 21600"/>
              <a:gd name="T2" fmla="*/ 2147483646 w 24844"/>
              <a:gd name="T3" fmla="*/ 2147483646 h 21600"/>
              <a:gd name="T4" fmla="*/ 2147483646 w 24844"/>
              <a:gd name="T5" fmla="*/ 2147483646 h 21600"/>
              <a:gd name="T6" fmla="*/ 0 60000 65536"/>
              <a:gd name="T7" fmla="*/ 0 60000 65536"/>
              <a:gd name="T8" fmla="*/ 0 60000 65536"/>
              <a:gd name="T9" fmla="*/ 0 w 24844"/>
              <a:gd name="T10" fmla="*/ 0 h 21600"/>
              <a:gd name="T11" fmla="*/ 24844 w 24844"/>
              <a:gd name="T12" fmla="*/ 21600 h 21600"/>
            </a:gdLst>
            <a:ahLst/>
            <a:cxnLst>
              <a:cxn ang="T6">
                <a:pos x="T0" y="T1"/>
              </a:cxn>
              <a:cxn ang="T7">
                <a:pos x="T2" y="T3"/>
              </a:cxn>
              <a:cxn ang="T8">
                <a:pos x="T4" y="T5"/>
              </a:cxn>
            </a:cxnLst>
            <a:rect l="T9" t="T10" r="T11" b="T12"/>
            <a:pathLst>
              <a:path w="24844" h="21600" fill="none" extrusionOk="0">
                <a:moveTo>
                  <a:pt x="-1" y="838"/>
                </a:moveTo>
                <a:cubicBezTo>
                  <a:pt x="1937" y="282"/>
                  <a:pt x="3943" y="-1"/>
                  <a:pt x="5960" y="0"/>
                </a:cubicBezTo>
                <a:cubicBezTo>
                  <a:pt x="13806" y="0"/>
                  <a:pt x="21035" y="4254"/>
                  <a:pt x="24843" y="11114"/>
                </a:cubicBezTo>
              </a:path>
              <a:path w="24844" h="21600" stroke="0" extrusionOk="0">
                <a:moveTo>
                  <a:pt x="-1" y="838"/>
                </a:moveTo>
                <a:cubicBezTo>
                  <a:pt x="1937" y="282"/>
                  <a:pt x="3943" y="-1"/>
                  <a:pt x="5960" y="0"/>
                </a:cubicBezTo>
                <a:cubicBezTo>
                  <a:pt x="13806" y="0"/>
                  <a:pt x="21035" y="4254"/>
                  <a:pt x="24843" y="11114"/>
                </a:cubicBezTo>
                <a:lnTo>
                  <a:pt x="5960" y="21600"/>
                </a:lnTo>
                <a:lnTo>
                  <a:pt x="-1" y="838"/>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595" name="Arc 12">
            <a:extLst>
              <a:ext uri="{FF2B5EF4-FFF2-40B4-BE49-F238E27FC236}">
                <a16:creationId xmlns:a16="http://schemas.microsoft.com/office/drawing/2014/main" id="{4E3286D0-BD9E-4247-AC65-ACC55C4780EF}"/>
              </a:ext>
            </a:extLst>
          </p:cNvPr>
          <p:cNvSpPr>
            <a:spLocks/>
          </p:cNvSpPr>
          <p:nvPr/>
        </p:nvSpPr>
        <p:spPr bwMode="auto">
          <a:xfrm>
            <a:off x="2814638" y="2103438"/>
            <a:ext cx="3044825" cy="2279650"/>
          </a:xfrm>
          <a:custGeom>
            <a:avLst/>
            <a:gdLst>
              <a:gd name="T0" fmla="*/ 0 w 24828"/>
              <a:gd name="T1" fmla="*/ 2147483646 h 21600"/>
              <a:gd name="T2" fmla="*/ 2147483646 w 24828"/>
              <a:gd name="T3" fmla="*/ 2147483646 h 21600"/>
              <a:gd name="T4" fmla="*/ 2147483646 w 24828"/>
              <a:gd name="T5" fmla="*/ 2147483646 h 21600"/>
              <a:gd name="T6" fmla="*/ 0 60000 65536"/>
              <a:gd name="T7" fmla="*/ 0 60000 65536"/>
              <a:gd name="T8" fmla="*/ 0 60000 65536"/>
              <a:gd name="T9" fmla="*/ 0 w 24828"/>
              <a:gd name="T10" fmla="*/ 0 h 21600"/>
              <a:gd name="T11" fmla="*/ 24828 w 24828"/>
              <a:gd name="T12" fmla="*/ 21600 h 21600"/>
            </a:gdLst>
            <a:ahLst/>
            <a:cxnLst>
              <a:cxn ang="T6">
                <a:pos x="T0" y="T1"/>
              </a:cxn>
              <a:cxn ang="T7">
                <a:pos x="T2" y="T3"/>
              </a:cxn>
              <a:cxn ang="T8">
                <a:pos x="T4" y="T5"/>
              </a:cxn>
            </a:cxnLst>
            <a:rect l="T9" t="T10" r="T11" b="T12"/>
            <a:pathLst>
              <a:path w="24828" h="21600" fill="none" extrusionOk="0">
                <a:moveTo>
                  <a:pt x="0" y="11124"/>
                </a:moveTo>
                <a:cubicBezTo>
                  <a:pt x="3807" y="4259"/>
                  <a:pt x="11039" y="-1"/>
                  <a:pt x="18890" y="0"/>
                </a:cubicBezTo>
                <a:cubicBezTo>
                  <a:pt x="20898" y="0"/>
                  <a:pt x="22896" y="280"/>
                  <a:pt x="24827" y="832"/>
                </a:cubicBezTo>
              </a:path>
              <a:path w="24828" h="21600" stroke="0" extrusionOk="0">
                <a:moveTo>
                  <a:pt x="0" y="11124"/>
                </a:moveTo>
                <a:cubicBezTo>
                  <a:pt x="3807" y="4259"/>
                  <a:pt x="11039" y="-1"/>
                  <a:pt x="18890" y="0"/>
                </a:cubicBezTo>
                <a:cubicBezTo>
                  <a:pt x="20898" y="0"/>
                  <a:pt x="22896" y="280"/>
                  <a:pt x="24827" y="832"/>
                </a:cubicBezTo>
                <a:lnTo>
                  <a:pt x="18890" y="21600"/>
                </a:lnTo>
                <a:lnTo>
                  <a:pt x="0" y="11124"/>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596" name="Arc 13">
            <a:extLst>
              <a:ext uri="{FF2B5EF4-FFF2-40B4-BE49-F238E27FC236}">
                <a16:creationId xmlns:a16="http://schemas.microsoft.com/office/drawing/2014/main" id="{629F3F6D-AC0A-9448-AE24-4CDAE97C34F4}"/>
              </a:ext>
            </a:extLst>
          </p:cNvPr>
          <p:cNvSpPr>
            <a:spLocks/>
          </p:cNvSpPr>
          <p:nvPr/>
        </p:nvSpPr>
        <p:spPr bwMode="auto">
          <a:xfrm>
            <a:off x="2825750" y="2152650"/>
            <a:ext cx="3048000" cy="2279650"/>
          </a:xfrm>
          <a:custGeom>
            <a:avLst/>
            <a:gdLst>
              <a:gd name="T0" fmla="*/ 2147483646 w 24855"/>
              <a:gd name="T1" fmla="*/ 2147483646 h 21600"/>
              <a:gd name="T2" fmla="*/ 0 w 24855"/>
              <a:gd name="T3" fmla="*/ 2147483646 h 21600"/>
              <a:gd name="T4" fmla="*/ 2147483646 w 24855"/>
              <a:gd name="T5" fmla="*/ 0 h 21600"/>
              <a:gd name="T6" fmla="*/ 0 60000 65536"/>
              <a:gd name="T7" fmla="*/ 0 60000 65536"/>
              <a:gd name="T8" fmla="*/ 0 60000 65536"/>
              <a:gd name="T9" fmla="*/ 0 w 24855"/>
              <a:gd name="T10" fmla="*/ 0 h 21600"/>
              <a:gd name="T11" fmla="*/ 24855 w 24855"/>
              <a:gd name="T12" fmla="*/ 21600 h 21600"/>
            </a:gdLst>
            <a:ahLst/>
            <a:cxnLst>
              <a:cxn ang="T6">
                <a:pos x="T0" y="T1"/>
              </a:cxn>
              <a:cxn ang="T7">
                <a:pos x="T2" y="T3"/>
              </a:cxn>
              <a:cxn ang="T8">
                <a:pos x="T4" y="T5"/>
              </a:cxn>
            </a:cxnLst>
            <a:rect l="T9" t="T10" r="T11" b="T12"/>
            <a:pathLst>
              <a:path w="24855" h="21600" fill="none" extrusionOk="0">
                <a:moveTo>
                  <a:pt x="24854" y="10473"/>
                </a:moveTo>
                <a:cubicBezTo>
                  <a:pt x="21047" y="17340"/>
                  <a:pt x="13814" y="21599"/>
                  <a:pt x="5964" y="21600"/>
                </a:cubicBezTo>
                <a:cubicBezTo>
                  <a:pt x="3946" y="21600"/>
                  <a:pt x="1938" y="21317"/>
                  <a:pt x="-1" y="20760"/>
                </a:cubicBezTo>
              </a:path>
              <a:path w="24855" h="21600" stroke="0" extrusionOk="0">
                <a:moveTo>
                  <a:pt x="24854" y="10473"/>
                </a:moveTo>
                <a:cubicBezTo>
                  <a:pt x="21047" y="17340"/>
                  <a:pt x="13814" y="21599"/>
                  <a:pt x="5964" y="21600"/>
                </a:cubicBezTo>
                <a:cubicBezTo>
                  <a:pt x="3946" y="21600"/>
                  <a:pt x="1938" y="21317"/>
                  <a:pt x="-1" y="20760"/>
                </a:cubicBezTo>
                <a:lnTo>
                  <a:pt x="5964" y="0"/>
                </a:lnTo>
                <a:lnTo>
                  <a:pt x="24854" y="10473"/>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597" name="Arc 14">
            <a:extLst>
              <a:ext uri="{FF2B5EF4-FFF2-40B4-BE49-F238E27FC236}">
                <a16:creationId xmlns:a16="http://schemas.microsoft.com/office/drawing/2014/main" id="{5355AA0D-FE7C-BF4D-9667-4B5DA176732F}"/>
              </a:ext>
            </a:extLst>
          </p:cNvPr>
          <p:cNvSpPr>
            <a:spLocks/>
          </p:cNvSpPr>
          <p:nvPr/>
        </p:nvSpPr>
        <p:spPr bwMode="auto">
          <a:xfrm>
            <a:off x="2840038" y="2078038"/>
            <a:ext cx="3044825" cy="2279650"/>
          </a:xfrm>
          <a:custGeom>
            <a:avLst/>
            <a:gdLst>
              <a:gd name="T0" fmla="*/ 0 w 24828"/>
              <a:gd name="T1" fmla="*/ 2147483646 h 21600"/>
              <a:gd name="T2" fmla="*/ 2147483646 w 24828"/>
              <a:gd name="T3" fmla="*/ 2147483646 h 21600"/>
              <a:gd name="T4" fmla="*/ 2147483646 w 24828"/>
              <a:gd name="T5" fmla="*/ 2147483646 h 21600"/>
              <a:gd name="T6" fmla="*/ 0 60000 65536"/>
              <a:gd name="T7" fmla="*/ 0 60000 65536"/>
              <a:gd name="T8" fmla="*/ 0 60000 65536"/>
              <a:gd name="T9" fmla="*/ 0 w 24828"/>
              <a:gd name="T10" fmla="*/ 0 h 21600"/>
              <a:gd name="T11" fmla="*/ 24828 w 24828"/>
              <a:gd name="T12" fmla="*/ 21600 h 21600"/>
            </a:gdLst>
            <a:ahLst/>
            <a:cxnLst>
              <a:cxn ang="T6">
                <a:pos x="T0" y="T1"/>
              </a:cxn>
              <a:cxn ang="T7">
                <a:pos x="T2" y="T3"/>
              </a:cxn>
              <a:cxn ang="T8">
                <a:pos x="T4" y="T5"/>
              </a:cxn>
            </a:cxnLst>
            <a:rect l="T9" t="T10" r="T11" b="T12"/>
            <a:pathLst>
              <a:path w="24828" h="21600" fill="none" extrusionOk="0">
                <a:moveTo>
                  <a:pt x="0" y="11124"/>
                </a:moveTo>
                <a:cubicBezTo>
                  <a:pt x="3807" y="4259"/>
                  <a:pt x="11039" y="-1"/>
                  <a:pt x="18890" y="0"/>
                </a:cubicBezTo>
                <a:cubicBezTo>
                  <a:pt x="20898" y="0"/>
                  <a:pt x="22896" y="280"/>
                  <a:pt x="24827" y="832"/>
                </a:cubicBezTo>
              </a:path>
              <a:path w="24828" h="21600" stroke="0" extrusionOk="0">
                <a:moveTo>
                  <a:pt x="0" y="11124"/>
                </a:moveTo>
                <a:cubicBezTo>
                  <a:pt x="3807" y="4259"/>
                  <a:pt x="11039" y="-1"/>
                  <a:pt x="18890" y="0"/>
                </a:cubicBezTo>
                <a:cubicBezTo>
                  <a:pt x="20898" y="0"/>
                  <a:pt x="22896" y="280"/>
                  <a:pt x="24827" y="832"/>
                </a:cubicBezTo>
                <a:lnTo>
                  <a:pt x="18890" y="21600"/>
                </a:lnTo>
                <a:lnTo>
                  <a:pt x="0" y="11124"/>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598" name="Rectangle 15">
            <a:extLst>
              <a:ext uri="{FF2B5EF4-FFF2-40B4-BE49-F238E27FC236}">
                <a16:creationId xmlns:a16="http://schemas.microsoft.com/office/drawing/2014/main" id="{369BCC0E-8FC1-B94C-BD1C-2D2BCFFD0430}"/>
              </a:ext>
            </a:extLst>
          </p:cNvPr>
          <p:cNvSpPr>
            <a:spLocks noChangeArrowheads="1"/>
          </p:cNvSpPr>
          <p:nvPr/>
        </p:nvSpPr>
        <p:spPr bwMode="auto">
          <a:xfrm>
            <a:off x="6318250" y="3044825"/>
            <a:ext cx="1108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a:latin typeface="Times New Roman" panose="02020603050405020304" pitchFamily="18" charset="0"/>
              </a:rPr>
              <a:t>Threshold</a:t>
            </a:r>
          </a:p>
        </p:txBody>
      </p:sp>
      <p:sp>
        <p:nvSpPr>
          <p:cNvPr id="67599" name="Rectangle 16">
            <a:extLst>
              <a:ext uri="{FF2B5EF4-FFF2-40B4-BE49-F238E27FC236}">
                <a16:creationId xmlns:a16="http://schemas.microsoft.com/office/drawing/2014/main" id="{725A7CA2-81F5-4540-8A23-489C95845BD9}"/>
              </a:ext>
            </a:extLst>
          </p:cNvPr>
          <p:cNvSpPr>
            <a:spLocks noChangeArrowheads="1"/>
          </p:cNvSpPr>
          <p:nvPr/>
        </p:nvSpPr>
        <p:spPr bwMode="auto">
          <a:xfrm>
            <a:off x="3765550" y="3387725"/>
            <a:ext cx="11620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en-GB" altLang="en-US" sz="1800">
                <a:latin typeface="Times New Roman" panose="02020603050405020304" pitchFamily="18" charset="0"/>
              </a:rPr>
              <a:t>Sampling epoch</a:t>
            </a:r>
          </a:p>
        </p:txBody>
      </p:sp>
      <p:sp>
        <p:nvSpPr>
          <p:cNvPr id="67600" name="Arc 17">
            <a:extLst>
              <a:ext uri="{FF2B5EF4-FFF2-40B4-BE49-F238E27FC236}">
                <a16:creationId xmlns:a16="http://schemas.microsoft.com/office/drawing/2014/main" id="{20780A11-861B-EA42-BA8A-5EA50DF279CF}"/>
              </a:ext>
            </a:extLst>
          </p:cNvPr>
          <p:cNvSpPr>
            <a:spLocks/>
          </p:cNvSpPr>
          <p:nvPr/>
        </p:nvSpPr>
        <p:spPr bwMode="auto">
          <a:xfrm>
            <a:off x="2820988" y="12700"/>
            <a:ext cx="1503362" cy="2279650"/>
          </a:xfrm>
          <a:custGeom>
            <a:avLst/>
            <a:gdLst>
              <a:gd name="T0" fmla="*/ 2147483646 w 12264"/>
              <a:gd name="T1" fmla="*/ 2147483646 h 21600"/>
              <a:gd name="T2" fmla="*/ 0 w 12264"/>
              <a:gd name="T3" fmla="*/ 2147483646 h 21600"/>
              <a:gd name="T4" fmla="*/ 2147483646 w 12264"/>
              <a:gd name="T5" fmla="*/ 0 h 21600"/>
              <a:gd name="T6" fmla="*/ 0 60000 65536"/>
              <a:gd name="T7" fmla="*/ 0 60000 65536"/>
              <a:gd name="T8" fmla="*/ 0 60000 65536"/>
              <a:gd name="T9" fmla="*/ 0 w 12264"/>
              <a:gd name="T10" fmla="*/ 0 h 21600"/>
              <a:gd name="T11" fmla="*/ 12264 w 12264"/>
              <a:gd name="T12" fmla="*/ 21600 h 21600"/>
            </a:gdLst>
            <a:ahLst/>
            <a:cxnLst>
              <a:cxn ang="T6">
                <a:pos x="T0" y="T1"/>
              </a:cxn>
              <a:cxn ang="T7">
                <a:pos x="T2" y="T3"/>
              </a:cxn>
              <a:cxn ang="T8">
                <a:pos x="T4" y="T5"/>
              </a:cxn>
            </a:cxnLst>
            <a:rect l="T9" t="T10" r="T11" b="T12"/>
            <a:pathLst>
              <a:path w="12264" h="21600" fill="none" extrusionOk="0">
                <a:moveTo>
                  <a:pt x="12263" y="20660"/>
                </a:moveTo>
                <a:cubicBezTo>
                  <a:pt x="10221" y="21283"/>
                  <a:pt x="8098" y="21599"/>
                  <a:pt x="5964" y="21600"/>
                </a:cubicBezTo>
                <a:cubicBezTo>
                  <a:pt x="3946" y="21600"/>
                  <a:pt x="1938" y="21317"/>
                  <a:pt x="-1" y="20760"/>
                </a:cubicBezTo>
              </a:path>
              <a:path w="12264" h="21600" stroke="0" extrusionOk="0">
                <a:moveTo>
                  <a:pt x="12263" y="20660"/>
                </a:moveTo>
                <a:cubicBezTo>
                  <a:pt x="10221" y="21283"/>
                  <a:pt x="8098" y="21599"/>
                  <a:pt x="5964" y="21600"/>
                </a:cubicBezTo>
                <a:cubicBezTo>
                  <a:pt x="3946" y="21600"/>
                  <a:pt x="1938" y="21317"/>
                  <a:pt x="-1" y="20760"/>
                </a:cubicBezTo>
                <a:lnTo>
                  <a:pt x="5964" y="0"/>
                </a:lnTo>
                <a:lnTo>
                  <a:pt x="12263" y="2066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601" name="Arc 18">
            <a:extLst>
              <a:ext uri="{FF2B5EF4-FFF2-40B4-BE49-F238E27FC236}">
                <a16:creationId xmlns:a16="http://schemas.microsoft.com/office/drawing/2014/main" id="{63A0CF0D-5953-1644-86FC-E143C385AD95}"/>
              </a:ext>
            </a:extLst>
          </p:cNvPr>
          <p:cNvSpPr>
            <a:spLocks/>
          </p:cNvSpPr>
          <p:nvPr/>
        </p:nvSpPr>
        <p:spPr bwMode="auto">
          <a:xfrm>
            <a:off x="4344988" y="12700"/>
            <a:ext cx="1503362" cy="2279650"/>
          </a:xfrm>
          <a:custGeom>
            <a:avLst/>
            <a:gdLst>
              <a:gd name="T0" fmla="*/ 2147483646 w 12264"/>
              <a:gd name="T1" fmla="*/ 2147483646 h 21600"/>
              <a:gd name="T2" fmla="*/ 0 w 12264"/>
              <a:gd name="T3" fmla="*/ 2147483646 h 21600"/>
              <a:gd name="T4" fmla="*/ 2147483646 w 12264"/>
              <a:gd name="T5" fmla="*/ 0 h 21600"/>
              <a:gd name="T6" fmla="*/ 0 60000 65536"/>
              <a:gd name="T7" fmla="*/ 0 60000 65536"/>
              <a:gd name="T8" fmla="*/ 0 60000 65536"/>
              <a:gd name="T9" fmla="*/ 0 w 12264"/>
              <a:gd name="T10" fmla="*/ 0 h 21600"/>
              <a:gd name="T11" fmla="*/ 12264 w 12264"/>
              <a:gd name="T12" fmla="*/ 21600 h 21600"/>
            </a:gdLst>
            <a:ahLst/>
            <a:cxnLst>
              <a:cxn ang="T6">
                <a:pos x="T0" y="T1"/>
              </a:cxn>
              <a:cxn ang="T7">
                <a:pos x="T2" y="T3"/>
              </a:cxn>
              <a:cxn ang="T8">
                <a:pos x="T4" y="T5"/>
              </a:cxn>
            </a:cxnLst>
            <a:rect l="T9" t="T10" r="T11" b="T12"/>
            <a:pathLst>
              <a:path w="12264" h="21600" fill="none" extrusionOk="0">
                <a:moveTo>
                  <a:pt x="12263" y="20660"/>
                </a:moveTo>
                <a:cubicBezTo>
                  <a:pt x="10221" y="21283"/>
                  <a:pt x="8098" y="21599"/>
                  <a:pt x="5964" y="21600"/>
                </a:cubicBezTo>
                <a:cubicBezTo>
                  <a:pt x="3946" y="21600"/>
                  <a:pt x="1938" y="21317"/>
                  <a:pt x="-1" y="20760"/>
                </a:cubicBezTo>
              </a:path>
              <a:path w="12264" h="21600" stroke="0" extrusionOk="0">
                <a:moveTo>
                  <a:pt x="12263" y="20660"/>
                </a:moveTo>
                <a:cubicBezTo>
                  <a:pt x="10221" y="21283"/>
                  <a:pt x="8098" y="21599"/>
                  <a:pt x="5964" y="21600"/>
                </a:cubicBezTo>
                <a:cubicBezTo>
                  <a:pt x="3946" y="21600"/>
                  <a:pt x="1938" y="21317"/>
                  <a:pt x="-1" y="20760"/>
                </a:cubicBezTo>
                <a:lnTo>
                  <a:pt x="5964" y="0"/>
                </a:lnTo>
                <a:lnTo>
                  <a:pt x="12263" y="2066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602" name="Arc 19">
            <a:extLst>
              <a:ext uri="{FF2B5EF4-FFF2-40B4-BE49-F238E27FC236}">
                <a16:creationId xmlns:a16="http://schemas.microsoft.com/office/drawing/2014/main" id="{F19E38FA-DDE1-D148-BB7A-A06315BF722C}"/>
              </a:ext>
            </a:extLst>
          </p:cNvPr>
          <p:cNvSpPr>
            <a:spLocks/>
          </p:cNvSpPr>
          <p:nvPr/>
        </p:nvSpPr>
        <p:spPr bwMode="auto">
          <a:xfrm>
            <a:off x="2822575" y="4281488"/>
            <a:ext cx="1508125" cy="158750"/>
          </a:xfrm>
          <a:custGeom>
            <a:avLst/>
            <a:gdLst>
              <a:gd name="T0" fmla="*/ 0 w 31291"/>
              <a:gd name="T1" fmla="*/ 2147483646 h 21600"/>
              <a:gd name="T2" fmla="*/ 2147483646 w 31291"/>
              <a:gd name="T3" fmla="*/ 2147483646 h 21600"/>
              <a:gd name="T4" fmla="*/ 2147483646 w 31291"/>
              <a:gd name="T5" fmla="*/ 2147483646 h 21600"/>
              <a:gd name="T6" fmla="*/ 0 60000 65536"/>
              <a:gd name="T7" fmla="*/ 0 60000 65536"/>
              <a:gd name="T8" fmla="*/ 0 60000 65536"/>
              <a:gd name="T9" fmla="*/ 0 w 31291"/>
              <a:gd name="T10" fmla="*/ 0 h 21600"/>
              <a:gd name="T11" fmla="*/ 31291 w 31291"/>
              <a:gd name="T12" fmla="*/ 21600 h 21600"/>
            </a:gdLst>
            <a:ahLst/>
            <a:cxnLst>
              <a:cxn ang="T6">
                <a:pos x="T0" y="T1"/>
              </a:cxn>
              <a:cxn ang="T7">
                <a:pos x="T2" y="T3"/>
              </a:cxn>
              <a:cxn ang="T8">
                <a:pos x="T4" y="T5"/>
              </a:cxn>
            </a:cxnLst>
            <a:rect l="T9" t="T10" r="T11" b="T12"/>
            <a:pathLst>
              <a:path w="31291" h="21600" fill="none" extrusionOk="0">
                <a:moveTo>
                  <a:pt x="0" y="6310"/>
                </a:moveTo>
                <a:cubicBezTo>
                  <a:pt x="4049" y="2269"/>
                  <a:pt x="9536" y="-1"/>
                  <a:pt x="15257" y="0"/>
                </a:cubicBezTo>
                <a:cubicBezTo>
                  <a:pt x="21369" y="0"/>
                  <a:pt x="27195" y="2589"/>
                  <a:pt x="31291" y="7126"/>
                </a:cubicBezTo>
              </a:path>
              <a:path w="31291" h="21600" stroke="0" extrusionOk="0">
                <a:moveTo>
                  <a:pt x="0" y="6310"/>
                </a:moveTo>
                <a:cubicBezTo>
                  <a:pt x="4049" y="2269"/>
                  <a:pt x="9536" y="-1"/>
                  <a:pt x="15257" y="0"/>
                </a:cubicBezTo>
                <a:cubicBezTo>
                  <a:pt x="21369" y="0"/>
                  <a:pt x="27195" y="2589"/>
                  <a:pt x="31291" y="7126"/>
                </a:cubicBezTo>
                <a:lnTo>
                  <a:pt x="15257" y="21600"/>
                </a:lnTo>
                <a:lnTo>
                  <a:pt x="0" y="631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603" name="Arc 20">
            <a:extLst>
              <a:ext uri="{FF2B5EF4-FFF2-40B4-BE49-F238E27FC236}">
                <a16:creationId xmlns:a16="http://schemas.microsoft.com/office/drawing/2014/main" id="{9796017D-DE7B-A347-8AE0-3323C8622C0F}"/>
              </a:ext>
            </a:extLst>
          </p:cNvPr>
          <p:cNvSpPr>
            <a:spLocks/>
          </p:cNvSpPr>
          <p:nvPr/>
        </p:nvSpPr>
        <p:spPr bwMode="auto">
          <a:xfrm>
            <a:off x="4321175" y="4216400"/>
            <a:ext cx="1517650" cy="158750"/>
          </a:xfrm>
          <a:custGeom>
            <a:avLst/>
            <a:gdLst>
              <a:gd name="T0" fmla="*/ 2147483646 w 31507"/>
              <a:gd name="T1" fmla="*/ 2147483646 h 21600"/>
              <a:gd name="T2" fmla="*/ 0 w 31507"/>
              <a:gd name="T3" fmla="*/ 2147483646 h 21600"/>
              <a:gd name="T4" fmla="*/ 2147483646 w 31507"/>
              <a:gd name="T5" fmla="*/ 0 h 21600"/>
              <a:gd name="T6" fmla="*/ 0 60000 65536"/>
              <a:gd name="T7" fmla="*/ 0 60000 65536"/>
              <a:gd name="T8" fmla="*/ 0 60000 65536"/>
              <a:gd name="T9" fmla="*/ 0 w 31507"/>
              <a:gd name="T10" fmla="*/ 0 h 21600"/>
              <a:gd name="T11" fmla="*/ 31507 w 31507"/>
              <a:gd name="T12" fmla="*/ 21600 h 21600"/>
            </a:gdLst>
            <a:ahLst/>
            <a:cxnLst>
              <a:cxn ang="T6">
                <a:pos x="T0" y="T1"/>
              </a:cxn>
              <a:cxn ang="T7">
                <a:pos x="T2" y="T3"/>
              </a:cxn>
              <a:cxn ang="T8">
                <a:pos x="T4" y="T5"/>
              </a:cxn>
            </a:cxnLst>
            <a:rect l="T9" t="T10" r="T11" b="T12"/>
            <a:pathLst>
              <a:path w="31507" h="21600" fill="none" extrusionOk="0">
                <a:moveTo>
                  <a:pt x="31506" y="14352"/>
                </a:moveTo>
                <a:cubicBezTo>
                  <a:pt x="27407" y="18962"/>
                  <a:pt x="21533" y="21599"/>
                  <a:pt x="15365" y="21600"/>
                </a:cubicBezTo>
                <a:cubicBezTo>
                  <a:pt x="9591" y="21600"/>
                  <a:pt x="4058" y="19288"/>
                  <a:pt x="0" y="15181"/>
                </a:cubicBezTo>
              </a:path>
              <a:path w="31507" h="21600" stroke="0" extrusionOk="0">
                <a:moveTo>
                  <a:pt x="31506" y="14352"/>
                </a:moveTo>
                <a:cubicBezTo>
                  <a:pt x="27407" y="18962"/>
                  <a:pt x="21533" y="21599"/>
                  <a:pt x="15365" y="21600"/>
                </a:cubicBezTo>
                <a:cubicBezTo>
                  <a:pt x="9591" y="21600"/>
                  <a:pt x="4058" y="19288"/>
                  <a:pt x="0" y="15181"/>
                </a:cubicBezTo>
                <a:lnTo>
                  <a:pt x="15365" y="0"/>
                </a:lnTo>
                <a:lnTo>
                  <a:pt x="31506" y="14352"/>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604" name="Arc 21">
            <a:extLst>
              <a:ext uri="{FF2B5EF4-FFF2-40B4-BE49-F238E27FC236}">
                <a16:creationId xmlns:a16="http://schemas.microsoft.com/office/drawing/2014/main" id="{B47CB9AE-AB08-2344-AABF-B311083021BA}"/>
              </a:ext>
            </a:extLst>
          </p:cNvPr>
          <p:cNvSpPr>
            <a:spLocks/>
          </p:cNvSpPr>
          <p:nvPr/>
        </p:nvSpPr>
        <p:spPr bwMode="auto">
          <a:xfrm>
            <a:off x="4365625" y="4268788"/>
            <a:ext cx="1508125" cy="158750"/>
          </a:xfrm>
          <a:custGeom>
            <a:avLst/>
            <a:gdLst>
              <a:gd name="T0" fmla="*/ 0 w 31291"/>
              <a:gd name="T1" fmla="*/ 2147483646 h 21600"/>
              <a:gd name="T2" fmla="*/ 2147483646 w 31291"/>
              <a:gd name="T3" fmla="*/ 2147483646 h 21600"/>
              <a:gd name="T4" fmla="*/ 2147483646 w 31291"/>
              <a:gd name="T5" fmla="*/ 2147483646 h 21600"/>
              <a:gd name="T6" fmla="*/ 0 60000 65536"/>
              <a:gd name="T7" fmla="*/ 0 60000 65536"/>
              <a:gd name="T8" fmla="*/ 0 60000 65536"/>
              <a:gd name="T9" fmla="*/ 0 w 31291"/>
              <a:gd name="T10" fmla="*/ 0 h 21600"/>
              <a:gd name="T11" fmla="*/ 31291 w 31291"/>
              <a:gd name="T12" fmla="*/ 21600 h 21600"/>
            </a:gdLst>
            <a:ahLst/>
            <a:cxnLst>
              <a:cxn ang="T6">
                <a:pos x="T0" y="T1"/>
              </a:cxn>
              <a:cxn ang="T7">
                <a:pos x="T2" y="T3"/>
              </a:cxn>
              <a:cxn ang="T8">
                <a:pos x="T4" y="T5"/>
              </a:cxn>
            </a:cxnLst>
            <a:rect l="T9" t="T10" r="T11" b="T12"/>
            <a:pathLst>
              <a:path w="31291" h="21600" fill="none" extrusionOk="0">
                <a:moveTo>
                  <a:pt x="0" y="6310"/>
                </a:moveTo>
                <a:cubicBezTo>
                  <a:pt x="4049" y="2269"/>
                  <a:pt x="9536" y="-1"/>
                  <a:pt x="15257" y="0"/>
                </a:cubicBezTo>
                <a:cubicBezTo>
                  <a:pt x="21369" y="0"/>
                  <a:pt x="27195" y="2589"/>
                  <a:pt x="31291" y="7126"/>
                </a:cubicBezTo>
              </a:path>
              <a:path w="31291" h="21600" stroke="0" extrusionOk="0">
                <a:moveTo>
                  <a:pt x="0" y="6310"/>
                </a:moveTo>
                <a:cubicBezTo>
                  <a:pt x="4049" y="2269"/>
                  <a:pt x="9536" y="-1"/>
                  <a:pt x="15257" y="0"/>
                </a:cubicBezTo>
                <a:cubicBezTo>
                  <a:pt x="21369" y="0"/>
                  <a:pt x="27195" y="2589"/>
                  <a:pt x="31291" y="7126"/>
                </a:cubicBezTo>
                <a:lnTo>
                  <a:pt x="15257" y="21600"/>
                </a:lnTo>
                <a:lnTo>
                  <a:pt x="0" y="631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605" name="Arc 22">
            <a:extLst>
              <a:ext uri="{FF2B5EF4-FFF2-40B4-BE49-F238E27FC236}">
                <a16:creationId xmlns:a16="http://schemas.microsoft.com/office/drawing/2014/main" id="{46593032-61E2-F64E-ADE4-E46E909462EB}"/>
              </a:ext>
            </a:extLst>
          </p:cNvPr>
          <p:cNvSpPr>
            <a:spLocks/>
          </p:cNvSpPr>
          <p:nvPr/>
        </p:nvSpPr>
        <p:spPr bwMode="auto">
          <a:xfrm>
            <a:off x="2814638" y="2160588"/>
            <a:ext cx="1508125" cy="158750"/>
          </a:xfrm>
          <a:custGeom>
            <a:avLst/>
            <a:gdLst>
              <a:gd name="T0" fmla="*/ 0 w 31291"/>
              <a:gd name="T1" fmla="*/ 2147483646 h 21600"/>
              <a:gd name="T2" fmla="*/ 2147483646 w 31291"/>
              <a:gd name="T3" fmla="*/ 2147483646 h 21600"/>
              <a:gd name="T4" fmla="*/ 2147483646 w 31291"/>
              <a:gd name="T5" fmla="*/ 2147483646 h 21600"/>
              <a:gd name="T6" fmla="*/ 0 60000 65536"/>
              <a:gd name="T7" fmla="*/ 0 60000 65536"/>
              <a:gd name="T8" fmla="*/ 0 60000 65536"/>
              <a:gd name="T9" fmla="*/ 0 w 31291"/>
              <a:gd name="T10" fmla="*/ 0 h 21600"/>
              <a:gd name="T11" fmla="*/ 31291 w 31291"/>
              <a:gd name="T12" fmla="*/ 21600 h 21600"/>
            </a:gdLst>
            <a:ahLst/>
            <a:cxnLst>
              <a:cxn ang="T6">
                <a:pos x="T0" y="T1"/>
              </a:cxn>
              <a:cxn ang="T7">
                <a:pos x="T2" y="T3"/>
              </a:cxn>
              <a:cxn ang="T8">
                <a:pos x="T4" y="T5"/>
              </a:cxn>
            </a:cxnLst>
            <a:rect l="T9" t="T10" r="T11" b="T12"/>
            <a:pathLst>
              <a:path w="31291" h="21600" fill="none" extrusionOk="0">
                <a:moveTo>
                  <a:pt x="0" y="6310"/>
                </a:moveTo>
                <a:cubicBezTo>
                  <a:pt x="4049" y="2269"/>
                  <a:pt x="9536" y="-1"/>
                  <a:pt x="15257" y="0"/>
                </a:cubicBezTo>
                <a:cubicBezTo>
                  <a:pt x="21369" y="0"/>
                  <a:pt x="27195" y="2589"/>
                  <a:pt x="31291" y="7126"/>
                </a:cubicBezTo>
              </a:path>
              <a:path w="31291" h="21600" stroke="0" extrusionOk="0">
                <a:moveTo>
                  <a:pt x="0" y="6310"/>
                </a:moveTo>
                <a:cubicBezTo>
                  <a:pt x="4049" y="2269"/>
                  <a:pt x="9536" y="-1"/>
                  <a:pt x="15257" y="0"/>
                </a:cubicBezTo>
                <a:cubicBezTo>
                  <a:pt x="21369" y="0"/>
                  <a:pt x="27195" y="2589"/>
                  <a:pt x="31291" y="7126"/>
                </a:cubicBezTo>
                <a:lnTo>
                  <a:pt x="15257" y="21600"/>
                </a:lnTo>
                <a:lnTo>
                  <a:pt x="0" y="631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606" name="Arc 23">
            <a:extLst>
              <a:ext uri="{FF2B5EF4-FFF2-40B4-BE49-F238E27FC236}">
                <a16:creationId xmlns:a16="http://schemas.microsoft.com/office/drawing/2014/main" id="{2FDD8E40-D370-254A-BBD7-5C4D8881A15D}"/>
              </a:ext>
            </a:extLst>
          </p:cNvPr>
          <p:cNvSpPr>
            <a:spLocks/>
          </p:cNvSpPr>
          <p:nvPr/>
        </p:nvSpPr>
        <p:spPr bwMode="auto">
          <a:xfrm>
            <a:off x="4333875" y="2154238"/>
            <a:ext cx="1506538" cy="158750"/>
          </a:xfrm>
          <a:custGeom>
            <a:avLst/>
            <a:gdLst>
              <a:gd name="T0" fmla="*/ 0 w 31291"/>
              <a:gd name="T1" fmla="*/ 2147483646 h 21600"/>
              <a:gd name="T2" fmla="*/ 2147483646 w 31291"/>
              <a:gd name="T3" fmla="*/ 2147483646 h 21600"/>
              <a:gd name="T4" fmla="*/ 2147483646 w 31291"/>
              <a:gd name="T5" fmla="*/ 2147483646 h 21600"/>
              <a:gd name="T6" fmla="*/ 0 60000 65536"/>
              <a:gd name="T7" fmla="*/ 0 60000 65536"/>
              <a:gd name="T8" fmla="*/ 0 60000 65536"/>
              <a:gd name="T9" fmla="*/ 0 w 31291"/>
              <a:gd name="T10" fmla="*/ 0 h 21600"/>
              <a:gd name="T11" fmla="*/ 31291 w 31291"/>
              <a:gd name="T12" fmla="*/ 21600 h 21600"/>
            </a:gdLst>
            <a:ahLst/>
            <a:cxnLst>
              <a:cxn ang="T6">
                <a:pos x="T0" y="T1"/>
              </a:cxn>
              <a:cxn ang="T7">
                <a:pos x="T2" y="T3"/>
              </a:cxn>
              <a:cxn ang="T8">
                <a:pos x="T4" y="T5"/>
              </a:cxn>
            </a:cxnLst>
            <a:rect l="T9" t="T10" r="T11" b="T12"/>
            <a:pathLst>
              <a:path w="31291" h="21600" fill="none" extrusionOk="0">
                <a:moveTo>
                  <a:pt x="0" y="6310"/>
                </a:moveTo>
                <a:cubicBezTo>
                  <a:pt x="4049" y="2269"/>
                  <a:pt x="9536" y="-1"/>
                  <a:pt x="15257" y="0"/>
                </a:cubicBezTo>
                <a:cubicBezTo>
                  <a:pt x="21369" y="0"/>
                  <a:pt x="27195" y="2589"/>
                  <a:pt x="31291" y="7126"/>
                </a:cubicBezTo>
              </a:path>
              <a:path w="31291" h="21600" stroke="0" extrusionOk="0">
                <a:moveTo>
                  <a:pt x="0" y="6310"/>
                </a:moveTo>
                <a:cubicBezTo>
                  <a:pt x="4049" y="2269"/>
                  <a:pt x="9536" y="-1"/>
                  <a:pt x="15257" y="0"/>
                </a:cubicBezTo>
                <a:cubicBezTo>
                  <a:pt x="21369" y="0"/>
                  <a:pt x="27195" y="2589"/>
                  <a:pt x="31291" y="7126"/>
                </a:cubicBezTo>
                <a:lnTo>
                  <a:pt x="15257" y="21600"/>
                </a:lnTo>
                <a:lnTo>
                  <a:pt x="0" y="631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607" name="Arc 24">
            <a:extLst>
              <a:ext uri="{FF2B5EF4-FFF2-40B4-BE49-F238E27FC236}">
                <a16:creationId xmlns:a16="http://schemas.microsoft.com/office/drawing/2014/main" id="{845B4542-2537-FB45-8FA9-4D5564CCABB1}"/>
              </a:ext>
            </a:extLst>
          </p:cNvPr>
          <p:cNvSpPr>
            <a:spLocks/>
          </p:cNvSpPr>
          <p:nvPr/>
        </p:nvSpPr>
        <p:spPr bwMode="auto">
          <a:xfrm>
            <a:off x="2828925" y="2146300"/>
            <a:ext cx="3046413" cy="2279650"/>
          </a:xfrm>
          <a:custGeom>
            <a:avLst/>
            <a:gdLst>
              <a:gd name="T0" fmla="*/ 2147483646 w 24849"/>
              <a:gd name="T1" fmla="*/ 2147483646 h 21600"/>
              <a:gd name="T2" fmla="*/ 0 w 24849"/>
              <a:gd name="T3" fmla="*/ 2147483646 h 21600"/>
              <a:gd name="T4" fmla="*/ 2147483646 w 24849"/>
              <a:gd name="T5" fmla="*/ 0 h 21600"/>
              <a:gd name="T6" fmla="*/ 0 60000 65536"/>
              <a:gd name="T7" fmla="*/ 0 60000 65536"/>
              <a:gd name="T8" fmla="*/ 0 60000 65536"/>
              <a:gd name="T9" fmla="*/ 0 w 24849"/>
              <a:gd name="T10" fmla="*/ 0 h 21600"/>
              <a:gd name="T11" fmla="*/ 24849 w 24849"/>
              <a:gd name="T12" fmla="*/ 21600 h 21600"/>
            </a:gdLst>
            <a:ahLst/>
            <a:cxnLst>
              <a:cxn ang="T6">
                <a:pos x="T0" y="T1"/>
              </a:cxn>
              <a:cxn ang="T7">
                <a:pos x="T2" y="T3"/>
              </a:cxn>
              <a:cxn ang="T8">
                <a:pos x="T4" y="T5"/>
              </a:cxn>
            </a:cxnLst>
            <a:rect l="T9" t="T10" r="T11" b="T12"/>
            <a:pathLst>
              <a:path w="24849" h="21600" fill="none" extrusionOk="0">
                <a:moveTo>
                  <a:pt x="24849" y="20763"/>
                </a:moveTo>
                <a:cubicBezTo>
                  <a:pt x="22913" y="21318"/>
                  <a:pt x="20908" y="21599"/>
                  <a:pt x="18895" y="21600"/>
                </a:cubicBezTo>
                <a:cubicBezTo>
                  <a:pt x="11041" y="21600"/>
                  <a:pt x="3806" y="17336"/>
                  <a:pt x="0" y="10466"/>
                </a:cubicBezTo>
              </a:path>
              <a:path w="24849" h="21600" stroke="0" extrusionOk="0">
                <a:moveTo>
                  <a:pt x="24849" y="20763"/>
                </a:moveTo>
                <a:cubicBezTo>
                  <a:pt x="22913" y="21318"/>
                  <a:pt x="20908" y="21599"/>
                  <a:pt x="18895" y="21600"/>
                </a:cubicBezTo>
                <a:cubicBezTo>
                  <a:pt x="11041" y="21600"/>
                  <a:pt x="3806" y="17336"/>
                  <a:pt x="0" y="10466"/>
                </a:cubicBezTo>
                <a:lnTo>
                  <a:pt x="18895" y="0"/>
                </a:lnTo>
                <a:lnTo>
                  <a:pt x="24849" y="20763"/>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608" name="Arc 25">
            <a:extLst>
              <a:ext uri="{FF2B5EF4-FFF2-40B4-BE49-F238E27FC236}">
                <a16:creationId xmlns:a16="http://schemas.microsoft.com/office/drawing/2014/main" id="{80A49EA6-B5FB-0F4E-A814-39165D9D45D3}"/>
              </a:ext>
            </a:extLst>
          </p:cNvPr>
          <p:cNvSpPr>
            <a:spLocks/>
          </p:cNvSpPr>
          <p:nvPr/>
        </p:nvSpPr>
        <p:spPr bwMode="auto">
          <a:xfrm>
            <a:off x="2822575" y="4210050"/>
            <a:ext cx="1517650" cy="158750"/>
          </a:xfrm>
          <a:custGeom>
            <a:avLst/>
            <a:gdLst>
              <a:gd name="T0" fmla="*/ 2147483646 w 31505"/>
              <a:gd name="T1" fmla="*/ 2147483646 h 21600"/>
              <a:gd name="T2" fmla="*/ 0 w 31505"/>
              <a:gd name="T3" fmla="*/ 2147483646 h 21600"/>
              <a:gd name="T4" fmla="*/ 2147483646 w 31505"/>
              <a:gd name="T5" fmla="*/ 0 h 21600"/>
              <a:gd name="T6" fmla="*/ 0 60000 65536"/>
              <a:gd name="T7" fmla="*/ 0 60000 65536"/>
              <a:gd name="T8" fmla="*/ 0 60000 65536"/>
              <a:gd name="T9" fmla="*/ 0 w 31505"/>
              <a:gd name="T10" fmla="*/ 0 h 21600"/>
              <a:gd name="T11" fmla="*/ 31505 w 31505"/>
              <a:gd name="T12" fmla="*/ 21600 h 21600"/>
            </a:gdLst>
            <a:ahLst/>
            <a:cxnLst>
              <a:cxn ang="T6">
                <a:pos x="T0" y="T1"/>
              </a:cxn>
              <a:cxn ang="T7">
                <a:pos x="T2" y="T3"/>
              </a:cxn>
              <a:cxn ang="T8">
                <a:pos x="T4" y="T5"/>
              </a:cxn>
            </a:cxnLst>
            <a:rect l="T9" t="T10" r="T11" b="T12"/>
            <a:pathLst>
              <a:path w="31505" h="21600" fill="none" extrusionOk="0">
                <a:moveTo>
                  <a:pt x="31504" y="15196"/>
                </a:moveTo>
                <a:cubicBezTo>
                  <a:pt x="27447" y="19294"/>
                  <a:pt x="21921" y="21599"/>
                  <a:pt x="16155" y="21600"/>
                </a:cubicBezTo>
                <a:cubicBezTo>
                  <a:pt x="9979" y="21600"/>
                  <a:pt x="4099" y="18956"/>
                  <a:pt x="0" y="14337"/>
                </a:cubicBezTo>
              </a:path>
              <a:path w="31505" h="21600" stroke="0" extrusionOk="0">
                <a:moveTo>
                  <a:pt x="31504" y="15196"/>
                </a:moveTo>
                <a:cubicBezTo>
                  <a:pt x="27447" y="19294"/>
                  <a:pt x="21921" y="21599"/>
                  <a:pt x="16155" y="21600"/>
                </a:cubicBezTo>
                <a:cubicBezTo>
                  <a:pt x="9979" y="21600"/>
                  <a:pt x="4099" y="18956"/>
                  <a:pt x="0" y="14337"/>
                </a:cubicBezTo>
                <a:lnTo>
                  <a:pt x="16155" y="0"/>
                </a:lnTo>
                <a:lnTo>
                  <a:pt x="31504" y="15196"/>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609" name="Line 26">
            <a:extLst>
              <a:ext uri="{FF2B5EF4-FFF2-40B4-BE49-F238E27FC236}">
                <a16:creationId xmlns:a16="http://schemas.microsoft.com/office/drawing/2014/main" id="{31C002F1-744F-1F49-BDF4-74C6920E3475}"/>
              </a:ext>
            </a:extLst>
          </p:cNvPr>
          <p:cNvSpPr>
            <a:spLocks noChangeShapeType="1"/>
          </p:cNvSpPr>
          <p:nvPr/>
        </p:nvSpPr>
        <p:spPr bwMode="auto">
          <a:xfrm>
            <a:off x="4343400" y="2222500"/>
            <a:ext cx="0" cy="10414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10" name="Rectangle 27">
            <a:extLst>
              <a:ext uri="{FF2B5EF4-FFF2-40B4-BE49-F238E27FC236}">
                <a16:creationId xmlns:a16="http://schemas.microsoft.com/office/drawing/2014/main" id="{2BE2D078-2711-3D4A-9BBF-542E314F7ECC}"/>
              </a:ext>
            </a:extLst>
          </p:cNvPr>
          <p:cNvSpPr>
            <a:spLocks noChangeArrowheads="1"/>
          </p:cNvSpPr>
          <p:nvPr/>
        </p:nvSpPr>
        <p:spPr bwMode="auto">
          <a:xfrm>
            <a:off x="4400550" y="2441575"/>
            <a:ext cx="4381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b="1">
                <a:latin typeface="Times New Roman" panose="02020603050405020304" pitchFamily="18" charset="0"/>
              </a:rPr>
              <a:t>A</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7C5B2945-A358-C44D-8CE1-95531F14EB29}"/>
              </a:ext>
            </a:extLst>
          </p:cNvPr>
          <p:cNvSpPr>
            <a:spLocks noGrp="1" noChangeArrowheads="1"/>
          </p:cNvSpPr>
          <p:nvPr>
            <p:ph type="title"/>
          </p:nvPr>
        </p:nvSpPr>
        <p:spPr>
          <a:xfrm>
            <a:off x="690563" y="784225"/>
            <a:ext cx="7735887" cy="685800"/>
          </a:xfrm>
          <a:noFill/>
        </p:spPr>
        <p:txBody>
          <a:bodyPr lIns="90488" tIns="44450" rIns="90488" bIns="44450" anchor="ctr"/>
          <a:lstStyle/>
          <a:p>
            <a:pPr eaLnBrk="1" hangingPunct="1"/>
            <a:r>
              <a:rPr lang="en-GB" altLang="en-US">
                <a:ea typeface="ＭＳ Ｐゴシック" panose="020B0600070205080204" pitchFamily="34" charset="-128"/>
              </a:rPr>
              <a:t>Bit error rate (BER)</a:t>
            </a:r>
          </a:p>
        </p:txBody>
      </p:sp>
      <p:sp>
        <p:nvSpPr>
          <p:cNvPr id="38926" name="Rectangle 26">
            <a:extLst>
              <a:ext uri="{FF2B5EF4-FFF2-40B4-BE49-F238E27FC236}">
                <a16:creationId xmlns:a16="http://schemas.microsoft.com/office/drawing/2014/main" id="{34230E00-B988-1D48-A045-7B0D7B776636}"/>
              </a:ext>
            </a:extLst>
          </p:cNvPr>
          <p:cNvSpPr>
            <a:spLocks noChangeArrowheads="1"/>
          </p:cNvSpPr>
          <p:nvPr/>
        </p:nvSpPr>
        <p:spPr bwMode="auto">
          <a:xfrm>
            <a:off x="6362700" y="2403475"/>
            <a:ext cx="19526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b="1">
                <a:latin typeface="Times New Roman" panose="02020603050405020304" pitchFamily="18" charset="0"/>
              </a:rPr>
              <a:t>Distribution of signal + noise  when a </a:t>
            </a:r>
            <a:r>
              <a:rPr lang="ja-JP" altLang="en-GB" sz="1600" b="1">
                <a:latin typeface="Times New Roman" panose="02020603050405020304" pitchFamily="18" charset="0"/>
              </a:rPr>
              <a:t>‘</a:t>
            </a:r>
            <a:r>
              <a:rPr lang="en-GB" altLang="ja-JP" sz="1600" b="1">
                <a:latin typeface="Times New Roman" panose="02020603050405020304" pitchFamily="18" charset="0"/>
              </a:rPr>
              <a:t>1</a:t>
            </a:r>
            <a:r>
              <a:rPr lang="ja-JP" altLang="en-GB" sz="1600" b="1">
                <a:latin typeface="Times New Roman" panose="02020603050405020304" pitchFamily="18" charset="0"/>
              </a:rPr>
              <a:t>’</a:t>
            </a:r>
            <a:r>
              <a:rPr lang="en-GB" altLang="ja-JP" sz="1600" b="1">
                <a:latin typeface="Times New Roman" panose="02020603050405020304" pitchFamily="18" charset="0"/>
              </a:rPr>
              <a:t> (+A) is transmitted</a:t>
            </a:r>
            <a:endParaRPr lang="en-GB" altLang="en-US" sz="1600" b="1">
              <a:latin typeface="Times New Roman" panose="02020603050405020304" pitchFamily="18" charset="0"/>
            </a:endParaRPr>
          </a:p>
        </p:txBody>
      </p:sp>
      <p:sp>
        <p:nvSpPr>
          <p:cNvPr id="38927" name="Rectangle 27">
            <a:extLst>
              <a:ext uri="{FF2B5EF4-FFF2-40B4-BE49-F238E27FC236}">
                <a16:creationId xmlns:a16="http://schemas.microsoft.com/office/drawing/2014/main" id="{CD098297-94DB-C34D-9FA8-347B907E6F7D}"/>
              </a:ext>
            </a:extLst>
          </p:cNvPr>
          <p:cNvSpPr>
            <a:spLocks noChangeArrowheads="1"/>
          </p:cNvSpPr>
          <p:nvPr/>
        </p:nvSpPr>
        <p:spPr bwMode="auto">
          <a:xfrm>
            <a:off x="1200150" y="2346325"/>
            <a:ext cx="19526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b="1">
                <a:latin typeface="Times New Roman" panose="02020603050405020304" pitchFamily="18" charset="0"/>
              </a:rPr>
              <a:t>Distribution of signal + noise  when a </a:t>
            </a:r>
            <a:r>
              <a:rPr lang="ja-JP" altLang="en-GB" sz="1600" b="1">
                <a:latin typeface="Times New Roman" panose="02020603050405020304" pitchFamily="18" charset="0"/>
              </a:rPr>
              <a:t>‘</a:t>
            </a:r>
            <a:r>
              <a:rPr lang="en-GB" altLang="ja-JP" sz="1600" b="1">
                <a:latin typeface="Times New Roman" panose="02020603050405020304" pitchFamily="18" charset="0"/>
              </a:rPr>
              <a:t>0</a:t>
            </a:r>
            <a:r>
              <a:rPr lang="ja-JP" altLang="en-GB" sz="1600" b="1">
                <a:latin typeface="Times New Roman" panose="02020603050405020304" pitchFamily="18" charset="0"/>
              </a:rPr>
              <a:t>’</a:t>
            </a:r>
            <a:r>
              <a:rPr lang="en-GB" altLang="ja-JP" sz="1600" b="1">
                <a:latin typeface="Times New Roman" panose="02020603050405020304" pitchFamily="18" charset="0"/>
              </a:rPr>
              <a:t> (-A) is transmitted</a:t>
            </a:r>
            <a:endParaRPr lang="en-GB" altLang="en-US" sz="1600" b="1">
              <a:latin typeface="Times New Roman" panose="02020603050405020304" pitchFamily="18" charset="0"/>
            </a:endParaRPr>
          </a:p>
        </p:txBody>
      </p:sp>
      <p:sp>
        <p:nvSpPr>
          <p:cNvPr id="38928" name="Rectangle 28">
            <a:extLst>
              <a:ext uri="{FF2B5EF4-FFF2-40B4-BE49-F238E27FC236}">
                <a16:creationId xmlns:a16="http://schemas.microsoft.com/office/drawing/2014/main" id="{0EEE33B1-A106-0D4D-B884-B0CFDD86A531}"/>
              </a:ext>
            </a:extLst>
          </p:cNvPr>
          <p:cNvSpPr>
            <a:spLocks noChangeArrowheads="1"/>
          </p:cNvSpPr>
          <p:nvPr/>
        </p:nvSpPr>
        <p:spPr bwMode="auto">
          <a:xfrm>
            <a:off x="5105400" y="4787900"/>
            <a:ext cx="16097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latin typeface="Times New Roman" panose="02020603050405020304" pitchFamily="18" charset="0"/>
              </a:rPr>
              <a:t>Tail area = P[1|0]</a:t>
            </a:r>
          </a:p>
        </p:txBody>
      </p:sp>
      <p:sp>
        <p:nvSpPr>
          <p:cNvPr id="38929" name="Rectangle 29">
            <a:extLst>
              <a:ext uri="{FF2B5EF4-FFF2-40B4-BE49-F238E27FC236}">
                <a16:creationId xmlns:a16="http://schemas.microsoft.com/office/drawing/2014/main" id="{5CD7C0C3-D3DF-5147-BA14-E04C5E873EA2}"/>
              </a:ext>
            </a:extLst>
          </p:cNvPr>
          <p:cNvSpPr>
            <a:spLocks noChangeArrowheads="1"/>
          </p:cNvSpPr>
          <p:nvPr/>
        </p:nvSpPr>
        <p:spPr bwMode="auto">
          <a:xfrm>
            <a:off x="2571750" y="4806950"/>
            <a:ext cx="16097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latin typeface="Times New Roman" panose="02020603050405020304" pitchFamily="18" charset="0"/>
              </a:rPr>
              <a:t>Tail area = P[0|1]</a:t>
            </a:r>
          </a:p>
        </p:txBody>
      </p:sp>
      <p:grpSp>
        <p:nvGrpSpPr>
          <p:cNvPr id="2" name="Group 33">
            <a:extLst>
              <a:ext uri="{FF2B5EF4-FFF2-40B4-BE49-F238E27FC236}">
                <a16:creationId xmlns:a16="http://schemas.microsoft.com/office/drawing/2014/main" id="{8D1D6C8B-3BA3-0D47-841A-3548B3B99E40}"/>
              </a:ext>
            </a:extLst>
          </p:cNvPr>
          <p:cNvGrpSpPr>
            <a:grpSpLocks/>
          </p:cNvGrpSpPr>
          <p:nvPr/>
        </p:nvGrpSpPr>
        <p:grpSpPr bwMode="auto">
          <a:xfrm>
            <a:off x="2111375" y="2171700"/>
            <a:ext cx="5121275" cy="2584450"/>
            <a:chOff x="2111375" y="2171700"/>
            <a:chExt cx="5121275" cy="2584450"/>
          </a:xfrm>
        </p:grpSpPr>
        <p:sp>
          <p:nvSpPr>
            <p:cNvPr id="69659" name="Line 3">
              <a:extLst>
                <a:ext uri="{FF2B5EF4-FFF2-40B4-BE49-F238E27FC236}">
                  <a16:creationId xmlns:a16="http://schemas.microsoft.com/office/drawing/2014/main" id="{24353C02-7555-FB40-BDCB-2F99B99507DC}"/>
                </a:ext>
              </a:extLst>
            </p:cNvPr>
            <p:cNvSpPr>
              <a:spLocks noChangeShapeType="1"/>
            </p:cNvSpPr>
            <p:nvPr/>
          </p:nvSpPr>
          <p:spPr bwMode="auto">
            <a:xfrm>
              <a:off x="2216150" y="3924300"/>
              <a:ext cx="5016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60" name="Line 4">
              <a:extLst>
                <a:ext uri="{FF2B5EF4-FFF2-40B4-BE49-F238E27FC236}">
                  <a16:creationId xmlns:a16="http://schemas.microsoft.com/office/drawing/2014/main" id="{38125F98-A75B-1A4E-951E-C3A370A34AD0}"/>
                </a:ext>
              </a:extLst>
            </p:cNvPr>
            <p:cNvSpPr>
              <a:spLocks noChangeShapeType="1"/>
            </p:cNvSpPr>
            <p:nvPr/>
          </p:nvSpPr>
          <p:spPr bwMode="auto">
            <a:xfrm>
              <a:off x="3657600" y="2178050"/>
              <a:ext cx="0" cy="2044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9661" name="Group 5">
              <a:extLst>
                <a:ext uri="{FF2B5EF4-FFF2-40B4-BE49-F238E27FC236}">
                  <a16:creationId xmlns:a16="http://schemas.microsoft.com/office/drawing/2014/main" id="{35169436-23C5-A144-BE77-B71C710E2198}"/>
                </a:ext>
              </a:extLst>
            </p:cNvPr>
            <p:cNvGrpSpPr>
              <a:grpSpLocks/>
            </p:cNvGrpSpPr>
            <p:nvPr/>
          </p:nvGrpSpPr>
          <p:grpSpPr bwMode="auto">
            <a:xfrm>
              <a:off x="3660775" y="2320925"/>
              <a:ext cx="1538288" cy="2005013"/>
              <a:chOff x="2498" y="1462"/>
              <a:chExt cx="1050" cy="1263"/>
            </a:xfrm>
          </p:grpSpPr>
          <p:sp>
            <p:nvSpPr>
              <p:cNvPr id="69681" name="Arc 6">
                <a:extLst>
                  <a:ext uri="{FF2B5EF4-FFF2-40B4-BE49-F238E27FC236}">
                    <a16:creationId xmlns:a16="http://schemas.microsoft.com/office/drawing/2014/main" id="{84C716EC-6E96-C044-9AFF-E774202731F5}"/>
                  </a:ext>
                </a:extLst>
              </p:cNvPr>
              <p:cNvSpPr>
                <a:spLocks/>
              </p:cNvSpPr>
              <p:nvPr/>
            </p:nvSpPr>
            <p:spPr bwMode="auto">
              <a:xfrm>
                <a:off x="2498" y="1473"/>
                <a:ext cx="456" cy="1252"/>
              </a:xfrm>
              <a:custGeom>
                <a:avLst/>
                <a:gdLst>
                  <a:gd name="T0" fmla="*/ 0 w 18734"/>
                  <a:gd name="T1" fmla="*/ 0 h 21600"/>
                  <a:gd name="T2" fmla="*/ 0 w 18734"/>
                  <a:gd name="T3" fmla="*/ 0 h 21600"/>
                  <a:gd name="T4" fmla="*/ 0 w 18734"/>
                  <a:gd name="T5" fmla="*/ 0 h 21600"/>
                  <a:gd name="T6" fmla="*/ 0 60000 65536"/>
                  <a:gd name="T7" fmla="*/ 0 60000 65536"/>
                  <a:gd name="T8" fmla="*/ 0 60000 65536"/>
                  <a:gd name="T9" fmla="*/ 0 w 18734"/>
                  <a:gd name="T10" fmla="*/ 0 h 21600"/>
                  <a:gd name="T11" fmla="*/ 18734 w 18734"/>
                  <a:gd name="T12" fmla="*/ 21600 h 21600"/>
                </a:gdLst>
                <a:ahLst/>
                <a:cxnLst>
                  <a:cxn ang="T6">
                    <a:pos x="T0" y="T1"/>
                  </a:cxn>
                  <a:cxn ang="T7">
                    <a:pos x="T2" y="T3"/>
                  </a:cxn>
                  <a:cxn ang="T8">
                    <a:pos x="T4" y="T5"/>
                  </a:cxn>
                </a:cxnLst>
                <a:rect l="T9" t="T10" r="T11" b="T12"/>
                <a:pathLst>
                  <a:path w="18734" h="21600" fill="none" extrusionOk="0">
                    <a:moveTo>
                      <a:pt x="0" y="0"/>
                    </a:moveTo>
                    <a:cubicBezTo>
                      <a:pt x="13" y="0"/>
                      <a:pt x="27" y="-1"/>
                      <a:pt x="41" y="0"/>
                    </a:cubicBezTo>
                    <a:cubicBezTo>
                      <a:pt x="7748" y="0"/>
                      <a:pt x="14872" y="4107"/>
                      <a:pt x="18734" y="10777"/>
                    </a:cubicBezTo>
                  </a:path>
                  <a:path w="18734" h="21600" stroke="0" extrusionOk="0">
                    <a:moveTo>
                      <a:pt x="0" y="0"/>
                    </a:moveTo>
                    <a:cubicBezTo>
                      <a:pt x="13" y="0"/>
                      <a:pt x="27" y="-1"/>
                      <a:pt x="41" y="0"/>
                    </a:cubicBezTo>
                    <a:cubicBezTo>
                      <a:pt x="7748" y="0"/>
                      <a:pt x="14872" y="4107"/>
                      <a:pt x="18734" y="10777"/>
                    </a:cubicBezTo>
                    <a:lnTo>
                      <a:pt x="41" y="21600"/>
                    </a:lnTo>
                    <a:lnTo>
                      <a:pt x="0" y="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82" name="Arc 7">
                <a:extLst>
                  <a:ext uri="{FF2B5EF4-FFF2-40B4-BE49-F238E27FC236}">
                    <a16:creationId xmlns:a16="http://schemas.microsoft.com/office/drawing/2014/main" id="{B43E00F2-AB3A-F140-8D4E-8777CDD16275}"/>
                  </a:ext>
                </a:extLst>
              </p:cNvPr>
              <p:cNvSpPr>
                <a:spLocks/>
              </p:cNvSpPr>
              <p:nvPr/>
            </p:nvSpPr>
            <p:spPr bwMode="auto">
              <a:xfrm>
                <a:off x="2963" y="1462"/>
                <a:ext cx="286" cy="957"/>
              </a:xfrm>
              <a:custGeom>
                <a:avLst/>
                <a:gdLst>
                  <a:gd name="T0" fmla="*/ 0 w 16325"/>
                  <a:gd name="T1" fmla="*/ 0 h 21517"/>
                  <a:gd name="T2" fmla="*/ 0 w 16325"/>
                  <a:gd name="T3" fmla="*/ 0 h 21517"/>
                  <a:gd name="T4" fmla="*/ 0 w 16325"/>
                  <a:gd name="T5" fmla="*/ 0 h 21517"/>
                  <a:gd name="T6" fmla="*/ 0 60000 65536"/>
                  <a:gd name="T7" fmla="*/ 0 60000 65536"/>
                  <a:gd name="T8" fmla="*/ 0 60000 65536"/>
                  <a:gd name="T9" fmla="*/ 0 w 16325"/>
                  <a:gd name="T10" fmla="*/ 0 h 21517"/>
                  <a:gd name="T11" fmla="*/ 16325 w 16325"/>
                  <a:gd name="T12" fmla="*/ 21517 h 21517"/>
                </a:gdLst>
                <a:ahLst/>
                <a:cxnLst>
                  <a:cxn ang="T6">
                    <a:pos x="T0" y="T1"/>
                  </a:cxn>
                  <a:cxn ang="T7">
                    <a:pos x="T2" y="T3"/>
                  </a:cxn>
                  <a:cxn ang="T8">
                    <a:pos x="T4" y="T5"/>
                  </a:cxn>
                </a:cxnLst>
                <a:rect l="T9" t="T10" r="T11" b="T12"/>
                <a:pathLst>
                  <a:path w="16325" h="21517" fill="none" extrusionOk="0">
                    <a:moveTo>
                      <a:pt x="14438" y="21517"/>
                    </a:moveTo>
                    <a:cubicBezTo>
                      <a:pt x="8851" y="21027"/>
                      <a:pt x="3672" y="18383"/>
                      <a:pt x="-1" y="14144"/>
                    </a:cubicBezTo>
                  </a:path>
                  <a:path w="16325" h="21517" stroke="0" extrusionOk="0">
                    <a:moveTo>
                      <a:pt x="14438" y="21517"/>
                    </a:moveTo>
                    <a:cubicBezTo>
                      <a:pt x="8851" y="21027"/>
                      <a:pt x="3672" y="18383"/>
                      <a:pt x="-1" y="14144"/>
                    </a:cubicBezTo>
                    <a:lnTo>
                      <a:pt x="16325" y="0"/>
                    </a:lnTo>
                    <a:lnTo>
                      <a:pt x="14438" y="21517"/>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83" name="Arc 8">
                <a:extLst>
                  <a:ext uri="{FF2B5EF4-FFF2-40B4-BE49-F238E27FC236}">
                    <a16:creationId xmlns:a16="http://schemas.microsoft.com/office/drawing/2014/main" id="{D4F16CCB-1356-664C-ADCA-26167EB84382}"/>
                  </a:ext>
                </a:extLst>
              </p:cNvPr>
              <p:cNvSpPr>
                <a:spLocks/>
              </p:cNvSpPr>
              <p:nvPr/>
            </p:nvSpPr>
            <p:spPr bwMode="auto">
              <a:xfrm>
                <a:off x="3208" y="2388"/>
                <a:ext cx="340" cy="62"/>
              </a:xfrm>
              <a:custGeom>
                <a:avLst/>
                <a:gdLst>
                  <a:gd name="T0" fmla="*/ 0 w 18662"/>
                  <a:gd name="T1" fmla="*/ 0 h 21586"/>
                  <a:gd name="T2" fmla="*/ 0 w 18662"/>
                  <a:gd name="T3" fmla="*/ 0 h 21586"/>
                  <a:gd name="T4" fmla="*/ 0 w 18662"/>
                  <a:gd name="T5" fmla="*/ 0 h 21586"/>
                  <a:gd name="T6" fmla="*/ 0 60000 65536"/>
                  <a:gd name="T7" fmla="*/ 0 60000 65536"/>
                  <a:gd name="T8" fmla="*/ 0 60000 65536"/>
                  <a:gd name="T9" fmla="*/ 0 w 18662"/>
                  <a:gd name="T10" fmla="*/ 0 h 21586"/>
                  <a:gd name="T11" fmla="*/ 18662 w 18662"/>
                  <a:gd name="T12" fmla="*/ 21586 h 21586"/>
                </a:gdLst>
                <a:ahLst/>
                <a:cxnLst>
                  <a:cxn ang="T6">
                    <a:pos x="T0" y="T1"/>
                  </a:cxn>
                  <a:cxn ang="T7">
                    <a:pos x="T2" y="T3"/>
                  </a:cxn>
                  <a:cxn ang="T8">
                    <a:pos x="T4" y="T5"/>
                  </a:cxn>
                </a:cxnLst>
                <a:rect l="T9" t="T10" r="T11" b="T12"/>
                <a:pathLst>
                  <a:path w="18662" h="21586" fill="none" extrusionOk="0">
                    <a:moveTo>
                      <a:pt x="17882" y="21585"/>
                    </a:moveTo>
                    <a:cubicBezTo>
                      <a:pt x="10479" y="21318"/>
                      <a:pt x="3730" y="17276"/>
                      <a:pt x="0" y="10876"/>
                    </a:cubicBezTo>
                  </a:path>
                  <a:path w="18662" h="21586" stroke="0" extrusionOk="0">
                    <a:moveTo>
                      <a:pt x="17882" y="21585"/>
                    </a:moveTo>
                    <a:cubicBezTo>
                      <a:pt x="10479" y="21318"/>
                      <a:pt x="3730" y="17276"/>
                      <a:pt x="0" y="10876"/>
                    </a:cubicBezTo>
                    <a:lnTo>
                      <a:pt x="18662" y="0"/>
                    </a:lnTo>
                    <a:lnTo>
                      <a:pt x="17882" y="21585"/>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69662" name="Group 9">
              <a:extLst>
                <a:ext uri="{FF2B5EF4-FFF2-40B4-BE49-F238E27FC236}">
                  <a16:creationId xmlns:a16="http://schemas.microsoft.com/office/drawing/2014/main" id="{F44BFDA8-65D0-404B-A91E-6E89D059DBF7}"/>
                </a:ext>
              </a:extLst>
            </p:cNvPr>
            <p:cNvGrpSpPr>
              <a:grpSpLocks/>
            </p:cNvGrpSpPr>
            <p:nvPr/>
          </p:nvGrpSpPr>
          <p:grpSpPr bwMode="auto">
            <a:xfrm>
              <a:off x="2111375" y="2320925"/>
              <a:ext cx="1538288" cy="2005013"/>
              <a:chOff x="1441" y="1462"/>
              <a:chExt cx="1050" cy="1263"/>
            </a:xfrm>
          </p:grpSpPr>
          <p:sp>
            <p:nvSpPr>
              <p:cNvPr id="69678" name="Arc 10">
                <a:extLst>
                  <a:ext uri="{FF2B5EF4-FFF2-40B4-BE49-F238E27FC236}">
                    <a16:creationId xmlns:a16="http://schemas.microsoft.com/office/drawing/2014/main" id="{BE0FC54D-47D0-C041-B990-8FC9460404A6}"/>
                  </a:ext>
                </a:extLst>
              </p:cNvPr>
              <p:cNvSpPr>
                <a:spLocks/>
              </p:cNvSpPr>
              <p:nvPr/>
            </p:nvSpPr>
            <p:spPr bwMode="auto">
              <a:xfrm>
                <a:off x="2035" y="1473"/>
                <a:ext cx="456" cy="1252"/>
              </a:xfrm>
              <a:custGeom>
                <a:avLst/>
                <a:gdLst>
                  <a:gd name="T0" fmla="*/ 0 w 18717"/>
                  <a:gd name="T1" fmla="*/ 0 h 21600"/>
                  <a:gd name="T2" fmla="*/ 0 w 18717"/>
                  <a:gd name="T3" fmla="*/ 0 h 21600"/>
                  <a:gd name="T4" fmla="*/ 0 w 18717"/>
                  <a:gd name="T5" fmla="*/ 0 h 21600"/>
                  <a:gd name="T6" fmla="*/ 0 60000 65536"/>
                  <a:gd name="T7" fmla="*/ 0 60000 65536"/>
                  <a:gd name="T8" fmla="*/ 0 60000 65536"/>
                  <a:gd name="T9" fmla="*/ 0 w 18717"/>
                  <a:gd name="T10" fmla="*/ 0 h 21600"/>
                  <a:gd name="T11" fmla="*/ 18717 w 18717"/>
                  <a:gd name="T12" fmla="*/ 21600 h 21600"/>
                </a:gdLst>
                <a:ahLst/>
                <a:cxnLst>
                  <a:cxn ang="T6">
                    <a:pos x="T0" y="T1"/>
                  </a:cxn>
                  <a:cxn ang="T7">
                    <a:pos x="T2" y="T3"/>
                  </a:cxn>
                  <a:cxn ang="T8">
                    <a:pos x="T4" y="T5"/>
                  </a:cxn>
                </a:cxnLst>
                <a:rect l="T9" t="T10" r="T11" b="T12"/>
                <a:pathLst>
                  <a:path w="18717" h="21600" fill="none" extrusionOk="0">
                    <a:moveTo>
                      <a:pt x="0" y="10818"/>
                    </a:moveTo>
                    <a:cubicBezTo>
                      <a:pt x="3848" y="4137"/>
                      <a:pt x="10966" y="14"/>
                      <a:pt x="18676" y="0"/>
                    </a:cubicBezTo>
                  </a:path>
                  <a:path w="18717" h="21600" stroke="0" extrusionOk="0">
                    <a:moveTo>
                      <a:pt x="0" y="10818"/>
                    </a:moveTo>
                    <a:cubicBezTo>
                      <a:pt x="3848" y="4137"/>
                      <a:pt x="10966" y="14"/>
                      <a:pt x="18676" y="0"/>
                    </a:cubicBezTo>
                    <a:lnTo>
                      <a:pt x="18717" y="21600"/>
                    </a:lnTo>
                    <a:lnTo>
                      <a:pt x="0" y="10818"/>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79" name="Arc 11">
                <a:extLst>
                  <a:ext uri="{FF2B5EF4-FFF2-40B4-BE49-F238E27FC236}">
                    <a16:creationId xmlns:a16="http://schemas.microsoft.com/office/drawing/2014/main" id="{BAA85E24-9B9A-E84E-9F7F-3A207F367D0F}"/>
                  </a:ext>
                </a:extLst>
              </p:cNvPr>
              <p:cNvSpPr>
                <a:spLocks/>
              </p:cNvSpPr>
              <p:nvPr/>
            </p:nvSpPr>
            <p:spPr bwMode="auto">
              <a:xfrm>
                <a:off x="1740" y="1462"/>
                <a:ext cx="285" cy="958"/>
              </a:xfrm>
              <a:custGeom>
                <a:avLst/>
                <a:gdLst>
                  <a:gd name="T0" fmla="*/ 0 w 16300"/>
                  <a:gd name="T1" fmla="*/ 0 h 21522"/>
                  <a:gd name="T2" fmla="*/ 0 w 16300"/>
                  <a:gd name="T3" fmla="*/ 0 h 21522"/>
                  <a:gd name="T4" fmla="*/ 0 w 16300"/>
                  <a:gd name="T5" fmla="*/ 0 h 21522"/>
                  <a:gd name="T6" fmla="*/ 0 60000 65536"/>
                  <a:gd name="T7" fmla="*/ 0 60000 65536"/>
                  <a:gd name="T8" fmla="*/ 0 60000 65536"/>
                  <a:gd name="T9" fmla="*/ 0 w 16300"/>
                  <a:gd name="T10" fmla="*/ 0 h 21522"/>
                  <a:gd name="T11" fmla="*/ 16300 w 16300"/>
                  <a:gd name="T12" fmla="*/ 21522 h 21522"/>
                </a:gdLst>
                <a:ahLst/>
                <a:cxnLst>
                  <a:cxn ang="T6">
                    <a:pos x="T0" y="T1"/>
                  </a:cxn>
                  <a:cxn ang="T7">
                    <a:pos x="T2" y="T3"/>
                  </a:cxn>
                  <a:cxn ang="T8">
                    <a:pos x="T4" y="T5"/>
                  </a:cxn>
                </a:cxnLst>
                <a:rect l="T9" t="T10" r="T11" b="T12"/>
                <a:pathLst>
                  <a:path w="16300" h="21522" fill="none" extrusionOk="0">
                    <a:moveTo>
                      <a:pt x="16299" y="14172"/>
                    </a:moveTo>
                    <a:cubicBezTo>
                      <a:pt x="12615" y="18410"/>
                      <a:pt x="7425" y="21046"/>
                      <a:pt x="1830" y="21522"/>
                    </a:cubicBezTo>
                  </a:path>
                  <a:path w="16300" h="21522" stroke="0" extrusionOk="0">
                    <a:moveTo>
                      <a:pt x="16299" y="14172"/>
                    </a:moveTo>
                    <a:cubicBezTo>
                      <a:pt x="12615" y="18410"/>
                      <a:pt x="7425" y="21046"/>
                      <a:pt x="1830" y="21522"/>
                    </a:cubicBezTo>
                    <a:lnTo>
                      <a:pt x="0" y="0"/>
                    </a:lnTo>
                    <a:lnTo>
                      <a:pt x="16299" y="14172"/>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80" name="Arc 12">
                <a:extLst>
                  <a:ext uri="{FF2B5EF4-FFF2-40B4-BE49-F238E27FC236}">
                    <a16:creationId xmlns:a16="http://schemas.microsoft.com/office/drawing/2014/main" id="{1CF6BA6D-F4F7-7349-82B4-E2CF985708BE}"/>
                  </a:ext>
                </a:extLst>
              </p:cNvPr>
              <p:cNvSpPr>
                <a:spLocks/>
              </p:cNvSpPr>
              <p:nvPr/>
            </p:nvSpPr>
            <p:spPr bwMode="auto">
              <a:xfrm>
                <a:off x="1441" y="2388"/>
                <a:ext cx="340" cy="62"/>
              </a:xfrm>
              <a:custGeom>
                <a:avLst/>
                <a:gdLst>
                  <a:gd name="T0" fmla="*/ 0 w 18648"/>
                  <a:gd name="T1" fmla="*/ 0 h 21588"/>
                  <a:gd name="T2" fmla="*/ 0 w 18648"/>
                  <a:gd name="T3" fmla="*/ 0 h 21588"/>
                  <a:gd name="T4" fmla="*/ 0 w 18648"/>
                  <a:gd name="T5" fmla="*/ 0 h 21588"/>
                  <a:gd name="T6" fmla="*/ 0 60000 65536"/>
                  <a:gd name="T7" fmla="*/ 0 60000 65536"/>
                  <a:gd name="T8" fmla="*/ 0 60000 65536"/>
                  <a:gd name="T9" fmla="*/ 0 w 18648"/>
                  <a:gd name="T10" fmla="*/ 0 h 21588"/>
                  <a:gd name="T11" fmla="*/ 18648 w 18648"/>
                  <a:gd name="T12" fmla="*/ 21588 h 21588"/>
                </a:gdLst>
                <a:ahLst/>
                <a:cxnLst>
                  <a:cxn ang="T6">
                    <a:pos x="T0" y="T1"/>
                  </a:cxn>
                  <a:cxn ang="T7">
                    <a:pos x="T2" y="T3"/>
                  </a:cxn>
                  <a:cxn ang="T8">
                    <a:pos x="T4" y="T5"/>
                  </a:cxn>
                </a:cxnLst>
                <a:rect l="T9" t="T10" r="T11" b="T12"/>
                <a:pathLst>
                  <a:path w="18648" h="21588" fill="none" extrusionOk="0">
                    <a:moveTo>
                      <a:pt x="18647" y="10900"/>
                    </a:moveTo>
                    <a:cubicBezTo>
                      <a:pt x="14904" y="17304"/>
                      <a:pt x="8137" y="21339"/>
                      <a:pt x="723" y="21587"/>
                    </a:cubicBezTo>
                  </a:path>
                  <a:path w="18648" h="21588" stroke="0" extrusionOk="0">
                    <a:moveTo>
                      <a:pt x="18647" y="10900"/>
                    </a:moveTo>
                    <a:cubicBezTo>
                      <a:pt x="14904" y="17304"/>
                      <a:pt x="8137" y="21339"/>
                      <a:pt x="723" y="21587"/>
                    </a:cubicBezTo>
                    <a:lnTo>
                      <a:pt x="0" y="0"/>
                    </a:lnTo>
                    <a:lnTo>
                      <a:pt x="18647" y="1090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69663" name="Line 13">
              <a:extLst>
                <a:ext uri="{FF2B5EF4-FFF2-40B4-BE49-F238E27FC236}">
                  <a16:creationId xmlns:a16="http://schemas.microsoft.com/office/drawing/2014/main" id="{C7EF1084-BCF4-F44D-94C3-E796EDE47E11}"/>
                </a:ext>
              </a:extLst>
            </p:cNvPr>
            <p:cNvSpPr>
              <a:spLocks noChangeShapeType="1"/>
            </p:cNvSpPr>
            <p:nvPr/>
          </p:nvSpPr>
          <p:spPr bwMode="auto">
            <a:xfrm>
              <a:off x="5613400" y="2171700"/>
              <a:ext cx="0" cy="2044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9664" name="Group 14">
              <a:extLst>
                <a:ext uri="{FF2B5EF4-FFF2-40B4-BE49-F238E27FC236}">
                  <a16:creationId xmlns:a16="http://schemas.microsoft.com/office/drawing/2014/main" id="{383B4C49-E551-214B-9528-482623FED307}"/>
                </a:ext>
              </a:extLst>
            </p:cNvPr>
            <p:cNvGrpSpPr>
              <a:grpSpLocks/>
            </p:cNvGrpSpPr>
            <p:nvPr/>
          </p:nvGrpSpPr>
          <p:grpSpPr bwMode="auto">
            <a:xfrm>
              <a:off x="5616575" y="2314575"/>
              <a:ext cx="1538288" cy="2005013"/>
              <a:chOff x="3833" y="1458"/>
              <a:chExt cx="1050" cy="1263"/>
            </a:xfrm>
          </p:grpSpPr>
          <p:sp>
            <p:nvSpPr>
              <p:cNvPr id="69675" name="Arc 15">
                <a:extLst>
                  <a:ext uri="{FF2B5EF4-FFF2-40B4-BE49-F238E27FC236}">
                    <a16:creationId xmlns:a16="http://schemas.microsoft.com/office/drawing/2014/main" id="{65BC5761-6CE8-D249-BE7B-D6DF85DFFD00}"/>
                  </a:ext>
                </a:extLst>
              </p:cNvPr>
              <p:cNvSpPr>
                <a:spLocks/>
              </p:cNvSpPr>
              <p:nvPr/>
            </p:nvSpPr>
            <p:spPr bwMode="auto">
              <a:xfrm>
                <a:off x="3833" y="1469"/>
                <a:ext cx="456" cy="1252"/>
              </a:xfrm>
              <a:custGeom>
                <a:avLst/>
                <a:gdLst>
                  <a:gd name="T0" fmla="*/ 0 w 18734"/>
                  <a:gd name="T1" fmla="*/ 0 h 21600"/>
                  <a:gd name="T2" fmla="*/ 0 w 18734"/>
                  <a:gd name="T3" fmla="*/ 0 h 21600"/>
                  <a:gd name="T4" fmla="*/ 0 w 18734"/>
                  <a:gd name="T5" fmla="*/ 0 h 21600"/>
                  <a:gd name="T6" fmla="*/ 0 60000 65536"/>
                  <a:gd name="T7" fmla="*/ 0 60000 65536"/>
                  <a:gd name="T8" fmla="*/ 0 60000 65536"/>
                  <a:gd name="T9" fmla="*/ 0 w 18734"/>
                  <a:gd name="T10" fmla="*/ 0 h 21600"/>
                  <a:gd name="T11" fmla="*/ 18734 w 18734"/>
                  <a:gd name="T12" fmla="*/ 21600 h 21600"/>
                </a:gdLst>
                <a:ahLst/>
                <a:cxnLst>
                  <a:cxn ang="T6">
                    <a:pos x="T0" y="T1"/>
                  </a:cxn>
                  <a:cxn ang="T7">
                    <a:pos x="T2" y="T3"/>
                  </a:cxn>
                  <a:cxn ang="T8">
                    <a:pos x="T4" y="T5"/>
                  </a:cxn>
                </a:cxnLst>
                <a:rect l="T9" t="T10" r="T11" b="T12"/>
                <a:pathLst>
                  <a:path w="18734" h="21600" fill="none" extrusionOk="0">
                    <a:moveTo>
                      <a:pt x="0" y="0"/>
                    </a:moveTo>
                    <a:cubicBezTo>
                      <a:pt x="13" y="0"/>
                      <a:pt x="27" y="-1"/>
                      <a:pt x="41" y="0"/>
                    </a:cubicBezTo>
                    <a:cubicBezTo>
                      <a:pt x="7748" y="0"/>
                      <a:pt x="14872" y="4107"/>
                      <a:pt x="18734" y="10777"/>
                    </a:cubicBezTo>
                  </a:path>
                  <a:path w="18734" h="21600" stroke="0" extrusionOk="0">
                    <a:moveTo>
                      <a:pt x="0" y="0"/>
                    </a:moveTo>
                    <a:cubicBezTo>
                      <a:pt x="13" y="0"/>
                      <a:pt x="27" y="-1"/>
                      <a:pt x="41" y="0"/>
                    </a:cubicBezTo>
                    <a:cubicBezTo>
                      <a:pt x="7748" y="0"/>
                      <a:pt x="14872" y="4107"/>
                      <a:pt x="18734" y="10777"/>
                    </a:cubicBezTo>
                    <a:lnTo>
                      <a:pt x="41" y="21600"/>
                    </a:lnTo>
                    <a:lnTo>
                      <a:pt x="0" y="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76" name="Arc 16">
                <a:extLst>
                  <a:ext uri="{FF2B5EF4-FFF2-40B4-BE49-F238E27FC236}">
                    <a16:creationId xmlns:a16="http://schemas.microsoft.com/office/drawing/2014/main" id="{F34A2798-CBC7-424F-AA55-AB0DEDF9950B}"/>
                  </a:ext>
                </a:extLst>
              </p:cNvPr>
              <p:cNvSpPr>
                <a:spLocks/>
              </p:cNvSpPr>
              <p:nvPr/>
            </p:nvSpPr>
            <p:spPr bwMode="auto">
              <a:xfrm>
                <a:off x="4299" y="1458"/>
                <a:ext cx="285" cy="957"/>
              </a:xfrm>
              <a:custGeom>
                <a:avLst/>
                <a:gdLst>
                  <a:gd name="T0" fmla="*/ 0 w 16334"/>
                  <a:gd name="T1" fmla="*/ 0 h 21512"/>
                  <a:gd name="T2" fmla="*/ 0 w 16334"/>
                  <a:gd name="T3" fmla="*/ 0 h 21512"/>
                  <a:gd name="T4" fmla="*/ 0 w 16334"/>
                  <a:gd name="T5" fmla="*/ 0 h 21512"/>
                  <a:gd name="T6" fmla="*/ 0 60000 65536"/>
                  <a:gd name="T7" fmla="*/ 0 60000 65536"/>
                  <a:gd name="T8" fmla="*/ 0 60000 65536"/>
                  <a:gd name="T9" fmla="*/ 0 w 16334"/>
                  <a:gd name="T10" fmla="*/ 0 h 21512"/>
                  <a:gd name="T11" fmla="*/ 16334 w 16334"/>
                  <a:gd name="T12" fmla="*/ 21512 h 21512"/>
                </a:gdLst>
                <a:ahLst/>
                <a:cxnLst>
                  <a:cxn ang="T6">
                    <a:pos x="T0" y="T1"/>
                  </a:cxn>
                  <a:cxn ang="T7">
                    <a:pos x="T2" y="T3"/>
                  </a:cxn>
                  <a:cxn ang="T8">
                    <a:pos x="T4" y="T5"/>
                  </a:cxn>
                </a:cxnLst>
                <a:rect l="T9" t="T10" r="T11" b="T12"/>
                <a:pathLst>
                  <a:path w="16334" h="21512" fill="none" extrusionOk="0">
                    <a:moveTo>
                      <a:pt x="14387" y="21512"/>
                    </a:moveTo>
                    <a:cubicBezTo>
                      <a:pt x="8817" y="21008"/>
                      <a:pt x="3659" y="18363"/>
                      <a:pt x="0" y="14133"/>
                    </a:cubicBezTo>
                  </a:path>
                  <a:path w="16334" h="21512" stroke="0" extrusionOk="0">
                    <a:moveTo>
                      <a:pt x="14387" y="21512"/>
                    </a:moveTo>
                    <a:cubicBezTo>
                      <a:pt x="8817" y="21008"/>
                      <a:pt x="3659" y="18363"/>
                      <a:pt x="0" y="14133"/>
                    </a:cubicBezTo>
                    <a:lnTo>
                      <a:pt x="16334" y="0"/>
                    </a:lnTo>
                    <a:lnTo>
                      <a:pt x="14387" y="21512"/>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77" name="Arc 17">
                <a:extLst>
                  <a:ext uri="{FF2B5EF4-FFF2-40B4-BE49-F238E27FC236}">
                    <a16:creationId xmlns:a16="http://schemas.microsoft.com/office/drawing/2014/main" id="{D504CA76-EBC0-224E-9EBC-9C54FDE53B75}"/>
                  </a:ext>
                </a:extLst>
              </p:cNvPr>
              <p:cNvSpPr>
                <a:spLocks/>
              </p:cNvSpPr>
              <p:nvPr/>
            </p:nvSpPr>
            <p:spPr bwMode="auto">
              <a:xfrm>
                <a:off x="4543" y="2384"/>
                <a:ext cx="340" cy="62"/>
              </a:xfrm>
              <a:custGeom>
                <a:avLst/>
                <a:gdLst>
                  <a:gd name="T0" fmla="*/ 0 w 18668"/>
                  <a:gd name="T1" fmla="*/ 0 h 21584"/>
                  <a:gd name="T2" fmla="*/ 0 w 18668"/>
                  <a:gd name="T3" fmla="*/ 0 h 21584"/>
                  <a:gd name="T4" fmla="*/ 0 w 18668"/>
                  <a:gd name="T5" fmla="*/ 0 h 21584"/>
                  <a:gd name="T6" fmla="*/ 0 60000 65536"/>
                  <a:gd name="T7" fmla="*/ 0 60000 65536"/>
                  <a:gd name="T8" fmla="*/ 0 60000 65536"/>
                  <a:gd name="T9" fmla="*/ 0 w 18668"/>
                  <a:gd name="T10" fmla="*/ 0 h 21584"/>
                  <a:gd name="T11" fmla="*/ 18668 w 18668"/>
                  <a:gd name="T12" fmla="*/ 21584 h 21584"/>
                </a:gdLst>
                <a:ahLst/>
                <a:cxnLst>
                  <a:cxn ang="T6">
                    <a:pos x="T0" y="T1"/>
                  </a:cxn>
                  <a:cxn ang="T7">
                    <a:pos x="T2" y="T3"/>
                  </a:cxn>
                  <a:cxn ang="T8">
                    <a:pos x="T4" y="T5"/>
                  </a:cxn>
                </a:cxnLst>
                <a:rect l="T9" t="T10" r="T11" b="T12"/>
                <a:pathLst>
                  <a:path w="18668" h="21584" fill="none" extrusionOk="0">
                    <a:moveTo>
                      <a:pt x="17832" y="21583"/>
                    </a:moveTo>
                    <a:cubicBezTo>
                      <a:pt x="10445" y="21297"/>
                      <a:pt x="3718" y="17254"/>
                      <a:pt x="0" y="10865"/>
                    </a:cubicBezTo>
                  </a:path>
                  <a:path w="18668" h="21584" stroke="0" extrusionOk="0">
                    <a:moveTo>
                      <a:pt x="17832" y="21583"/>
                    </a:moveTo>
                    <a:cubicBezTo>
                      <a:pt x="10445" y="21297"/>
                      <a:pt x="3718" y="17254"/>
                      <a:pt x="0" y="10865"/>
                    </a:cubicBezTo>
                    <a:lnTo>
                      <a:pt x="18668" y="0"/>
                    </a:lnTo>
                    <a:lnTo>
                      <a:pt x="17832" y="21583"/>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69665" name="Group 18">
              <a:extLst>
                <a:ext uri="{FF2B5EF4-FFF2-40B4-BE49-F238E27FC236}">
                  <a16:creationId xmlns:a16="http://schemas.microsoft.com/office/drawing/2014/main" id="{4CB9CFB7-233C-6141-ACC2-CF9EA0455A75}"/>
                </a:ext>
              </a:extLst>
            </p:cNvPr>
            <p:cNvGrpSpPr>
              <a:grpSpLocks/>
            </p:cNvGrpSpPr>
            <p:nvPr/>
          </p:nvGrpSpPr>
          <p:grpSpPr bwMode="auto">
            <a:xfrm>
              <a:off x="4067175" y="2314575"/>
              <a:ext cx="1538288" cy="2005013"/>
              <a:chOff x="2776" y="1458"/>
              <a:chExt cx="1049" cy="1263"/>
            </a:xfrm>
          </p:grpSpPr>
          <p:sp>
            <p:nvSpPr>
              <p:cNvPr id="69672" name="Arc 19">
                <a:extLst>
                  <a:ext uri="{FF2B5EF4-FFF2-40B4-BE49-F238E27FC236}">
                    <a16:creationId xmlns:a16="http://schemas.microsoft.com/office/drawing/2014/main" id="{793B91ED-763A-C443-A7E0-BE5B6FC152EF}"/>
                  </a:ext>
                </a:extLst>
              </p:cNvPr>
              <p:cNvSpPr>
                <a:spLocks/>
              </p:cNvSpPr>
              <p:nvPr/>
            </p:nvSpPr>
            <p:spPr bwMode="auto">
              <a:xfrm>
                <a:off x="3369" y="1469"/>
                <a:ext cx="456" cy="1252"/>
              </a:xfrm>
              <a:custGeom>
                <a:avLst/>
                <a:gdLst>
                  <a:gd name="T0" fmla="*/ 0 w 18711"/>
                  <a:gd name="T1" fmla="*/ 0 h 21600"/>
                  <a:gd name="T2" fmla="*/ 0 w 18711"/>
                  <a:gd name="T3" fmla="*/ 0 h 21600"/>
                  <a:gd name="T4" fmla="*/ 0 w 18711"/>
                  <a:gd name="T5" fmla="*/ 0 h 21600"/>
                  <a:gd name="T6" fmla="*/ 0 60000 65536"/>
                  <a:gd name="T7" fmla="*/ 0 60000 65536"/>
                  <a:gd name="T8" fmla="*/ 0 60000 65536"/>
                  <a:gd name="T9" fmla="*/ 0 w 18711"/>
                  <a:gd name="T10" fmla="*/ 0 h 21600"/>
                  <a:gd name="T11" fmla="*/ 18711 w 18711"/>
                  <a:gd name="T12" fmla="*/ 21600 h 21600"/>
                </a:gdLst>
                <a:ahLst/>
                <a:cxnLst>
                  <a:cxn ang="T6">
                    <a:pos x="T0" y="T1"/>
                  </a:cxn>
                  <a:cxn ang="T7">
                    <a:pos x="T2" y="T3"/>
                  </a:cxn>
                  <a:cxn ang="T8">
                    <a:pos x="T4" y="T5"/>
                  </a:cxn>
                </a:cxnLst>
                <a:rect l="T9" t="T10" r="T11" b="T12"/>
                <a:pathLst>
                  <a:path w="18711" h="21600" fill="none" extrusionOk="0">
                    <a:moveTo>
                      <a:pt x="0" y="10808"/>
                    </a:moveTo>
                    <a:cubicBezTo>
                      <a:pt x="3850" y="4133"/>
                      <a:pt x="10964" y="14"/>
                      <a:pt x="18670" y="0"/>
                    </a:cubicBezTo>
                  </a:path>
                  <a:path w="18711" h="21600" stroke="0" extrusionOk="0">
                    <a:moveTo>
                      <a:pt x="0" y="10808"/>
                    </a:moveTo>
                    <a:cubicBezTo>
                      <a:pt x="3850" y="4133"/>
                      <a:pt x="10964" y="14"/>
                      <a:pt x="18670" y="0"/>
                    </a:cubicBezTo>
                    <a:lnTo>
                      <a:pt x="18711" y="21600"/>
                    </a:lnTo>
                    <a:lnTo>
                      <a:pt x="0" y="10808"/>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73" name="Arc 20">
                <a:extLst>
                  <a:ext uri="{FF2B5EF4-FFF2-40B4-BE49-F238E27FC236}">
                    <a16:creationId xmlns:a16="http://schemas.microsoft.com/office/drawing/2014/main" id="{E2065670-9EC3-F54D-8E32-EA7BA867C02D}"/>
                  </a:ext>
                </a:extLst>
              </p:cNvPr>
              <p:cNvSpPr>
                <a:spLocks/>
              </p:cNvSpPr>
              <p:nvPr/>
            </p:nvSpPr>
            <p:spPr bwMode="auto">
              <a:xfrm>
                <a:off x="3075" y="1458"/>
                <a:ext cx="285" cy="958"/>
              </a:xfrm>
              <a:custGeom>
                <a:avLst/>
                <a:gdLst>
                  <a:gd name="T0" fmla="*/ 0 w 16285"/>
                  <a:gd name="T1" fmla="*/ 0 h 21522"/>
                  <a:gd name="T2" fmla="*/ 0 w 16285"/>
                  <a:gd name="T3" fmla="*/ 0 h 21522"/>
                  <a:gd name="T4" fmla="*/ 0 w 16285"/>
                  <a:gd name="T5" fmla="*/ 0 h 21522"/>
                  <a:gd name="T6" fmla="*/ 0 60000 65536"/>
                  <a:gd name="T7" fmla="*/ 0 60000 65536"/>
                  <a:gd name="T8" fmla="*/ 0 60000 65536"/>
                  <a:gd name="T9" fmla="*/ 0 w 16285"/>
                  <a:gd name="T10" fmla="*/ 0 h 21522"/>
                  <a:gd name="T11" fmla="*/ 16285 w 16285"/>
                  <a:gd name="T12" fmla="*/ 21522 h 21522"/>
                </a:gdLst>
                <a:ahLst/>
                <a:cxnLst>
                  <a:cxn ang="T6">
                    <a:pos x="T0" y="T1"/>
                  </a:cxn>
                  <a:cxn ang="T7">
                    <a:pos x="T2" y="T3"/>
                  </a:cxn>
                  <a:cxn ang="T8">
                    <a:pos x="T4" y="T5"/>
                  </a:cxn>
                </a:cxnLst>
                <a:rect l="T9" t="T10" r="T11" b="T12"/>
                <a:pathLst>
                  <a:path w="16285" h="21522" fill="none" extrusionOk="0">
                    <a:moveTo>
                      <a:pt x="16285" y="14190"/>
                    </a:moveTo>
                    <a:cubicBezTo>
                      <a:pt x="12601" y="18417"/>
                      <a:pt x="7418" y="21046"/>
                      <a:pt x="1832" y="21522"/>
                    </a:cubicBezTo>
                  </a:path>
                  <a:path w="16285" h="21522" stroke="0" extrusionOk="0">
                    <a:moveTo>
                      <a:pt x="16285" y="14190"/>
                    </a:moveTo>
                    <a:cubicBezTo>
                      <a:pt x="12601" y="18417"/>
                      <a:pt x="7418" y="21046"/>
                      <a:pt x="1832" y="21522"/>
                    </a:cubicBezTo>
                    <a:lnTo>
                      <a:pt x="0" y="0"/>
                    </a:lnTo>
                    <a:lnTo>
                      <a:pt x="16285" y="1419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74" name="Arc 21">
                <a:extLst>
                  <a:ext uri="{FF2B5EF4-FFF2-40B4-BE49-F238E27FC236}">
                    <a16:creationId xmlns:a16="http://schemas.microsoft.com/office/drawing/2014/main" id="{9B662D33-5187-264B-A244-EFBC4328F3D1}"/>
                  </a:ext>
                </a:extLst>
              </p:cNvPr>
              <p:cNvSpPr>
                <a:spLocks/>
              </p:cNvSpPr>
              <p:nvPr/>
            </p:nvSpPr>
            <p:spPr bwMode="auto">
              <a:xfrm>
                <a:off x="2776" y="2384"/>
                <a:ext cx="340" cy="62"/>
              </a:xfrm>
              <a:custGeom>
                <a:avLst/>
                <a:gdLst>
                  <a:gd name="T0" fmla="*/ 0 w 18639"/>
                  <a:gd name="T1" fmla="*/ 0 h 21588"/>
                  <a:gd name="T2" fmla="*/ 0 w 18639"/>
                  <a:gd name="T3" fmla="*/ 0 h 21588"/>
                  <a:gd name="T4" fmla="*/ 0 w 18639"/>
                  <a:gd name="T5" fmla="*/ 0 h 21588"/>
                  <a:gd name="T6" fmla="*/ 0 60000 65536"/>
                  <a:gd name="T7" fmla="*/ 0 60000 65536"/>
                  <a:gd name="T8" fmla="*/ 0 60000 65536"/>
                  <a:gd name="T9" fmla="*/ 0 w 18639"/>
                  <a:gd name="T10" fmla="*/ 0 h 21588"/>
                  <a:gd name="T11" fmla="*/ 18639 w 18639"/>
                  <a:gd name="T12" fmla="*/ 21588 h 21588"/>
                </a:gdLst>
                <a:ahLst/>
                <a:cxnLst>
                  <a:cxn ang="T6">
                    <a:pos x="T0" y="T1"/>
                  </a:cxn>
                  <a:cxn ang="T7">
                    <a:pos x="T2" y="T3"/>
                  </a:cxn>
                  <a:cxn ang="T8">
                    <a:pos x="T4" y="T5"/>
                  </a:cxn>
                </a:cxnLst>
                <a:rect l="T9" t="T10" r="T11" b="T12"/>
                <a:pathLst>
                  <a:path w="18639" h="21588" fill="none" extrusionOk="0">
                    <a:moveTo>
                      <a:pt x="18639" y="10915"/>
                    </a:moveTo>
                    <a:cubicBezTo>
                      <a:pt x="14894" y="17310"/>
                      <a:pt x="8131" y="21339"/>
                      <a:pt x="724" y="21587"/>
                    </a:cubicBezTo>
                  </a:path>
                  <a:path w="18639" h="21588" stroke="0" extrusionOk="0">
                    <a:moveTo>
                      <a:pt x="18639" y="10915"/>
                    </a:moveTo>
                    <a:cubicBezTo>
                      <a:pt x="14894" y="17310"/>
                      <a:pt x="8131" y="21339"/>
                      <a:pt x="724" y="21587"/>
                    </a:cubicBezTo>
                    <a:lnTo>
                      <a:pt x="0" y="0"/>
                    </a:lnTo>
                    <a:lnTo>
                      <a:pt x="18639" y="10915"/>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69666" name="Line 22">
              <a:extLst>
                <a:ext uri="{FF2B5EF4-FFF2-40B4-BE49-F238E27FC236}">
                  <a16:creationId xmlns:a16="http://schemas.microsoft.com/office/drawing/2014/main" id="{726B1C38-68E1-5C44-9B06-9589FC619230}"/>
                </a:ext>
              </a:extLst>
            </p:cNvPr>
            <p:cNvSpPr>
              <a:spLocks noChangeShapeType="1"/>
            </p:cNvSpPr>
            <p:nvPr/>
          </p:nvSpPr>
          <p:spPr bwMode="auto">
            <a:xfrm>
              <a:off x="4629150" y="2527300"/>
              <a:ext cx="0" cy="1670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67" name="Rectangle 23">
              <a:extLst>
                <a:ext uri="{FF2B5EF4-FFF2-40B4-BE49-F238E27FC236}">
                  <a16:creationId xmlns:a16="http://schemas.microsoft.com/office/drawing/2014/main" id="{6FB64F2F-9520-8142-AA3C-250C9C487720}"/>
                </a:ext>
              </a:extLst>
            </p:cNvPr>
            <p:cNvSpPr>
              <a:spLocks noChangeArrowheads="1"/>
            </p:cNvSpPr>
            <p:nvPr/>
          </p:nvSpPr>
          <p:spPr bwMode="auto">
            <a:xfrm>
              <a:off x="4514850" y="4283075"/>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0</a:t>
              </a:r>
            </a:p>
          </p:txBody>
        </p:sp>
        <p:sp>
          <p:nvSpPr>
            <p:cNvPr id="69668" name="Rectangle 24">
              <a:extLst>
                <a:ext uri="{FF2B5EF4-FFF2-40B4-BE49-F238E27FC236}">
                  <a16:creationId xmlns:a16="http://schemas.microsoft.com/office/drawing/2014/main" id="{E90DA6C9-8305-5442-920F-886BF60A77D0}"/>
                </a:ext>
              </a:extLst>
            </p:cNvPr>
            <p:cNvSpPr>
              <a:spLocks noChangeArrowheads="1"/>
            </p:cNvSpPr>
            <p:nvPr/>
          </p:nvSpPr>
          <p:spPr bwMode="auto">
            <a:xfrm>
              <a:off x="5435600" y="4289425"/>
              <a:ext cx="4762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+A</a:t>
              </a:r>
            </a:p>
          </p:txBody>
        </p:sp>
        <p:sp>
          <p:nvSpPr>
            <p:cNvPr id="69669" name="Rectangle 25">
              <a:extLst>
                <a:ext uri="{FF2B5EF4-FFF2-40B4-BE49-F238E27FC236}">
                  <a16:creationId xmlns:a16="http://schemas.microsoft.com/office/drawing/2014/main" id="{8C14AED0-7535-4145-AE3A-3A1ED28456AC}"/>
                </a:ext>
              </a:extLst>
            </p:cNvPr>
            <p:cNvSpPr>
              <a:spLocks noChangeArrowheads="1"/>
            </p:cNvSpPr>
            <p:nvPr/>
          </p:nvSpPr>
          <p:spPr bwMode="auto">
            <a:xfrm>
              <a:off x="3448050" y="4289425"/>
              <a:ext cx="422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-A</a:t>
              </a:r>
            </a:p>
          </p:txBody>
        </p:sp>
        <p:sp>
          <p:nvSpPr>
            <p:cNvPr id="69670" name="Line 30">
              <a:extLst>
                <a:ext uri="{FF2B5EF4-FFF2-40B4-BE49-F238E27FC236}">
                  <a16:creationId xmlns:a16="http://schemas.microsoft.com/office/drawing/2014/main" id="{69D662CB-979A-944B-AD6A-884B5D221284}"/>
                </a:ext>
              </a:extLst>
            </p:cNvPr>
            <p:cNvSpPr>
              <a:spLocks noChangeShapeType="1"/>
            </p:cNvSpPr>
            <p:nvPr/>
          </p:nvSpPr>
          <p:spPr bwMode="auto">
            <a:xfrm flipH="1">
              <a:off x="3937000" y="3994150"/>
              <a:ext cx="550863" cy="74295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71" name="Line 31">
              <a:extLst>
                <a:ext uri="{FF2B5EF4-FFF2-40B4-BE49-F238E27FC236}">
                  <a16:creationId xmlns:a16="http://schemas.microsoft.com/office/drawing/2014/main" id="{414801A9-435D-8B47-9483-6267181DBCEE}"/>
                </a:ext>
              </a:extLst>
            </p:cNvPr>
            <p:cNvSpPr>
              <a:spLocks noChangeShapeType="1"/>
            </p:cNvSpPr>
            <p:nvPr/>
          </p:nvSpPr>
          <p:spPr bwMode="auto">
            <a:xfrm>
              <a:off x="4883150" y="3994150"/>
              <a:ext cx="520700" cy="7620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8932" name="Rectangle 32">
            <a:extLst>
              <a:ext uri="{FF2B5EF4-FFF2-40B4-BE49-F238E27FC236}">
                <a16:creationId xmlns:a16="http://schemas.microsoft.com/office/drawing/2014/main" id="{4FD900B1-9F06-6048-BB2A-004778282CC5}"/>
              </a:ext>
            </a:extLst>
          </p:cNvPr>
          <p:cNvSpPr>
            <a:spLocks noChangeArrowheads="1"/>
          </p:cNvSpPr>
          <p:nvPr/>
        </p:nvSpPr>
        <p:spPr bwMode="auto">
          <a:xfrm>
            <a:off x="4133850" y="5149850"/>
            <a:ext cx="9398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latin typeface="Times New Roman" panose="02020603050405020304" pitchFamily="18" charset="0"/>
              </a:rPr>
              <a:t>Decision</a:t>
            </a:r>
          </a:p>
          <a:p>
            <a:pPr>
              <a:spcBef>
                <a:spcPct val="0"/>
              </a:spcBef>
              <a:buFontTx/>
              <a:buNone/>
            </a:pPr>
            <a:r>
              <a:rPr lang="en-GB" altLang="en-US" sz="1600">
                <a:latin typeface="Times New Roman" panose="02020603050405020304" pitchFamily="18" charset="0"/>
              </a:rPr>
              <a:t>threshold</a:t>
            </a:r>
          </a:p>
        </p:txBody>
      </p:sp>
      <p:sp>
        <p:nvSpPr>
          <p:cNvPr id="38933" name="Line 33">
            <a:extLst>
              <a:ext uri="{FF2B5EF4-FFF2-40B4-BE49-F238E27FC236}">
                <a16:creationId xmlns:a16="http://schemas.microsoft.com/office/drawing/2014/main" id="{898199AB-9574-4C43-9D3F-71D692DC02BD}"/>
              </a:ext>
            </a:extLst>
          </p:cNvPr>
          <p:cNvSpPr>
            <a:spLocks noChangeShapeType="1"/>
          </p:cNvSpPr>
          <p:nvPr/>
        </p:nvSpPr>
        <p:spPr bwMode="auto">
          <a:xfrm>
            <a:off x="4667250" y="4635500"/>
            <a:ext cx="0" cy="53975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 name="Group 52">
            <a:extLst>
              <a:ext uri="{FF2B5EF4-FFF2-40B4-BE49-F238E27FC236}">
                <a16:creationId xmlns:a16="http://schemas.microsoft.com/office/drawing/2014/main" id="{39DF9F2B-F772-E64D-974F-8D6F16788A29}"/>
              </a:ext>
            </a:extLst>
          </p:cNvPr>
          <p:cNvGrpSpPr>
            <a:grpSpLocks/>
          </p:cNvGrpSpPr>
          <p:nvPr/>
        </p:nvGrpSpPr>
        <p:grpSpPr bwMode="auto">
          <a:xfrm>
            <a:off x="771525" y="2173288"/>
            <a:ext cx="4548188" cy="2671762"/>
            <a:chOff x="2967038" y="2374900"/>
            <a:chExt cx="3224212" cy="2838450"/>
          </a:xfrm>
        </p:grpSpPr>
        <p:sp>
          <p:nvSpPr>
            <p:cNvPr id="69642" name="Line 3">
              <a:extLst>
                <a:ext uri="{FF2B5EF4-FFF2-40B4-BE49-F238E27FC236}">
                  <a16:creationId xmlns:a16="http://schemas.microsoft.com/office/drawing/2014/main" id="{60EA04FB-073C-E54D-946B-B938908A23CF}"/>
                </a:ext>
              </a:extLst>
            </p:cNvPr>
            <p:cNvSpPr>
              <a:spLocks noChangeShapeType="1"/>
            </p:cNvSpPr>
            <p:nvPr/>
          </p:nvSpPr>
          <p:spPr bwMode="auto">
            <a:xfrm>
              <a:off x="4495800" y="2673350"/>
              <a:ext cx="0" cy="2540000"/>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3" name="Rectangle 5">
              <a:extLst>
                <a:ext uri="{FF2B5EF4-FFF2-40B4-BE49-F238E27FC236}">
                  <a16:creationId xmlns:a16="http://schemas.microsoft.com/office/drawing/2014/main" id="{A8020A46-D835-2F44-8738-6AB1EBBEC5E1}"/>
                </a:ext>
              </a:extLst>
            </p:cNvPr>
            <p:cNvSpPr>
              <a:spLocks noChangeArrowheads="1"/>
            </p:cNvSpPr>
            <p:nvPr/>
          </p:nvSpPr>
          <p:spPr bwMode="auto">
            <a:xfrm>
              <a:off x="2978150" y="2730500"/>
              <a:ext cx="3035300" cy="2120900"/>
            </a:xfrm>
            <a:prstGeom prst="rect">
              <a:avLst/>
            </a:prstGeom>
            <a:noFill/>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69644" name="Arc 8">
              <a:extLst>
                <a:ext uri="{FF2B5EF4-FFF2-40B4-BE49-F238E27FC236}">
                  <a16:creationId xmlns:a16="http://schemas.microsoft.com/office/drawing/2014/main" id="{CCD80BC0-8CE0-B143-81D4-73BBC41A98AE}"/>
                </a:ext>
              </a:extLst>
            </p:cNvPr>
            <p:cNvSpPr>
              <a:spLocks/>
            </p:cNvSpPr>
            <p:nvPr/>
          </p:nvSpPr>
          <p:spPr bwMode="auto">
            <a:xfrm>
              <a:off x="2982913" y="2738438"/>
              <a:ext cx="3040062" cy="1822450"/>
            </a:xfrm>
            <a:custGeom>
              <a:avLst/>
              <a:gdLst>
                <a:gd name="T0" fmla="*/ 0 w 39304"/>
                <a:gd name="T1" fmla="*/ 2147483646 h 21600"/>
                <a:gd name="T2" fmla="*/ 2147483646 w 39304"/>
                <a:gd name="T3" fmla="*/ 2147483646 h 21600"/>
                <a:gd name="T4" fmla="*/ 2147483646 w 39304"/>
                <a:gd name="T5" fmla="*/ 2147483646 h 21600"/>
                <a:gd name="T6" fmla="*/ 0 60000 65536"/>
                <a:gd name="T7" fmla="*/ 0 60000 65536"/>
                <a:gd name="T8" fmla="*/ 0 60000 65536"/>
                <a:gd name="T9" fmla="*/ 0 w 39304"/>
                <a:gd name="T10" fmla="*/ 0 h 21600"/>
                <a:gd name="T11" fmla="*/ 39304 w 39304"/>
                <a:gd name="T12" fmla="*/ 21600 h 21600"/>
              </a:gdLst>
              <a:ahLst/>
              <a:cxnLst>
                <a:cxn ang="T6">
                  <a:pos x="T0" y="T1"/>
                </a:cxn>
                <a:cxn ang="T7">
                  <a:pos x="T2" y="T3"/>
                </a:cxn>
                <a:cxn ang="T8">
                  <a:pos x="T4" y="T5"/>
                </a:cxn>
              </a:cxnLst>
              <a:rect l="T9" t="T10" r="T11" b="T12"/>
              <a:pathLst>
                <a:path w="39304" h="21600" fill="none" extrusionOk="0">
                  <a:moveTo>
                    <a:pt x="0" y="12464"/>
                  </a:moveTo>
                  <a:cubicBezTo>
                    <a:pt x="3549" y="4860"/>
                    <a:pt x="11181" y="-1"/>
                    <a:pt x="19573" y="0"/>
                  </a:cubicBezTo>
                  <a:cubicBezTo>
                    <a:pt x="28102" y="0"/>
                    <a:pt x="35832" y="5019"/>
                    <a:pt x="39303" y="12810"/>
                  </a:cubicBezTo>
                </a:path>
                <a:path w="39304" h="21600" stroke="0" extrusionOk="0">
                  <a:moveTo>
                    <a:pt x="0" y="12464"/>
                  </a:moveTo>
                  <a:cubicBezTo>
                    <a:pt x="3549" y="4860"/>
                    <a:pt x="11181" y="-1"/>
                    <a:pt x="19573" y="0"/>
                  </a:cubicBezTo>
                  <a:cubicBezTo>
                    <a:pt x="28102" y="0"/>
                    <a:pt x="35832" y="5019"/>
                    <a:pt x="39303" y="12810"/>
                  </a:cubicBezTo>
                  <a:lnTo>
                    <a:pt x="19573" y="21600"/>
                  </a:lnTo>
                  <a:lnTo>
                    <a:pt x="0" y="12464"/>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45" name="Arc 9">
              <a:extLst>
                <a:ext uri="{FF2B5EF4-FFF2-40B4-BE49-F238E27FC236}">
                  <a16:creationId xmlns:a16="http://schemas.microsoft.com/office/drawing/2014/main" id="{8CC186E5-538B-6243-AE97-AF3662AD8310}"/>
                </a:ext>
              </a:extLst>
            </p:cNvPr>
            <p:cNvSpPr>
              <a:spLocks/>
            </p:cNvSpPr>
            <p:nvPr/>
          </p:nvSpPr>
          <p:spPr bwMode="auto">
            <a:xfrm>
              <a:off x="2981325" y="3028950"/>
              <a:ext cx="3041650" cy="1822450"/>
            </a:xfrm>
            <a:custGeom>
              <a:avLst/>
              <a:gdLst>
                <a:gd name="T0" fmla="*/ 2147483646 w 39318"/>
                <a:gd name="T1" fmla="*/ 2147483646 h 21600"/>
                <a:gd name="T2" fmla="*/ 0 w 39318"/>
                <a:gd name="T3" fmla="*/ 2147483646 h 21600"/>
                <a:gd name="T4" fmla="*/ 2147483646 w 39318"/>
                <a:gd name="T5" fmla="*/ 0 h 21600"/>
                <a:gd name="T6" fmla="*/ 0 60000 65536"/>
                <a:gd name="T7" fmla="*/ 0 60000 65536"/>
                <a:gd name="T8" fmla="*/ 0 60000 65536"/>
                <a:gd name="T9" fmla="*/ 0 w 39318"/>
                <a:gd name="T10" fmla="*/ 0 h 21600"/>
                <a:gd name="T11" fmla="*/ 39318 w 39318"/>
                <a:gd name="T12" fmla="*/ 21600 h 21600"/>
              </a:gdLst>
              <a:ahLst/>
              <a:cxnLst>
                <a:cxn ang="T6">
                  <a:pos x="T0" y="T1"/>
                </a:cxn>
                <a:cxn ang="T7">
                  <a:pos x="T2" y="T3"/>
                </a:cxn>
                <a:cxn ang="T8">
                  <a:pos x="T4" y="T5"/>
                </a:cxn>
              </a:cxnLst>
              <a:rect l="T9" t="T10" r="T11" b="T12"/>
              <a:pathLst>
                <a:path w="39318" h="21600" fill="none" extrusionOk="0">
                  <a:moveTo>
                    <a:pt x="39317" y="8773"/>
                  </a:moveTo>
                  <a:cubicBezTo>
                    <a:pt x="35850" y="16573"/>
                    <a:pt x="28115" y="21599"/>
                    <a:pt x="19580" y="21600"/>
                  </a:cubicBezTo>
                  <a:cubicBezTo>
                    <a:pt x="11182" y="21600"/>
                    <a:pt x="3545" y="16732"/>
                    <a:pt x="-1" y="9120"/>
                  </a:cubicBezTo>
                </a:path>
                <a:path w="39318" h="21600" stroke="0" extrusionOk="0">
                  <a:moveTo>
                    <a:pt x="39317" y="8773"/>
                  </a:moveTo>
                  <a:cubicBezTo>
                    <a:pt x="35850" y="16573"/>
                    <a:pt x="28115" y="21599"/>
                    <a:pt x="19580" y="21600"/>
                  </a:cubicBezTo>
                  <a:cubicBezTo>
                    <a:pt x="11182" y="21600"/>
                    <a:pt x="3545" y="16732"/>
                    <a:pt x="-1" y="9120"/>
                  </a:cubicBezTo>
                  <a:lnTo>
                    <a:pt x="19580" y="0"/>
                  </a:lnTo>
                  <a:lnTo>
                    <a:pt x="39317" y="8773"/>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46" name="Arc 10">
              <a:extLst>
                <a:ext uri="{FF2B5EF4-FFF2-40B4-BE49-F238E27FC236}">
                  <a16:creationId xmlns:a16="http://schemas.microsoft.com/office/drawing/2014/main" id="{7131DB14-35FE-DB4D-A7D0-11B4758D7776}"/>
                </a:ext>
              </a:extLst>
            </p:cNvPr>
            <p:cNvSpPr>
              <a:spLocks/>
            </p:cNvSpPr>
            <p:nvPr/>
          </p:nvSpPr>
          <p:spPr bwMode="auto">
            <a:xfrm>
              <a:off x="2998788" y="2649538"/>
              <a:ext cx="3046412" cy="2279650"/>
            </a:xfrm>
            <a:custGeom>
              <a:avLst/>
              <a:gdLst>
                <a:gd name="T0" fmla="*/ 0 w 24844"/>
                <a:gd name="T1" fmla="*/ 2147483646 h 21600"/>
                <a:gd name="T2" fmla="*/ 2147483646 w 24844"/>
                <a:gd name="T3" fmla="*/ 2147483646 h 21600"/>
                <a:gd name="T4" fmla="*/ 2147483646 w 24844"/>
                <a:gd name="T5" fmla="*/ 2147483646 h 21600"/>
                <a:gd name="T6" fmla="*/ 0 60000 65536"/>
                <a:gd name="T7" fmla="*/ 0 60000 65536"/>
                <a:gd name="T8" fmla="*/ 0 60000 65536"/>
                <a:gd name="T9" fmla="*/ 0 w 24844"/>
                <a:gd name="T10" fmla="*/ 0 h 21600"/>
                <a:gd name="T11" fmla="*/ 24844 w 24844"/>
                <a:gd name="T12" fmla="*/ 21600 h 21600"/>
              </a:gdLst>
              <a:ahLst/>
              <a:cxnLst>
                <a:cxn ang="T6">
                  <a:pos x="T0" y="T1"/>
                </a:cxn>
                <a:cxn ang="T7">
                  <a:pos x="T2" y="T3"/>
                </a:cxn>
                <a:cxn ang="T8">
                  <a:pos x="T4" y="T5"/>
                </a:cxn>
              </a:cxnLst>
              <a:rect l="T9" t="T10" r="T11" b="T12"/>
              <a:pathLst>
                <a:path w="24844" h="21600" fill="none" extrusionOk="0">
                  <a:moveTo>
                    <a:pt x="-1" y="838"/>
                  </a:moveTo>
                  <a:cubicBezTo>
                    <a:pt x="1937" y="282"/>
                    <a:pt x="3943" y="-1"/>
                    <a:pt x="5960" y="0"/>
                  </a:cubicBezTo>
                  <a:cubicBezTo>
                    <a:pt x="13806" y="0"/>
                    <a:pt x="21035" y="4254"/>
                    <a:pt x="24843" y="11114"/>
                  </a:cubicBezTo>
                </a:path>
                <a:path w="24844" h="21600" stroke="0" extrusionOk="0">
                  <a:moveTo>
                    <a:pt x="-1" y="838"/>
                  </a:moveTo>
                  <a:cubicBezTo>
                    <a:pt x="1937" y="282"/>
                    <a:pt x="3943" y="-1"/>
                    <a:pt x="5960" y="0"/>
                  </a:cubicBezTo>
                  <a:cubicBezTo>
                    <a:pt x="13806" y="0"/>
                    <a:pt x="21035" y="4254"/>
                    <a:pt x="24843" y="11114"/>
                  </a:cubicBezTo>
                  <a:lnTo>
                    <a:pt x="5960" y="21600"/>
                  </a:lnTo>
                  <a:lnTo>
                    <a:pt x="-1" y="838"/>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47" name="Arc 11">
              <a:extLst>
                <a:ext uri="{FF2B5EF4-FFF2-40B4-BE49-F238E27FC236}">
                  <a16:creationId xmlns:a16="http://schemas.microsoft.com/office/drawing/2014/main" id="{BAA03B3A-A6BE-8343-BE95-C48C0245F6A6}"/>
                </a:ext>
              </a:extLst>
            </p:cNvPr>
            <p:cNvSpPr>
              <a:spLocks/>
            </p:cNvSpPr>
            <p:nvPr/>
          </p:nvSpPr>
          <p:spPr bwMode="auto">
            <a:xfrm>
              <a:off x="2967038" y="2636838"/>
              <a:ext cx="3044825" cy="2279650"/>
            </a:xfrm>
            <a:custGeom>
              <a:avLst/>
              <a:gdLst>
                <a:gd name="T0" fmla="*/ 0 w 24828"/>
                <a:gd name="T1" fmla="*/ 2147483646 h 21600"/>
                <a:gd name="T2" fmla="*/ 2147483646 w 24828"/>
                <a:gd name="T3" fmla="*/ 2147483646 h 21600"/>
                <a:gd name="T4" fmla="*/ 2147483646 w 24828"/>
                <a:gd name="T5" fmla="*/ 2147483646 h 21600"/>
                <a:gd name="T6" fmla="*/ 0 60000 65536"/>
                <a:gd name="T7" fmla="*/ 0 60000 65536"/>
                <a:gd name="T8" fmla="*/ 0 60000 65536"/>
                <a:gd name="T9" fmla="*/ 0 w 24828"/>
                <a:gd name="T10" fmla="*/ 0 h 21600"/>
                <a:gd name="T11" fmla="*/ 24828 w 24828"/>
                <a:gd name="T12" fmla="*/ 21600 h 21600"/>
              </a:gdLst>
              <a:ahLst/>
              <a:cxnLst>
                <a:cxn ang="T6">
                  <a:pos x="T0" y="T1"/>
                </a:cxn>
                <a:cxn ang="T7">
                  <a:pos x="T2" y="T3"/>
                </a:cxn>
                <a:cxn ang="T8">
                  <a:pos x="T4" y="T5"/>
                </a:cxn>
              </a:cxnLst>
              <a:rect l="T9" t="T10" r="T11" b="T12"/>
              <a:pathLst>
                <a:path w="24828" h="21600" fill="none" extrusionOk="0">
                  <a:moveTo>
                    <a:pt x="0" y="11124"/>
                  </a:moveTo>
                  <a:cubicBezTo>
                    <a:pt x="3807" y="4259"/>
                    <a:pt x="11039" y="-1"/>
                    <a:pt x="18890" y="0"/>
                  </a:cubicBezTo>
                  <a:cubicBezTo>
                    <a:pt x="20898" y="0"/>
                    <a:pt x="22896" y="280"/>
                    <a:pt x="24827" y="832"/>
                  </a:cubicBezTo>
                </a:path>
                <a:path w="24828" h="21600" stroke="0" extrusionOk="0">
                  <a:moveTo>
                    <a:pt x="0" y="11124"/>
                  </a:moveTo>
                  <a:cubicBezTo>
                    <a:pt x="3807" y="4259"/>
                    <a:pt x="11039" y="-1"/>
                    <a:pt x="18890" y="0"/>
                  </a:cubicBezTo>
                  <a:cubicBezTo>
                    <a:pt x="20898" y="0"/>
                    <a:pt x="22896" y="280"/>
                    <a:pt x="24827" y="832"/>
                  </a:cubicBezTo>
                  <a:lnTo>
                    <a:pt x="18890" y="21600"/>
                  </a:lnTo>
                  <a:lnTo>
                    <a:pt x="0" y="11124"/>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48" name="Arc 12">
              <a:extLst>
                <a:ext uri="{FF2B5EF4-FFF2-40B4-BE49-F238E27FC236}">
                  <a16:creationId xmlns:a16="http://schemas.microsoft.com/office/drawing/2014/main" id="{62C14FA6-3996-7343-92CA-53855533034A}"/>
                </a:ext>
              </a:extLst>
            </p:cNvPr>
            <p:cNvSpPr>
              <a:spLocks/>
            </p:cNvSpPr>
            <p:nvPr/>
          </p:nvSpPr>
          <p:spPr bwMode="auto">
            <a:xfrm>
              <a:off x="2978150" y="2686050"/>
              <a:ext cx="3048000" cy="2279650"/>
            </a:xfrm>
            <a:custGeom>
              <a:avLst/>
              <a:gdLst>
                <a:gd name="T0" fmla="*/ 2147483646 w 24855"/>
                <a:gd name="T1" fmla="*/ 2147483646 h 21600"/>
                <a:gd name="T2" fmla="*/ 0 w 24855"/>
                <a:gd name="T3" fmla="*/ 2147483646 h 21600"/>
                <a:gd name="T4" fmla="*/ 2147483646 w 24855"/>
                <a:gd name="T5" fmla="*/ 0 h 21600"/>
                <a:gd name="T6" fmla="*/ 0 60000 65536"/>
                <a:gd name="T7" fmla="*/ 0 60000 65536"/>
                <a:gd name="T8" fmla="*/ 0 60000 65536"/>
                <a:gd name="T9" fmla="*/ 0 w 24855"/>
                <a:gd name="T10" fmla="*/ 0 h 21600"/>
                <a:gd name="T11" fmla="*/ 24855 w 24855"/>
                <a:gd name="T12" fmla="*/ 21600 h 21600"/>
              </a:gdLst>
              <a:ahLst/>
              <a:cxnLst>
                <a:cxn ang="T6">
                  <a:pos x="T0" y="T1"/>
                </a:cxn>
                <a:cxn ang="T7">
                  <a:pos x="T2" y="T3"/>
                </a:cxn>
                <a:cxn ang="T8">
                  <a:pos x="T4" y="T5"/>
                </a:cxn>
              </a:cxnLst>
              <a:rect l="T9" t="T10" r="T11" b="T12"/>
              <a:pathLst>
                <a:path w="24855" h="21600" fill="none" extrusionOk="0">
                  <a:moveTo>
                    <a:pt x="24854" y="10473"/>
                  </a:moveTo>
                  <a:cubicBezTo>
                    <a:pt x="21047" y="17340"/>
                    <a:pt x="13814" y="21599"/>
                    <a:pt x="5964" y="21600"/>
                  </a:cubicBezTo>
                  <a:cubicBezTo>
                    <a:pt x="3946" y="21600"/>
                    <a:pt x="1938" y="21317"/>
                    <a:pt x="-1" y="20760"/>
                  </a:cubicBezTo>
                </a:path>
                <a:path w="24855" h="21600" stroke="0" extrusionOk="0">
                  <a:moveTo>
                    <a:pt x="24854" y="10473"/>
                  </a:moveTo>
                  <a:cubicBezTo>
                    <a:pt x="21047" y="17340"/>
                    <a:pt x="13814" y="21599"/>
                    <a:pt x="5964" y="21600"/>
                  </a:cubicBezTo>
                  <a:cubicBezTo>
                    <a:pt x="3946" y="21600"/>
                    <a:pt x="1938" y="21317"/>
                    <a:pt x="-1" y="20760"/>
                  </a:cubicBezTo>
                  <a:lnTo>
                    <a:pt x="5964" y="0"/>
                  </a:lnTo>
                  <a:lnTo>
                    <a:pt x="24854" y="10473"/>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49" name="Arc 13">
              <a:extLst>
                <a:ext uri="{FF2B5EF4-FFF2-40B4-BE49-F238E27FC236}">
                  <a16:creationId xmlns:a16="http://schemas.microsoft.com/office/drawing/2014/main" id="{05AE21BB-F257-6642-B35E-7DABFBC23B5B}"/>
                </a:ext>
              </a:extLst>
            </p:cNvPr>
            <p:cNvSpPr>
              <a:spLocks/>
            </p:cNvSpPr>
            <p:nvPr/>
          </p:nvSpPr>
          <p:spPr bwMode="auto">
            <a:xfrm>
              <a:off x="2992438" y="2611438"/>
              <a:ext cx="3044825" cy="2279650"/>
            </a:xfrm>
            <a:custGeom>
              <a:avLst/>
              <a:gdLst>
                <a:gd name="T0" fmla="*/ 0 w 24828"/>
                <a:gd name="T1" fmla="*/ 2147483646 h 21600"/>
                <a:gd name="T2" fmla="*/ 2147483646 w 24828"/>
                <a:gd name="T3" fmla="*/ 2147483646 h 21600"/>
                <a:gd name="T4" fmla="*/ 2147483646 w 24828"/>
                <a:gd name="T5" fmla="*/ 2147483646 h 21600"/>
                <a:gd name="T6" fmla="*/ 0 60000 65536"/>
                <a:gd name="T7" fmla="*/ 0 60000 65536"/>
                <a:gd name="T8" fmla="*/ 0 60000 65536"/>
                <a:gd name="T9" fmla="*/ 0 w 24828"/>
                <a:gd name="T10" fmla="*/ 0 h 21600"/>
                <a:gd name="T11" fmla="*/ 24828 w 24828"/>
                <a:gd name="T12" fmla="*/ 21600 h 21600"/>
              </a:gdLst>
              <a:ahLst/>
              <a:cxnLst>
                <a:cxn ang="T6">
                  <a:pos x="T0" y="T1"/>
                </a:cxn>
                <a:cxn ang="T7">
                  <a:pos x="T2" y="T3"/>
                </a:cxn>
                <a:cxn ang="T8">
                  <a:pos x="T4" y="T5"/>
                </a:cxn>
              </a:cxnLst>
              <a:rect l="T9" t="T10" r="T11" b="T12"/>
              <a:pathLst>
                <a:path w="24828" h="21600" fill="none" extrusionOk="0">
                  <a:moveTo>
                    <a:pt x="0" y="11124"/>
                  </a:moveTo>
                  <a:cubicBezTo>
                    <a:pt x="3807" y="4259"/>
                    <a:pt x="11039" y="-1"/>
                    <a:pt x="18890" y="0"/>
                  </a:cubicBezTo>
                  <a:cubicBezTo>
                    <a:pt x="20898" y="0"/>
                    <a:pt x="22896" y="280"/>
                    <a:pt x="24827" y="832"/>
                  </a:cubicBezTo>
                </a:path>
                <a:path w="24828" h="21600" stroke="0" extrusionOk="0">
                  <a:moveTo>
                    <a:pt x="0" y="11124"/>
                  </a:moveTo>
                  <a:cubicBezTo>
                    <a:pt x="3807" y="4259"/>
                    <a:pt x="11039" y="-1"/>
                    <a:pt x="18890" y="0"/>
                  </a:cubicBezTo>
                  <a:cubicBezTo>
                    <a:pt x="20898" y="0"/>
                    <a:pt x="22896" y="280"/>
                    <a:pt x="24827" y="832"/>
                  </a:cubicBezTo>
                  <a:lnTo>
                    <a:pt x="18890" y="21600"/>
                  </a:lnTo>
                  <a:lnTo>
                    <a:pt x="0" y="11124"/>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50" name="Line 15">
              <a:extLst>
                <a:ext uri="{FF2B5EF4-FFF2-40B4-BE49-F238E27FC236}">
                  <a16:creationId xmlns:a16="http://schemas.microsoft.com/office/drawing/2014/main" id="{7D9BE6E3-F77E-AC4C-A86B-B7048A1F3441}"/>
                </a:ext>
              </a:extLst>
            </p:cNvPr>
            <p:cNvSpPr>
              <a:spLocks noChangeShapeType="1"/>
            </p:cNvSpPr>
            <p:nvPr/>
          </p:nvSpPr>
          <p:spPr bwMode="auto">
            <a:xfrm flipH="1">
              <a:off x="4541838" y="3225800"/>
              <a:ext cx="1649412"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51" name="Arc 20">
              <a:extLst>
                <a:ext uri="{FF2B5EF4-FFF2-40B4-BE49-F238E27FC236}">
                  <a16:creationId xmlns:a16="http://schemas.microsoft.com/office/drawing/2014/main" id="{C3D07383-D1C2-974E-A672-A0161AA3EA06}"/>
                </a:ext>
              </a:extLst>
            </p:cNvPr>
            <p:cNvSpPr>
              <a:spLocks/>
            </p:cNvSpPr>
            <p:nvPr/>
          </p:nvSpPr>
          <p:spPr bwMode="auto">
            <a:xfrm>
              <a:off x="2974975" y="4814888"/>
              <a:ext cx="1508125" cy="158750"/>
            </a:xfrm>
            <a:custGeom>
              <a:avLst/>
              <a:gdLst>
                <a:gd name="T0" fmla="*/ 0 w 31291"/>
                <a:gd name="T1" fmla="*/ 2147483646 h 21600"/>
                <a:gd name="T2" fmla="*/ 2147483646 w 31291"/>
                <a:gd name="T3" fmla="*/ 2147483646 h 21600"/>
                <a:gd name="T4" fmla="*/ 2147483646 w 31291"/>
                <a:gd name="T5" fmla="*/ 2147483646 h 21600"/>
                <a:gd name="T6" fmla="*/ 0 60000 65536"/>
                <a:gd name="T7" fmla="*/ 0 60000 65536"/>
                <a:gd name="T8" fmla="*/ 0 60000 65536"/>
                <a:gd name="T9" fmla="*/ 0 w 31291"/>
                <a:gd name="T10" fmla="*/ 0 h 21600"/>
                <a:gd name="T11" fmla="*/ 31291 w 31291"/>
                <a:gd name="T12" fmla="*/ 21600 h 21600"/>
              </a:gdLst>
              <a:ahLst/>
              <a:cxnLst>
                <a:cxn ang="T6">
                  <a:pos x="T0" y="T1"/>
                </a:cxn>
                <a:cxn ang="T7">
                  <a:pos x="T2" y="T3"/>
                </a:cxn>
                <a:cxn ang="T8">
                  <a:pos x="T4" y="T5"/>
                </a:cxn>
              </a:cxnLst>
              <a:rect l="T9" t="T10" r="T11" b="T12"/>
              <a:pathLst>
                <a:path w="31291" h="21600" fill="none" extrusionOk="0">
                  <a:moveTo>
                    <a:pt x="0" y="6310"/>
                  </a:moveTo>
                  <a:cubicBezTo>
                    <a:pt x="4049" y="2269"/>
                    <a:pt x="9536" y="-1"/>
                    <a:pt x="15257" y="0"/>
                  </a:cubicBezTo>
                  <a:cubicBezTo>
                    <a:pt x="21369" y="0"/>
                    <a:pt x="27195" y="2589"/>
                    <a:pt x="31291" y="7126"/>
                  </a:cubicBezTo>
                </a:path>
                <a:path w="31291" h="21600" stroke="0" extrusionOk="0">
                  <a:moveTo>
                    <a:pt x="0" y="6310"/>
                  </a:moveTo>
                  <a:cubicBezTo>
                    <a:pt x="4049" y="2269"/>
                    <a:pt x="9536" y="-1"/>
                    <a:pt x="15257" y="0"/>
                  </a:cubicBezTo>
                  <a:cubicBezTo>
                    <a:pt x="21369" y="0"/>
                    <a:pt x="27195" y="2589"/>
                    <a:pt x="31291" y="7126"/>
                  </a:cubicBezTo>
                  <a:lnTo>
                    <a:pt x="15257" y="21600"/>
                  </a:lnTo>
                  <a:lnTo>
                    <a:pt x="0" y="631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52" name="Arc 21">
              <a:extLst>
                <a:ext uri="{FF2B5EF4-FFF2-40B4-BE49-F238E27FC236}">
                  <a16:creationId xmlns:a16="http://schemas.microsoft.com/office/drawing/2014/main" id="{97B664EE-F078-564B-87C0-9FF468253DAC}"/>
                </a:ext>
              </a:extLst>
            </p:cNvPr>
            <p:cNvSpPr>
              <a:spLocks/>
            </p:cNvSpPr>
            <p:nvPr/>
          </p:nvSpPr>
          <p:spPr bwMode="auto">
            <a:xfrm>
              <a:off x="4473575" y="4749800"/>
              <a:ext cx="1517650" cy="158750"/>
            </a:xfrm>
            <a:custGeom>
              <a:avLst/>
              <a:gdLst>
                <a:gd name="T0" fmla="*/ 2147483646 w 31507"/>
                <a:gd name="T1" fmla="*/ 2147483646 h 21600"/>
                <a:gd name="T2" fmla="*/ 0 w 31507"/>
                <a:gd name="T3" fmla="*/ 2147483646 h 21600"/>
                <a:gd name="T4" fmla="*/ 2147483646 w 31507"/>
                <a:gd name="T5" fmla="*/ 0 h 21600"/>
                <a:gd name="T6" fmla="*/ 0 60000 65536"/>
                <a:gd name="T7" fmla="*/ 0 60000 65536"/>
                <a:gd name="T8" fmla="*/ 0 60000 65536"/>
                <a:gd name="T9" fmla="*/ 0 w 31507"/>
                <a:gd name="T10" fmla="*/ 0 h 21600"/>
                <a:gd name="T11" fmla="*/ 31507 w 31507"/>
                <a:gd name="T12" fmla="*/ 21600 h 21600"/>
              </a:gdLst>
              <a:ahLst/>
              <a:cxnLst>
                <a:cxn ang="T6">
                  <a:pos x="T0" y="T1"/>
                </a:cxn>
                <a:cxn ang="T7">
                  <a:pos x="T2" y="T3"/>
                </a:cxn>
                <a:cxn ang="T8">
                  <a:pos x="T4" y="T5"/>
                </a:cxn>
              </a:cxnLst>
              <a:rect l="T9" t="T10" r="T11" b="T12"/>
              <a:pathLst>
                <a:path w="31507" h="21600" fill="none" extrusionOk="0">
                  <a:moveTo>
                    <a:pt x="31506" y="14352"/>
                  </a:moveTo>
                  <a:cubicBezTo>
                    <a:pt x="27407" y="18962"/>
                    <a:pt x="21533" y="21599"/>
                    <a:pt x="15365" y="21600"/>
                  </a:cubicBezTo>
                  <a:cubicBezTo>
                    <a:pt x="9591" y="21600"/>
                    <a:pt x="4058" y="19288"/>
                    <a:pt x="0" y="15181"/>
                  </a:cubicBezTo>
                </a:path>
                <a:path w="31507" h="21600" stroke="0" extrusionOk="0">
                  <a:moveTo>
                    <a:pt x="31506" y="14352"/>
                  </a:moveTo>
                  <a:cubicBezTo>
                    <a:pt x="27407" y="18962"/>
                    <a:pt x="21533" y="21599"/>
                    <a:pt x="15365" y="21600"/>
                  </a:cubicBezTo>
                  <a:cubicBezTo>
                    <a:pt x="9591" y="21600"/>
                    <a:pt x="4058" y="19288"/>
                    <a:pt x="0" y="15181"/>
                  </a:cubicBezTo>
                  <a:lnTo>
                    <a:pt x="15365" y="0"/>
                  </a:lnTo>
                  <a:lnTo>
                    <a:pt x="31506" y="14352"/>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53" name="Arc 22">
              <a:extLst>
                <a:ext uri="{FF2B5EF4-FFF2-40B4-BE49-F238E27FC236}">
                  <a16:creationId xmlns:a16="http://schemas.microsoft.com/office/drawing/2014/main" id="{71C9B986-B622-C245-8450-3E1407F2789E}"/>
                </a:ext>
              </a:extLst>
            </p:cNvPr>
            <p:cNvSpPr>
              <a:spLocks/>
            </p:cNvSpPr>
            <p:nvPr/>
          </p:nvSpPr>
          <p:spPr bwMode="auto">
            <a:xfrm>
              <a:off x="4518025" y="4802188"/>
              <a:ext cx="1508125" cy="158750"/>
            </a:xfrm>
            <a:custGeom>
              <a:avLst/>
              <a:gdLst>
                <a:gd name="T0" fmla="*/ 0 w 31291"/>
                <a:gd name="T1" fmla="*/ 2147483646 h 21600"/>
                <a:gd name="T2" fmla="*/ 2147483646 w 31291"/>
                <a:gd name="T3" fmla="*/ 2147483646 h 21600"/>
                <a:gd name="T4" fmla="*/ 2147483646 w 31291"/>
                <a:gd name="T5" fmla="*/ 2147483646 h 21600"/>
                <a:gd name="T6" fmla="*/ 0 60000 65536"/>
                <a:gd name="T7" fmla="*/ 0 60000 65536"/>
                <a:gd name="T8" fmla="*/ 0 60000 65536"/>
                <a:gd name="T9" fmla="*/ 0 w 31291"/>
                <a:gd name="T10" fmla="*/ 0 h 21600"/>
                <a:gd name="T11" fmla="*/ 31291 w 31291"/>
                <a:gd name="T12" fmla="*/ 21600 h 21600"/>
              </a:gdLst>
              <a:ahLst/>
              <a:cxnLst>
                <a:cxn ang="T6">
                  <a:pos x="T0" y="T1"/>
                </a:cxn>
                <a:cxn ang="T7">
                  <a:pos x="T2" y="T3"/>
                </a:cxn>
                <a:cxn ang="T8">
                  <a:pos x="T4" y="T5"/>
                </a:cxn>
              </a:cxnLst>
              <a:rect l="T9" t="T10" r="T11" b="T12"/>
              <a:pathLst>
                <a:path w="31291" h="21600" fill="none" extrusionOk="0">
                  <a:moveTo>
                    <a:pt x="0" y="6310"/>
                  </a:moveTo>
                  <a:cubicBezTo>
                    <a:pt x="4049" y="2269"/>
                    <a:pt x="9536" y="-1"/>
                    <a:pt x="15257" y="0"/>
                  </a:cubicBezTo>
                  <a:cubicBezTo>
                    <a:pt x="21369" y="0"/>
                    <a:pt x="27195" y="2589"/>
                    <a:pt x="31291" y="7126"/>
                  </a:cubicBezTo>
                </a:path>
                <a:path w="31291" h="21600" stroke="0" extrusionOk="0">
                  <a:moveTo>
                    <a:pt x="0" y="6310"/>
                  </a:moveTo>
                  <a:cubicBezTo>
                    <a:pt x="4049" y="2269"/>
                    <a:pt x="9536" y="-1"/>
                    <a:pt x="15257" y="0"/>
                  </a:cubicBezTo>
                  <a:cubicBezTo>
                    <a:pt x="21369" y="0"/>
                    <a:pt x="27195" y="2589"/>
                    <a:pt x="31291" y="7126"/>
                  </a:cubicBezTo>
                  <a:lnTo>
                    <a:pt x="15257" y="21600"/>
                  </a:lnTo>
                  <a:lnTo>
                    <a:pt x="0" y="631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54" name="Arc 23">
              <a:extLst>
                <a:ext uri="{FF2B5EF4-FFF2-40B4-BE49-F238E27FC236}">
                  <a16:creationId xmlns:a16="http://schemas.microsoft.com/office/drawing/2014/main" id="{93EC1CF1-0DF4-C142-B436-0514C1F67F25}"/>
                </a:ext>
              </a:extLst>
            </p:cNvPr>
            <p:cNvSpPr>
              <a:spLocks/>
            </p:cNvSpPr>
            <p:nvPr/>
          </p:nvSpPr>
          <p:spPr bwMode="auto">
            <a:xfrm>
              <a:off x="2967038" y="2693988"/>
              <a:ext cx="1508125" cy="158750"/>
            </a:xfrm>
            <a:custGeom>
              <a:avLst/>
              <a:gdLst>
                <a:gd name="T0" fmla="*/ 0 w 31291"/>
                <a:gd name="T1" fmla="*/ 2147483646 h 21600"/>
                <a:gd name="T2" fmla="*/ 2147483646 w 31291"/>
                <a:gd name="T3" fmla="*/ 2147483646 h 21600"/>
                <a:gd name="T4" fmla="*/ 2147483646 w 31291"/>
                <a:gd name="T5" fmla="*/ 2147483646 h 21600"/>
                <a:gd name="T6" fmla="*/ 0 60000 65536"/>
                <a:gd name="T7" fmla="*/ 0 60000 65536"/>
                <a:gd name="T8" fmla="*/ 0 60000 65536"/>
                <a:gd name="T9" fmla="*/ 0 w 31291"/>
                <a:gd name="T10" fmla="*/ 0 h 21600"/>
                <a:gd name="T11" fmla="*/ 31291 w 31291"/>
                <a:gd name="T12" fmla="*/ 21600 h 21600"/>
              </a:gdLst>
              <a:ahLst/>
              <a:cxnLst>
                <a:cxn ang="T6">
                  <a:pos x="T0" y="T1"/>
                </a:cxn>
                <a:cxn ang="T7">
                  <a:pos x="T2" y="T3"/>
                </a:cxn>
                <a:cxn ang="T8">
                  <a:pos x="T4" y="T5"/>
                </a:cxn>
              </a:cxnLst>
              <a:rect l="T9" t="T10" r="T11" b="T12"/>
              <a:pathLst>
                <a:path w="31291" h="21600" fill="none" extrusionOk="0">
                  <a:moveTo>
                    <a:pt x="0" y="6310"/>
                  </a:moveTo>
                  <a:cubicBezTo>
                    <a:pt x="4049" y="2269"/>
                    <a:pt x="9536" y="-1"/>
                    <a:pt x="15257" y="0"/>
                  </a:cubicBezTo>
                  <a:cubicBezTo>
                    <a:pt x="21369" y="0"/>
                    <a:pt x="27195" y="2589"/>
                    <a:pt x="31291" y="7126"/>
                  </a:cubicBezTo>
                </a:path>
                <a:path w="31291" h="21600" stroke="0" extrusionOk="0">
                  <a:moveTo>
                    <a:pt x="0" y="6310"/>
                  </a:moveTo>
                  <a:cubicBezTo>
                    <a:pt x="4049" y="2269"/>
                    <a:pt x="9536" y="-1"/>
                    <a:pt x="15257" y="0"/>
                  </a:cubicBezTo>
                  <a:cubicBezTo>
                    <a:pt x="21369" y="0"/>
                    <a:pt x="27195" y="2589"/>
                    <a:pt x="31291" y="7126"/>
                  </a:cubicBezTo>
                  <a:lnTo>
                    <a:pt x="15257" y="21600"/>
                  </a:lnTo>
                  <a:lnTo>
                    <a:pt x="0" y="631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55" name="Arc 24">
              <a:extLst>
                <a:ext uri="{FF2B5EF4-FFF2-40B4-BE49-F238E27FC236}">
                  <a16:creationId xmlns:a16="http://schemas.microsoft.com/office/drawing/2014/main" id="{927F357B-C358-B24E-A698-F6CB810ED922}"/>
                </a:ext>
              </a:extLst>
            </p:cNvPr>
            <p:cNvSpPr>
              <a:spLocks/>
            </p:cNvSpPr>
            <p:nvPr/>
          </p:nvSpPr>
          <p:spPr bwMode="auto">
            <a:xfrm>
              <a:off x="4486275" y="2687638"/>
              <a:ext cx="1506538" cy="158750"/>
            </a:xfrm>
            <a:custGeom>
              <a:avLst/>
              <a:gdLst>
                <a:gd name="T0" fmla="*/ 0 w 31291"/>
                <a:gd name="T1" fmla="*/ 2147483646 h 21600"/>
                <a:gd name="T2" fmla="*/ 2147483646 w 31291"/>
                <a:gd name="T3" fmla="*/ 2147483646 h 21600"/>
                <a:gd name="T4" fmla="*/ 2147483646 w 31291"/>
                <a:gd name="T5" fmla="*/ 2147483646 h 21600"/>
                <a:gd name="T6" fmla="*/ 0 60000 65536"/>
                <a:gd name="T7" fmla="*/ 0 60000 65536"/>
                <a:gd name="T8" fmla="*/ 0 60000 65536"/>
                <a:gd name="T9" fmla="*/ 0 w 31291"/>
                <a:gd name="T10" fmla="*/ 0 h 21600"/>
                <a:gd name="T11" fmla="*/ 31291 w 31291"/>
                <a:gd name="T12" fmla="*/ 21600 h 21600"/>
              </a:gdLst>
              <a:ahLst/>
              <a:cxnLst>
                <a:cxn ang="T6">
                  <a:pos x="T0" y="T1"/>
                </a:cxn>
                <a:cxn ang="T7">
                  <a:pos x="T2" y="T3"/>
                </a:cxn>
                <a:cxn ang="T8">
                  <a:pos x="T4" y="T5"/>
                </a:cxn>
              </a:cxnLst>
              <a:rect l="T9" t="T10" r="T11" b="T12"/>
              <a:pathLst>
                <a:path w="31291" h="21600" fill="none" extrusionOk="0">
                  <a:moveTo>
                    <a:pt x="0" y="6310"/>
                  </a:moveTo>
                  <a:cubicBezTo>
                    <a:pt x="4049" y="2269"/>
                    <a:pt x="9536" y="-1"/>
                    <a:pt x="15257" y="0"/>
                  </a:cubicBezTo>
                  <a:cubicBezTo>
                    <a:pt x="21369" y="0"/>
                    <a:pt x="27195" y="2589"/>
                    <a:pt x="31291" y="7126"/>
                  </a:cubicBezTo>
                </a:path>
                <a:path w="31291" h="21600" stroke="0" extrusionOk="0">
                  <a:moveTo>
                    <a:pt x="0" y="6310"/>
                  </a:moveTo>
                  <a:cubicBezTo>
                    <a:pt x="4049" y="2269"/>
                    <a:pt x="9536" y="-1"/>
                    <a:pt x="15257" y="0"/>
                  </a:cubicBezTo>
                  <a:cubicBezTo>
                    <a:pt x="21369" y="0"/>
                    <a:pt x="27195" y="2589"/>
                    <a:pt x="31291" y="7126"/>
                  </a:cubicBezTo>
                  <a:lnTo>
                    <a:pt x="15257" y="21600"/>
                  </a:lnTo>
                  <a:lnTo>
                    <a:pt x="0" y="631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56" name="Arc 25">
              <a:extLst>
                <a:ext uri="{FF2B5EF4-FFF2-40B4-BE49-F238E27FC236}">
                  <a16:creationId xmlns:a16="http://schemas.microsoft.com/office/drawing/2014/main" id="{898359D1-0263-9342-B8C3-5B42F312931C}"/>
                </a:ext>
              </a:extLst>
            </p:cNvPr>
            <p:cNvSpPr>
              <a:spLocks/>
            </p:cNvSpPr>
            <p:nvPr/>
          </p:nvSpPr>
          <p:spPr bwMode="auto">
            <a:xfrm>
              <a:off x="2981325" y="2679700"/>
              <a:ext cx="3046413" cy="2279650"/>
            </a:xfrm>
            <a:custGeom>
              <a:avLst/>
              <a:gdLst>
                <a:gd name="T0" fmla="*/ 2147483646 w 24849"/>
                <a:gd name="T1" fmla="*/ 2147483646 h 21600"/>
                <a:gd name="T2" fmla="*/ 0 w 24849"/>
                <a:gd name="T3" fmla="*/ 2147483646 h 21600"/>
                <a:gd name="T4" fmla="*/ 2147483646 w 24849"/>
                <a:gd name="T5" fmla="*/ 0 h 21600"/>
                <a:gd name="T6" fmla="*/ 0 60000 65536"/>
                <a:gd name="T7" fmla="*/ 0 60000 65536"/>
                <a:gd name="T8" fmla="*/ 0 60000 65536"/>
                <a:gd name="T9" fmla="*/ 0 w 24849"/>
                <a:gd name="T10" fmla="*/ 0 h 21600"/>
                <a:gd name="T11" fmla="*/ 24849 w 24849"/>
                <a:gd name="T12" fmla="*/ 21600 h 21600"/>
              </a:gdLst>
              <a:ahLst/>
              <a:cxnLst>
                <a:cxn ang="T6">
                  <a:pos x="T0" y="T1"/>
                </a:cxn>
                <a:cxn ang="T7">
                  <a:pos x="T2" y="T3"/>
                </a:cxn>
                <a:cxn ang="T8">
                  <a:pos x="T4" y="T5"/>
                </a:cxn>
              </a:cxnLst>
              <a:rect l="T9" t="T10" r="T11" b="T12"/>
              <a:pathLst>
                <a:path w="24849" h="21600" fill="none" extrusionOk="0">
                  <a:moveTo>
                    <a:pt x="24849" y="20763"/>
                  </a:moveTo>
                  <a:cubicBezTo>
                    <a:pt x="22913" y="21318"/>
                    <a:pt x="20908" y="21599"/>
                    <a:pt x="18895" y="21600"/>
                  </a:cubicBezTo>
                  <a:cubicBezTo>
                    <a:pt x="11041" y="21600"/>
                    <a:pt x="3806" y="17336"/>
                    <a:pt x="0" y="10466"/>
                  </a:cubicBezTo>
                </a:path>
                <a:path w="24849" h="21600" stroke="0" extrusionOk="0">
                  <a:moveTo>
                    <a:pt x="24849" y="20763"/>
                  </a:moveTo>
                  <a:cubicBezTo>
                    <a:pt x="22913" y="21318"/>
                    <a:pt x="20908" y="21599"/>
                    <a:pt x="18895" y="21600"/>
                  </a:cubicBezTo>
                  <a:cubicBezTo>
                    <a:pt x="11041" y="21600"/>
                    <a:pt x="3806" y="17336"/>
                    <a:pt x="0" y="10466"/>
                  </a:cubicBezTo>
                  <a:lnTo>
                    <a:pt x="18895" y="0"/>
                  </a:lnTo>
                  <a:lnTo>
                    <a:pt x="24849" y="20763"/>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57" name="Arc 26">
              <a:extLst>
                <a:ext uri="{FF2B5EF4-FFF2-40B4-BE49-F238E27FC236}">
                  <a16:creationId xmlns:a16="http://schemas.microsoft.com/office/drawing/2014/main" id="{9E0CE23F-A41D-9E42-8549-9443AA3EBB52}"/>
                </a:ext>
              </a:extLst>
            </p:cNvPr>
            <p:cNvSpPr>
              <a:spLocks/>
            </p:cNvSpPr>
            <p:nvPr/>
          </p:nvSpPr>
          <p:spPr bwMode="auto">
            <a:xfrm>
              <a:off x="2974975" y="4743450"/>
              <a:ext cx="1517650" cy="158750"/>
            </a:xfrm>
            <a:custGeom>
              <a:avLst/>
              <a:gdLst>
                <a:gd name="T0" fmla="*/ 2147483646 w 31505"/>
                <a:gd name="T1" fmla="*/ 2147483646 h 21600"/>
                <a:gd name="T2" fmla="*/ 0 w 31505"/>
                <a:gd name="T3" fmla="*/ 2147483646 h 21600"/>
                <a:gd name="T4" fmla="*/ 2147483646 w 31505"/>
                <a:gd name="T5" fmla="*/ 0 h 21600"/>
                <a:gd name="T6" fmla="*/ 0 60000 65536"/>
                <a:gd name="T7" fmla="*/ 0 60000 65536"/>
                <a:gd name="T8" fmla="*/ 0 60000 65536"/>
                <a:gd name="T9" fmla="*/ 0 w 31505"/>
                <a:gd name="T10" fmla="*/ 0 h 21600"/>
                <a:gd name="T11" fmla="*/ 31505 w 31505"/>
                <a:gd name="T12" fmla="*/ 21600 h 21600"/>
              </a:gdLst>
              <a:ahLst/>
              <a:cxnLst>
                <a:cxn ang="T6">
                  <a:pos x="T0" y="T1"/>
                </a:cxn>
                <a:cxn ang="T7">
                  <a:pos x="T2" y="T3"/>
                </a:cxn>
                <a:cxn ang="T8">
                  <a:pos x="T4" y="T5"/>
                </a:cxn>
              </a:cxnLst>
              <a:rect l="T9" t="T10" r="T11" b="T12"/>
              <a:pathLst>
                <a:path w="31505" h="21600" fill="none" extrusionOk="0">
                  <a:moveTo>
                    <a:pt x="31504" y="15196"/>
                  </a:moveTo>
                  <a:cubicBezTo>
                    <a:pt x="27447" y="19294"/>
                    <a:pt x="21921" y="21599"/>
                    <a:pt x="16155" y="21600"/>
                  </a:cubicBezTo>
                  <a:cubicBezTo>
                    <a:pt x="9979" y="21600"/>
                    <a:pt x="4099" y="18956"/>
                    <a:pt x="0" y="14337"/>
                  </a:cubicBezTo>
                </a:path>
                <a:path w="31505" h="21600" stroke="0" extrusionOk="0">
                  <a:moveTo>
                    <a:pt x="31504" y="15196"/>
                  </a:moveTo>
                  <a:cubicBezTo>
                    <a:pt x="27447" y="19294"/>
                    <a:pt x="21921" y="21599"/>
                    <a:pt x="16155" y="21600"/>
                  </a:cubicBezTo>
                  <a:cubicBezTo>
                    <a:pt x="9979" y="21600"/>
                    <a:pt x="4099" y="18956"/>
                    <a:pt x="0" y="14337"/>
                  </a:cubicBezTo>
                  <a:lnTo>
                    <a:pt x="16155" y="0"/>
                  </a:lnTo>
                  <a:lnTo>
                    <a:pt x="31504" y="15196"/>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58" name="Line 29">
              <a:extLst>
                <a:ext uri="{FF2B5EF4-FFF2-40B4-BE49-F238E27FC236}">
                  <a16:creationId xmlns:a16="http://schemas.microsoft.com/office/drawing/2014/main" id="{B0CC1163-9EAD-9D47-AC5F-B36B26214054}"/>
                </a:ext>
              </a:extLst>
            </p:cNvPr>
            <p:cNvSpPr>
              <a:spLocks noChangeShapeType="1"/>
            </p:cNvSpPr>
            <p:nvPr/>
          </p:nvSpPr>
          <p:spPr bwMode="auto">
            <a:xfrm>
              <a:off x="3611563" y="2374900"/>
              <a:ext cx="801687"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2000"/>
                                        <p:tgtEl>
                                          <p:spTgt spid="38927"/>
                                        </p:tgtEl>
                                      </p:cBhvr>
                                    </p:animEffect>
                                    <p:set>
                                      <p:cBhvr>
                                        <p:cTn id="7" dur="1" fill="hold">
                                          <p:stCondLst>
                                            <p:cond delay="1999"/>
                                          </p:stCondLst>
                                        </p:cTn>
                                        <p:tgtEl>
                                          <p:spTgt spid="3892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38929"/>
                                        </p:tgtEl>
                                      </p:cBhvr>
                                    </p:animEffect>
                                    <p:set>
                                      <p:cBhvr>
                                        <p:cTn id="10" dur="1" fill="hold">
                                          <p:stCondLst>
                                            <p:cond delay="1999"/>
                                          </p:stCondLst>
                                        </p:cTn>
                                        <p:tgtEl>
                                          <p:spTgt spid="3892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38932"/>
                                        </p:tgtEl>
                                      </p:cBhvr>
                                    </p:animEffect>
                                    <p:set>
                                      <p:cBhvr>
                                        <p:cTn id="13" dur="1" fill="hold">
                                          <p:stCondLst>
                                            <p:cond delay="1999"/>
                                          </p:stCondLst>
                                        </p:cTn>
                                        <p:tgtEl>
                                          <p:spTgt spid="3893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38928"/>
                                        </p:tgtEl>
                                      </p:cBhvr>
                                    </p:animEffect>
                                    <p:set>
                                      <p:cBhvr>
                                        <p:cTn id="16" dur="1" fill="hold">
                                          <p:stCondLst>
                                            <p:cond delay="1999"/>
                                          </p:stCondLst>
                                        </p:cTn>
                                        <p:tgtEl>
                                          <p:spTgt spid="38928"/>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38926"/>
                                        </p:tgtEl>
                                      </p:cBhvr>
                                    </p:animEffect>
                                    <p:set>
                                      <p:cBhvr>
                                        <p:cTn id="19" dur="1" fill="hold">
                                          <p:stCondLst>
                                            <p:cond delay="1999"/>
                                          </p:stCondLst>
                                        </p:cTn>
                                        <p:tgtEl>
                                          <p:spTgt spid="3892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2000"/>
                                        <p:tgtEl>
                                          <p:spTgt spid="38933"/>
                                        </p:tgtEl>
                                      </p:cBhvr>
                                    </p:animEffect>
                                    <p:set>
                                      <p:cBhvr>
                                        <p:cTn id="22" dur="1" fill="hold">
                                          <p:stCondLst>
                                            <p:cond delay="1999"/>
                                          </p:stCondLst>
                                        </p:cTn>
                                        <p:tgtEl>
                                          <p:spTgt spid="38933"/>
                                        </p:tgtEl>
                                        <p:attrNameLst>
                                          <p:attrName>style.visibility</p:attrName>
                                        </p:attrNameLst>
                                      </p:cBhvr>
                                      <p:to>
                                        <p:strVal val="hidden"/>
                                      </p:to>
                                    </p:set>
                                  </p:childTnLst>
                                </p:cTn>
                              </p:par>
                            </p:childTnLst>
                          </p:cTn>
                        </p:par>
                        <p:par>
                          <p:cTn id="23" fill="hold" nodeType="afterGroup">
                            <p:stCondLst>
                              <p:cond delay="2000"/>
                            </p:stCondLst>
                            <p:childTnLst>
                              <p:par>
                                <p:cTn id="24" presetID="63" presetClass="path" presetSubtype="0" accel="50000" decel="50000" fill="hold" nodeType="afterEffect">
                                  <p:stCondLst>
                                    <p:cond delay="0"/>
                                  </p:stCondLst>
                                  <p:childTnLst>
                                    <p:animMotion origin="layout" path="M 0 0  L 0.25 0  E" pathEditMode="relative" ptsTypes="">
                                      <p:cBhvr>
                                        <p:cTn id="25" dur="2000" fill="hold"/>
                                        <p:tgtEl>
                                          <p:spTgt spid="2"/>
                                        </p:tgtEl>
                                        <p:attrNameLst>
                                          <p:attrName>ppt_x</p:attrName>
                                          <p:attrName>ppt_y</p:attrName>
                                        </p:attrNameLst>
                                      </p:cBhvr>
                                    </p:animMotion>
                                  </p:childTnLst>
                                </p:cTn>
                              </p:par>
                              <p:par>
                                <p:cTn id="26" presetID="8" presetClass="emph" presetSubtype="0" fill="hold" nodeType="withEffect">
                                  <p:stCondLst>
                                    <p:cond delay="0"/>
                                  </p:stCondLst>
                                  <p:childTnLst>
                                    <p:animRot by="-5400000">
                                      <p:cBhvr>
                                        <p:cTn id="27" dur="2000" fill="hold"/>
                                        <p:tgtEl>
                                          <p:spTgt spid="2"/>
                                        </p:tgtEl>
                                        <p:attrNameLst>
                                          <p:attrName>r</p:attrName>
                                        </p:attrNameLst>
                                      </p:cBhvr>
                                    </p:animRot>
                                  </p:childTnLst>
                                </p:cTn>
                              </p:par>
                            </p:childTnLst>
                          </p:cTn>
                        </p:par>
                        <p:par>
                          <p:cTn id="28" fill="hold" nodeType="afterGroup">
                            <p:stCondLst>
                              <p:cond delay="4000"/>
                            </p:stCondLst>
                            <p:childTnLst>
                              <p:par>
                                <p:cTn id="29" presetID="2" presetClass="entr" presetSubtype="4"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6" grpId="0"/>
      <p:bldP spid="38927" grpId="0"/>
      <p:bldP spid="38928" grpId="0"/>
      <p:bldP spid="38929" grpId="0"/>
      <p:bldP spid="38932"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BDC93C8A-20D4-EA4F-8CD3-8BEBC12877E8}"/>
              </a:ext>
            </a:extLst>
          </p:cNvPr>
          <p:cNvSpPr>
            <a:spLocks noGrp="1" noChangeArrowheads="1"/>
          </p:cNvSpPr>
          <p:nvPr>
            <p:ph type="title"/>
          </p:nvPr>
        </p:nvSpPr>
        <p:spPr>
          <a:xfrm>
            <a:off x="238125" y="614363"/>
            <a:ext cx="3455988" cy="407987"/>
          </a:xfrm>
          <a:noFill/>
        </p:spPr>
        <p:txBody>
          <a:bodyPr lIns="90488" tIns="44450" rIns="90488" bIns="44450" anchor="ctr"/>
          <a:lstStyle/>
          <a:p>
            <a:pPr eaLnBrk="1" hangingPunct="1"/>
            <a:r>
              <a:rPr lang="en-GB" altLang="en-US" sz="1900">
                <a:solidFill>
                  <a:srgbClr val="CC3300"/>
                </a:solidFill>
                <a:ea typeface="ＭＳ Ｐゴシック" panose="020B0600070205080204" pitchFamily="34" charset="-128"/>
              </a:rPr>
              <a:t>Noise and errors</a:t>
            </a:r>
          </a:p>
        </p:txBody>
      </p:sp>
      <p:sp>
        <p:nvSpPr>
          <p:cNvPr id="718851" name="Rectangle 3">
            <a:extLst>
              <a:ext uri="{FF2B5EF4-FFF2-40B4-BE49-F238E27FC236}">
                <a16:creationId xmlns:a16="http://schemas.microsoft.com/office/drawing/2014/main" id="{9B822D60-2D70-E042-AD4D-E2CC01C5C0D1}"/>
              </a:ext>
            </a:extLst>
          </p:cNvPr>
          <p:cNvSpPr>
            <a:spLocks noGrp="1" noChangeArrowheads="1"/>
          </p:cNvSpPr>
          <p:nvPr>
            <p:ph type="body" idx="1"/>
          </p:nvPr>
        </p:nvSpPr>
        <p:spPr>
          <a:xfrm>
            <a:off x="0" y="3660775"/>
            <a:ext cx="4062413" cy="730250"/>
          </a:xfrm>
          <a:noFill/>
        </p:spPr>
        <p:txBody>
          <a:bodyPr lIns="90488" tIns="44450" rIns="90488" bIns="44450"/>
          <a:lstStyle/>
          <a:p>
            <a:pPr eaLnBrk="1" hangingPunct="1">
              <a:buFontTx/>
              <a:buNone/>
            </a:pPr>
            <a:r>
              <a:rPr lang="en-GB" altLang="en-US" sz="1600" b="1">
                <a:solidFill>
                  <a:srgbClr val="CC3300"/>
                </a:solidFill>
                <a:ea typeface="ＭＳ Ｐゴシック" panose="020B0600070205080204" pitchFamily="34" charset="-128"/>
              </a:rPr>
              <a:t>Here </a:t>
            </a:r>
            <a:r>
              <a:rPr lang="el-GR" altLang="en-US" b="1">
                <a:solidFill>
                  <a:srgbClr val="CC3300"/>
                </a:solidFill>
                <a:latin typeface="Arial Narrow" panose="020B0604020202020204" pitchFamily="34" charset="0"/>
                <a:ea typeface="ＭＳ Ｐゴシック" panose="020B0600070205080204" pitchFamily="34" charset="-128"/>
              </a:rPr>
              <a:t>α</a:t>
            </a:r>
            <a:r>
              <a:rPr lang="en-GB" altLang="en-US" sz="1600" b="1">
                <a:solidFill>
                  <a:srgbClr val="CC3300"/>
                </a:solidFill>
                <a:latin typeface="Arial Narrow" panose="020B0604020202020204" pitchFamily="34" charset="0"/>
                <a:ea typeface="ＭＳ Ｐゴシック" panose="020B0600070205080204" pitchFamily="34" charset="-128"/>
              </a:rPr>
              <a:t> is the SNR and </a:t>
            </a:r>
            <a:r>
              <a:rPr lang="el-GR" altLang="en-US" b="1">
                <a:solidFill>
                  <a:srgbClr val="CC3300"/>
                </a:solidFill>
                <a:latin typeface="Arial Narrow" panose="020B0604020202020204" pitchFamily="34" charset="0"/>
                <a:ea typeface="ＭＳ Ｐゴシック" panose="020B0600070205080204" pitchFamily="34" charset="-128"/>
              </a:rPr>
              <a:t>δ</a:t>
            </a:r>
            <a:r>
              <a:rPr lang="en-GB" altLang="en-US" sz="1600" b="1">
                <a:solidFill>
                  <a:srgbClr val="CC3300"/>
                </a:solidFill>
                <a:latin typeface="Arial Narrow" panose="020B0604020202020204" pitchFamily="34" charset="0"/>
                <a:ea typeface="ＭＳ Ｐゴシック" panose="020B0600070205080204" pitchFamily="34" charset="-128"/>
              </a:rPr>
              <a:t> is the rms of noise</a:t>
            </a:r>
            <a:endParaRPr lang="en-GB" altLang="en-US" sz="1600" b="1">
              <a:solidFill>
                <a:srgbClr val="CC3300"/>
              </a:solidFill>
              <a:ea typeface="ＭＳ Ｐゴシック" panose="020B0600070205080204" pitchFamily="34" charset="-128"/>
            </a:endParaRPr>
          </a:p>
          <a:p>
            <a:pPr eaLnBrk="1" hangingPunct="1">
              <a:buFontTx/>
              <a:buNone/>
            </a:pPr>
            <a:r>
              <a:rPr lang="en-GB" altLang="en-US" sz="1600" b="1">
                <a:solidFill>
                  <a:srgbClr val="CC3300"/>
                </a:solidFill>
                <a:latin typeface="Arial Narrow" panose="020B0604020202020204" pitchFamily="34" charset="0"/>
                <a:ea typeface="ＭＳ Ｐゴシック" panose="020B0600070205080204" pitchFamily="34" charset="-128"/>
              </a:rPr>
              <a:t>This applies for Gaussian noise and zero ISI</a:t>
            </a:r>
          </a:p>
        </p:txBody>
      </p:sp>
      <p:grpSp>
        <p:nvGrpSpPr>
          <p:cNvPr id="71684" name="Group 5">
            <a:extLst>
              <a:ext uri="{FF2B5EF4-FFF2-40B4-BE49-F238E27FC236}">
                <a16:creationId xmlns:a16="http://schemas.microsoft.com/office/drawing/2014/main" id="{58BED11F-57DA-7A4C-99D6-C5F4D75774C7}"/>
              </a:ext>
            </a:extLst>
          </p:cNvPr>
          <p:cNvGrpSpPr>
            <a:grpSpLocks/>
          </p:cNvGrpSpPr>
          <p:nvPr/>
        </p:nvGrpSpPr>
        <p:grpSpPr bwMode="auto">
          <a:xfrm>
            <a:off x="374650" y="4527550"/>
            <a:ext cx="8280400" cy="2330450"/>
            <a:chOff x="756" y="1368"/>
            <a:chExt cx="4482" cy="2492"/>
          </a:xfrm>
        </p:grpSpPr>
        <p:sp>
          <p:nvSpPr>
            <p:cNvPr id="71687" name="Line 6">
              <a:extLst>
                <a:ext uri="{FF2B5EF4-FFF2-40B4-BE49-F238E27FC236}">
                  <a16:creationId xmlns:a16="http://schemas.microsoft.com/office/drawing/2014/main" id="{4416191B-21F7-9E4F-956C-04CFFB341033}"/>
                </a:ext>
              </a:extLst>
            </p:cNvPr>
            <p:cNvSpPr>
              <a:spLocks noChangeShapeType="1"/>
            </p:cNvSpPr>
            <p:nvPr/>
          </p:nvSpPr>
          <p:spPr bwMode="auto">
            <a:xfrm>
              <a:off x="1396" y="2472"/>
              <a:ext cx="31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8" name="Line 7">
              <a:extLst>
                <a:ext uri="{FF2B5EF4-FFF2-40B4-BE49-F238E27FC236}">
                  <a16:creationId xmlns:a16="http://schemas.microsoft.com/office/drawing/2014/main" id="{696959AB-BD83-C84F-A490-22B1AD5D2606}"/>
                </a:ext>
              </a:extLst>
            </p:cNvPr>
            <p:cNvSpPr>
              <a:spLocks noChangeShapeType="1"/>
            </p:cNvSpPr>
            <p:nvPr/>
          </p:nvSpPr>
          <p:spPr bwMode="auto">
            <a:xfrm>
              <a:off x="2304" y="1372"/>
              <a:ext cx="0" cy="1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1689" name="Group 8">
              <a:extLst>
                <a:ext uri="{FF2B5EF4-FFF2-40B4-BE49-F238E27FC236}">
                  <a16:creationId xmlns:a16="http://schemas.microsoft.com/office/drawing/2014/main" id="{38AC51FC-1F5F-3F4F-9731-2615677B1A70}"/>
                </a:ext>
              </a:extLst>
            </p:cNvPr>
            <p:cNvGrpSpPr>
              <a:grpSpLocks/>
            </p:cNvGrpSpPr>
            <p:nvPr/>
          </p:nvGrpSpPr>
          <p:grpSpPr bwMode="auto">
            <a:xfrm>
              <a:off x="2306" y="1462"/>
              <a:ext cx="969" cy="1263"/>
              <a:chOff x="2498" y="1462"/>
              <a:chExt cx="1050" cy="1263"/>
            </a:xfrm>
          </p:grpSpPr>
          <p:sp>
            <p:nvSpPr>
              <p:cNvPr id="71715" name="Arc 9">
                <a:extLst>
                  <a:ext uri="{FF2B5EF4-FFF2-40B4-BE49-F238E27FC236}">
                    <a16:creationId xmlns:a16="http://schemas.microsoft.com/office/drawing/2014/main" id="{90C544BD-A9B5-BA4E-8A3A-3FEC34A3B287}"/>
                  </a:ext>
                </a:extLst>
              </p:cNvPr>
              <p:cNvSpPr>
                <a:spLocks/>
              </p:cNvSpPr>
              <p:nvPr/>
            </p:nvSpPr>
            <p:spPr bwMode="auto">
              <a:xfrm>
                <a:off x="2498" y="1473"/>
                <a:ext cx="456" cy="1252"/>
              </a:xfrm>
              <a:custGeom>
                <a:avLst/>
                <a:gdLst>
                  <a:gd name="T0" fmla="*/ 0 w 18734"/>
                  <a:gd name="T1" fmla="*/ 0 h 21600"/>
                  <a:gd name="T2" fmla="*/ 0 w 18734"/>
                  <a:gd name="T3" fmla="*/ 0 h 21600"/>
                  <a:gd name="T4" fmla="*/ 0 w 18734"/>
                  <a:gd name="T5" fmla="*/ 0 h 21600"/>
                  <a:gd name="T6" fmla="*/ 0 60000 65536"/>
                  <a:gd name="T7" fmla="*/ 0 60000 65536"/>
                  <a:gd name="T8" fmla="*/ 0 60000 65536"/>
                  <a:gd name="T9" fmla="*/ 0 w 18734"/>
                  <a:gd name="T10" fmla="*/ 0 h 21600"/>
                  <a:gd name="T11" fmla="*/ 18734 w 18734"/>
                  <a:gd name="T12" fmla="*/ 21600 h 21600"/>
                </a:gdLst>
                <a:ahLst/>
                <a:cxnLst>
                  <a:cxn ang="T6">
                    <a:pos x="T0" y="T1"/>
                  </a:cxn>
                  <a:cxn ang="T7">
                    <a:pos x="T2" y="T3"/>
                  </a:cxn>
                  <a:cxn ang="T8">
                    <a:pos x="T4" y="T5"/>
                  </a:cxn>
                </a:cxnLst>
                <a:rect l="T9" t="T10" r="T11" b="T12"/>
                <a:pathLst>
                  <a:path w="18734" h="21600" fill="none" extrusionOk="0">
                    <a:moveTo>
                      <a:pt x="0" y="0"/>
                    </a:moveTo>
                    <a:cubicBezTo>
                      <a:pt x="13" y="0"/>
                      <a:pt x="27" y="-1"/>
                      <a:pt x="41" y="0"/>
                    </a:cubicBezTo>
                    <a:cubicBezTo>
                      <a:pt x="7748" y="0"/>
                      <a:pt x="14872" y="4107"/>
                      <a:pt x="18734" y="10777"/>
                    </a:cubicBezTo>
                  </a:path>
                  <a:path w="18734" h="21600" stroke="0" extrusionOk="0">
                    <a:moveTo>
                      <a:pt x="0" y="0"/>
                    </a:moveTo>
                    <a:cubicBezTo>
                      <a:pt x="13" y="0"/>
                      <a:pt x="27" y="-1"/>
                      <a:pt x="41" y="0"/>
                    </a:cubicBezTo>
                    <a:cubicBezTo>
                      <a:pt x="7748" y="0"/>
                      <a:pt x="14872" y="4107"/>
                      <a:pt x="18734" y="10777"/>
                    </a:cubicBezTo>
                    <a:lnTo>
                      <a:pt x="41" y="21600"/>
                    </a:lnTo>
                    <a:lnTo>
                      <a:pt x="0" y="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16" name="Arc 10">
                <a:extLst>
                  <a:ext uri="{FF2B5EF4-FFF2-40B4-BE49-F238E27FC236}">
                    <a16:creationId xmlns:a16="http://schemas.microsoft.com/office/drawing/2014/main" id="{E75F1D90-7A4E-5B4A-8C24-142B0C5EB3D6}"/>
                  </a:ext>
                </a:extLst>
              </p:cNvPr>
              <p:cNvSpPr>
                <a:spLocks/>
              </p:cNvSpPr>
              <p:nvPr/>
            </p:nvSpPr>
            <p:spPr bwMode="auto">
              <a:xfrm>
                <a:off x="2963" y="1462"/>
                <a:ext cx="286" cy="957"/>
              </a:xfrm>
              <a:custGeom>
                <a:avLst/>
                <a:gdLst>
                  <a:gd name="T0" fmla="*/ 0 w 16325"/>
                  <a:gd name="T1" fmla="*/ 0 h 21517"/>
                  <a:gd name="T2" fmla="*/ 0 w 16325"/>
                  <a:gd name="T3" fmla="*/ 0 h 21517"/>
                  <a:gd name="T4" fmla="*/ 0 w 16325"/>
                  <a:gd name="T5" fmla="*/ 0 h 21517"/>
                  <a:gd name="T6" fmla="*/ 0 60000 65536"/>
                  <a:gd name="T7" fmla="*/ 0 60000 65536"/>
                  <a:gd name="T8" fmla="*/ 0 60000 65536"/>
                  <a:gd name="T9" fmla="*/ 0 w 16325"/>
                  <a:gd name="T10" fmla="*/ 0 h 21517"/>
                  <a:gd name="T11" fmla="*/ 16325 w 16325"/>
                  <a:gd name="T12" fmla="*/ 21517 h 21517"/>
                </a:gdLst>
                <a:ahLst/>
                <a:cxnLst>
                  <a:cxn ang="T6">
                    <a:pos x="T0" y="T1"/>
                  </a:cxn>
                  <a:cxn ang="T7">
                    <a:pos x="T2" y="T3"/>
                  </a:cxn>
                  <a:cxn ang="T8">
                    <a:pos x="T4" y="T5"/>
                  </a:cxn>
                </a:cxnLst>
                <a:rect l="T9" t="T10" r="T11" b="T12"/>
                <a:pathLst>
                  <a:path w="16325" h="21517" fill="none" extrusionOk="0">
                    <a:moveTo>
                      <a:pt x="14438" y="21517"/>
                    </a:moveTo>
                    <a:cubicBezTo>
                      <a:pt x="8851" y="21027"/>
                      <a:pt x="3672" y="18383"/>
                      <a:pt x="-1" y="14144"/>
                    </a:cubicBezTo>
                  </a:path>
                  <a:path w="16325" h="21517" stroke="0" extrusionOk="0">
                    <a:moveTo>
                      <a:pt x="14438" y="21517"/>
                    </a:moveTo>
                    <a:cubicBezTo>
                      <a:pt x="8851" y="21027"/>
                      <a:pt x="3672" y="18383"/>
                      <a:pt x="-1" y="14144"/>
                    </a:cubicBezTo>
                    <a:lnTo>
                      <a:pt x="16325" y="0"/>
                    </a:lnTo>
                    <a:lnTo>
                      <a:pt x="14438" y="21517"/>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17" name="Arc 11">
                <a:extLst>
                  <a:ext uri="{FF2B5EF4-FFF2-40B4-BE49-F238E27FC236}">
                    <a16:creationId xmlns:a16="http://schemas.microsoft.com/office/drawing/2014/main" id="{FD8D47B3-7826-7F43-95B0-848E862A32BD}"/>
                  </a:ext>
                </a:extLst>
              </p:cNvPr>
              <p:cNvSpPr>
                <a:spLocks/>
              </p:cNvSpPr>
              <p:nvPr/>
            </p:nvSpPr>
            <p:spPr bwMode="auto">
              <a:xfrm>
                <a:off x="3208" y="2388"/>
                <a:ext cx="340" cy="62"/>
              </a:xfrm>
              <a:custGeom>
                <a:avLst/>
                <a:gdLst>
                  <a:gd name="T0" fmla="*/ 0 w 18662"/>
                  <a:gd name="T1" fmla="*/ 0 h 21586"/>
                  <a:gd name="T2" fmla="*/ 0 w 18662"/>
                  <a:gd name="T3" fmla="*/ 0 h 21586"/>
                  <a:gd name="T4" fmla="*/ 0 w 18662"/>
                  <a:gd name="T5" fmla="*/ 0 h 21586"/>
                  <a:gd name="T6" fmla="*/ 0 60000 65536"/>
                  <a:gd name="T7" fmla="*/ 0 60000 65536"/>
                  <a:gd name="T8" fmla="*/ 0 60000 65536"/>
                  <a:gd name="T9" fmla="*/ 0 w 18662"/>
                  <a:gd name="T10" fmla="*/ 0 h 21586"/>
                  <a:gd name="T11" fmla="*/ 18662 w 18662"/>
                  <a:gd name="T12" fmla="*/ 21586 h 21586"/>
                </a:gdLst>
                <a:ahLst/>
                <a:cxnLst>
                  <a:cxn ang="T6">
                    <a:pos x="T0" y="T1"/>
                  </a:cxn>
                  <a:cxn ang="T7">
                    <a:pos x="T2" y="T3"/>
                  </a:cxn>
                  <a:cxn ang="T8">
                    <a:pos x="T4" y="T5"/>
                  </a:cxn>
                </a:cxnLst>
                <a:rect l="T9" t="T10" r="T11" b="T12"/>
                <a:pathLst>
                  <a:path w="18662" h="21586" fill="none" extrusionOk="0">
                    <a:moveTo>
                      <a:pt x="17882" y="21585"/>
                    </a:moveTo>
                    <a:cubicBezTo>
                      <a:pt x="10479" y="21318"/>
                      <a:pt x="3730" y="17276"/>
                      <a:pt x="0" y="10876"/>
                    </a:cubicBezTo>
                  </a:path>
                  <a:path w="18662" h="21586" stroke="0" extrusionOk="0">
                    <a:moveTo>
                      <a:pt x="17882" y="21585"/>
                    </a:moveTo>
                    <a:cubicBezTo>
                      <a:pt x="10479" y="21318"/>
                      <a:pt x="3730" y="17276"/>
                      <a:pt x="0" y="10876"/>
                    </a:cubicBezTo>
                    <a:lnTo>
                      <a:pt x="18662" y="0"/>
                    </a:lnTo>
                    <a:lnTo>
                      <a:pt x="17882" y="21585"/>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71690" name="Group 12">
              <a:extLst>
                <a:ext uri="{FF2B5EF4-FFF2-40B4-BE49-F238E27FC236}">
                  <a16:creationId xmlns:a16="http://schemas.microsoft.com/office/drawing/2014/main" id="{2C6C593B-CAC3-1E46-8710-AEC59C318E75}"/>
                </a:ext>
              </a:extLst>
            </p:cNvPr>
            <p:cNvGrpSpPr>
              <a:grpSpLocks/>
            </p:cNvGrpSpPr>
            <p:nvPr/>
          </p:nvGrpSpPr>
          <p:grpSpPr bwMode="auto">
            <a:xfrm>
              <a:off x="1330" y="1462"/>
              <a:ext cx="969" cy="1263"/>
              <a:chOff x="1441" y="1462"/>
              <a:chExt cx="1050" cy="1263"/>
            </a:xfrm>
          </p:grpSpPr>
          <p:sp>
            <p:nvSpPr>
              <p:cNvPr id="71712" name="Arc 13">
                <a:extLst>
                  <a:ext uri="{FF2B5EF4-FFF2-40B4-BE49-F238E27FC236}">
                    <a16:creationId xmlns:a16="http://schemas.microsoft.com/office/drawing/2014/main" id="{632B6C4A-BBD0-0040-85C2-6FA4C03E5DB8}"/>
                  </a:ext>
                </a:extLst>
              </p:cNvPr>
              <p:cNvSpPr>
                <a:spLocks/>
              </p:cNvSpPr>
              <p:nvPr/>
            </p:nvSpPr>
            <p:spPr bwMode="auto">
              <a:xfrm>
                <a:off x="2035" y="1473"/>
                <a:ext cx="456" cy="1252"/>
              </a:xfrm>
              <a:custGeom>
                <a:avLst/>
                <a:gdLst>
                  <a:gd name="T0" fmla="*/ 0 w 18717"/>
                  <a:gd name="T1" fmla="*/ 0 h 21600"/>
                  <a:gd name="T2" fmla="*/ 0 w 18717"/>
                  <a:gd name="T3" fmla="*/ 0 h 21600"/>
                  <a:gd name="T4" fmla="*/ 0 w 18717"/>
                  <a:gd name="T5" fmla="*/ 0 h 21600"/>
                  <a:gd name="T6" fmla="*/ 0 60000 65536"/>
                  <a:gd name="T7" fmla="*/ 0 60000 65536"/>
                  <a:gd name="T8" fmla="*/ 0 60000 65536"/>
                  <a:gd name="T9" fmla="*/ 0 w 18717"/>
                  <a:gd name="T10" fmla="*/ 0 h 21600"/>
                  <a:gd name="T11" fmla="*/ 18717 w 18717"/>
                  <a:gd name="T12" fmla="*/ 21600 h 21600"/>
                </a:gdLst>
                <a:ahLst/>
                <a:cxnLst>
                  <a:cxn ang="T6">
                    <a:pos x="T0" y="T1"/>
                  </a:cxn>
                  <a:cxn ang="T7">
                    <a:pos x="T2" y="T3"/>
                  </a:cxn>
                  <a:cxn ang="T8">
                    <a:pos x="T4" y="T5"/>
                  </a:cxn>
                </a:cxnLst>
                <a:rect l="T9" t="T10" r="T11" b="T12"/>
                <a:pathLst>
                  <a:path w="18717" h="21600" fill="none" extrusionOk="0">
                    <a:moveTo>
                      <a:pt x="0" y="10818"/>
                    </a:moveTo>
                    <a:cubicBezTo>
                      <a:pt x="3848" y="4137"/>
                      <a:pt x="10966" y="14"/>
                      <a:pt x="18676" y="0"/>
                    </a:cubicBezTo>
                  </a:path>
                  <a:path w="18717" h="21600" stroke="0" extrusionOk="0">
                    <a:moveTo>
                      <a:pt x="0" y="10818"/>
                    </a:moveTo>
                    <a:cubicBezTo>
                      <a:pt x="3848" y="4137"/>
                      <a:pt x="10966" y="14"/>
                      <a:pt x="18676" y="0"/>
                    </a:cubicBezTo>
                    <a:lnTo>
                      <a:pt x="18717" y="21600"/>
                    </a:lnTo>
                    <a:lnTo>
                      <a:pt x="0" y="10818"/>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13" name="Arc 14">
                <a:extLst>
                  <a:ext uri="{FF2B5EF4-FFF2-40B4-BE49-F238E27FC236}">
                    <a16:creationId xmlns:a16="http://schemas.microsoft.com/office/drawing/2014/main" id="{E2837C83-F20F-724D-A818-678AB4760B18}"/>
                  </a:ext>
                </a:extLst>
              </p:cNvPr>
              <p:cNvSpPr>
                <a:spLocks/>
              </p:cNvSpPr>
              <p:nvPr/>
            </p:nvSpPr>
            <p:spPr bwMode="auto">
              <a:xfrm>
                <a:off x="1740" y="1462"/>
                <a:ext cx="285" cy="958"/>
              </a:xfrm>
              <a:custGeom>
                <a:avLst/>
                <a:gdLst>
                  <a:gd name="T0" fmla="*/ 0 w 16300"/>
                  <a:gd name="T1" fmla="*/ 0 h 21522"/>
                  <a:gd name="T2" fmla="*/ 0 w 16300"/>
                  <a:gd name="T3" fmla="*/ 0 h 21522"/>
                  <a:gd name="T4" fmla="*/ 0 w 16300"/>
                  <a:gd name="T5" fmla="*/ 0 h 21522"/>
                  <a:gd name="T6" fmla="*/ 0 60000 65536"/>
                  <a:gd name="T7" fmla="*/ 0 60000 65536"/>
                  <a:gd name="T8" fmla="*/ 0 60000 65536"/>
                  <a:gd name="T9" fmla="*/ 0 w 16300"/>
                  <a:gd name="T10" fmla="*/ 0 h 21522"/>
                  <a:gd name="T11" fmla="*/ 16300 w 16300"/>
                  <a:gd name="T12" fmla="*/ 21522 h 21522"/>
                </a:gdLst>
                <a:ahLst/>
                <a:cxnLst>
                  <a:cxn ang="T6">
                    <a:pos x="T0" y="T1"/>
                  </a:cxn>
                  <a:cxn ang="T7">
                    <a:pos x="T2" y="T3"/>
                  </a:cxn>
                  <a:cxn ang="T8">
                    <a:pos x="T4" y="T5"/>
                  </a:cxn>
                </a:cxnLst>
                <a:rect l="T9" t="T10" r="T11" b="T12"/>
                <a:pathLst>
                  <a:path w="16300" h="21522" fill="none" extrusionOk="0">
                    <a:moveTo>
                      <a:pt x="16299" y="14172"/>
                    </a:moveTo>
                    <a:cubicBezTo>
                      <a:pt x="12615" y="18410"/>
                      <a:pt x="7425" y="21046"/>
                      <a:pt x="1830" y="21522"/>
                    </a:cubicBezTo>
                  </a:path>
                  <a:path w="16300" h="21522" stroke="0" extrusionOk="0">
                    <a:moveTo>
                      <a:pt x="16299" y="14172"/>
                    </a:moveTo>
                    <a:cubicBezTo>
                      <a:pt x="12615" y="18410"/>
                      <a:pt x="7425" y="21046"/>
                      <a:pt x="1830" y="21522"/>
                    </a:cubicBezTo>
                    <a:lnTo>
                      <a:pt x="0" y="0"/>
                    </a:lnTo>
                    <a:lnTo>
                      <a:pt x="16299" y="14172"/>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14" name="Arc 15">
                <a:extLst>
                  <a:ext uri="{FF2B5EF4-FFF2-40B4-BE49-F238E27FC236}">
                    <a16:creationId xmlns:a16="http://schemas.microsoft.com/office/drawing/2014/main" id="{3B5799E8-D8F6-8841-BB47-0B3D1C4EB096}"/>
                  </a:ext>
                </a:extLst>
              </p:cNvPr>
              <p:cNvSpPr>
                <a:spLocks/>
              </p:cNvSpPr>
              <p:nvPr/>
            </p:nvSpPr>
            <p:spPr bwMode="auto">
              <a:xfrm>
                <a:off x="1441" y="2388"/>
                <a:ext cx="340" cy="62"/>
              </a:xfrm>
              <a:custGeom>
                <a:avLst/>
                <a:gdLst>
                  <a:gd name="T0" fmla="*/ 0 w 18648"/>
                  <a:gd name="T1" fmla="*/ 0 h 21588"/>
                  <a:gd name="T2" fmla="*/ 0 w 18648"/>
                  <a:gd name="T3" fmla="*/ 0 h 21588"/>
                  <a:gd name="T4" fmla="*/ 0 w 18648"/>
                  <a:gd name="T5" fmla="*/ 0 h 21588"/>
                  <a:gd name="T6" fmla="*/ 0 60000 65536"/>
                  <a:gd name="T7" fmla="*/ 0 60000 65536"/>
                  <a:gd name="T8" fmla="*/ 0 60000 65536"/>
                  <a:gd name="T9" fmla="*/ 0 w 18648"/>
                  <a:gd name="T10" fmla="*/ 0 h 21588"/>
                  <a:gd name="T11" fmla="*/ 18648 w 18648"/>
                  <a:gd name="T12" fmla="*/ 21588 h 21588"/>
                </a:gdLst>
                <a:ahLst/>
                <a:cxnLst>
                  <a:cxn ang="T6">
                    <a:pos x="T0" y="T1"/>
                  </a:cxn>
                  <a:cxn ang="T7">
                    <a:pos x="T2" y="T3"/>
                  </a:cxn>
                  <a:cxn ang="T8">
                    <a:pos x="T4" y="T5"/>
                  </a:cxn>
                </a:cxnLst>
                <a:rect l="T9" t="T10" r="T11" b="T12"/>
                <a:pathLst>
                  <a:path w="18648" h="21588" fill="none" extrusionOk="0">
                    <a:moveTo>
                      <a:pt x="18647" y="10900"/>
                    </a:moveTo>
                    <a:cubicBezTo>
                      <a:pt x="14904" y="17304"/>
                      <a:pt x="8137" y="21339"/>
                      <a:pt x="723" y="21587"/>
                    </a:cubicBezTo>
                  </a:path>
                  <a:path w="18648" h="21588" stroke="0" extrusionOk="0">
                    <a:moveTo>
                      <a:pt x="18647" y="10900"/>
                    </a:moveTo>
                    <a:cubicBezTo>
                      <a:pt x="14904" y="17304"/>
                      <a:pt x="8137" y="21339"/>
                      <a:pt x="723" y="21587"/>
                    </a:cubicBezTo>
                    <a:lnTo>
                      <a:pt x="0" y="0"/>
                    </a:lnTo>
                    <a:lnTo>
                      <a:pt x="18647" y="1090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71691" name="Line 16">
              <a:extLst>
                <a:ext uri="{FF2B5EF4-FFF2-40B4-BE49-F238E27FC236}">
                  <a16:creationId xmlns:a16="http://schemas.microsoft.com/office/drawing/2014/main" id="{99742B7C-CE81-664F-8250-BE153B1CAE61}"/>
                </a:ext>
              </a:extLst>
            </p:cNvPr>
            <p:cNvSpPr>
              <a:spLocks noChangeShapeType="1"/>
            </p:cNvSpPr>
            <p:nvPr/>
          </p:nvSpPr>
          <p:spPr bwMode="auto">
            <a:xfrm>
              <a:off x="3536" y="1368"/>
              <a:ext cx="0" cy="1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1692" name="Group 17">
              <a:extLst>
                <a:ext uri="{FF2B5EF4-FFF2-40B4-BE49-F238E27FC236}">
                  <a16:creationId xmlns:a16="http://schemas.microsoft.com/office/drawing/2014/main" id="{73D89ECB-71B9-E749-AB49-C11FD31063D1}"/>
                </a:ext>
              </a:extLst>
            </p:cNvPr>
            <p:cNvGrpSpPr>
              <a:grpSpLocks/>
            </p:cNvGrpSpPr>
            <p:nvPr/>
          </p:nvGrpSpPr>
          <p:grpSpPr bwMode="auto">
            <a:xfrm>
              <a:off x="3538" y="1458"/>
              <a:ext cx="969" cy="1263"/>
              <a:chOff x="3833" y="1458"/>
              <a:chExt cx="1050" cy="1263"/>
            </a:xfrm>
          </p:grpSpPr>
          <p:sp>
            <p:nvSpPr>
              <p:cNvPr id="71709" name="Arc 18">
                <a:extLst>
                  <a:ext uri="{FF2B5EF4-FFF2-40B4-BE49-F238E27FC236}">
                    <a16:creationId xmlns:a16="http://schemas.microsoft.com/office/drawing/2014/main" id="{ED46207B-7E4D-7540-B9B8-2AA94E2B1E44}"/>
                  </a:ext>
                </a:extLst>
              </p:cNvPr>
              <p:cNvSpPr>
                <a:spLocks/>
              </p:cNvSpPr>
              <p:nvPr/>
            </p:nvSpPr>
            <p:spPr bwMode="auto">
              <a:xfrm>
                <a:off x="3833" y="1469"/>
                <a:ext cx="456" cy="1252"/>
              </a:xfrm>
              <a:custGeom>
                <a:avLst/>
                <a:gdLst>
                  <a:gd name="T0" fmla="*/ 0 w 18734"/>
                  <a:gd name="T1" fmla="*/ 0 h 21600"/>
                  <a:gd name="T2" fmla="*/ 0 w 18734"/>
                  <a:gd name="T3" fmla="*/ 0 h 21600"/>
                  <a:gd name="T4" fmla="*/ 0 w 18734"/>
                  <a:gd name="T5" fmla="*/ 0 h 21600"/>
                  <a:gd name="T6" fmla="*/ 0 60000 65536"/>
                  <a:gd name="T7" fmla="*/ 0 60000 65536"/>
                  <a:gd name="T8" fmla="*/ 0 60000 65536"/>
                  <a:gd name="T9" fmla="*/ 0 w 18734"/>
                  <a:gd name="T10" fmla="*/ 0 h 21600"/>
                  <a:gd name="T11" fmla="*/ 18734 w 18734"/>
                  <a:gd name="T12" fmla="*/ 21600 h 21600"/>
                </a:gdLst>
                <a:ahLst/>
                <a:cxnLst>
                  <a:cxn ang="T6">
                    <a:pos x="T0" y="T1"/>
                  </a:cxn>
                  <a:cxn ang="T7">
                    <a:pos x="T2" y="T3"/>
                  </a:cxn>
                  <a:cxn ang="T8">
                    <a:pos x="T4" y="T5"/>
                  </a:cxn>
                </a:cxnLst>
                <a:rect l="T9" t="T10" r="T11" b="T12"/>
                <a:pathLst>
                  <a:path w="18734" h="21600" fill="none" extrusionOk="0">
                    <a:moveTo>
                      <a:pt x="0" y="0"/>
                    </a:moveTo>
                    <a:cubicBezTo>
                      <a:pt x="13" y="0"/>
                      <a:pt x="27" y="-1"/>
                      <a:pt x="41" y="0"/>
                    </a:cubicBezTo>
                    <a:cubicBezTo>
                      <a:pt x="7748" y="0"/>
                      <a:pt x="14872" y="4107"/>
                      <a:pt x="18734" y="10777"/>
                    </a:cubicBezTo>
                  </a:path>
                  <a:path w="18734" h="21600" stroke="0" extrusionOk="0">
                    <a:moveTo>
                      <a:pt x="0" y="0"/>
                    </a:moveTo>
                    <a:cubicBezTo>
                      <a:pt x="13" y="0"/>
                      <a:pt x="27" y="-1"/>
                      <a:pt x="41" y="0"/>
                    </a:cubicBezTo>
                    <a:cubicBezTo>
                      <a:pt x="7748" y="0"/>
                      <a:pt x="14872" y="4107"/>
                      <a:pt x="18734" y="10777"/>
                    </a:cubicBezTo>
                    <a:lnTo>
                      <a:pt x="41" y="21600"/>
                    </a:lnTo>
                    <a:lnTo>
                      <a:pt x="0" y="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10" name="Arc 19">
                <a:extLst>
                  <a:ext uri="{FF2B5EF4-FFF2-40B4-BE49-F238E27FC236}">
                    <a16:creationId xmlns:a16="http://schemas.microsoft.com/office/drawing/2014/main" id="{4D353AF2-DAAD-C246-91B0-C9774B5A13BE}"/>
                  </a:ext>
                </a:extLst>
              </p:cNvPr>
              <p:cNvSpPr>
                <a:spLocks/>
              </p:cNvSpPr>
              <p:nvPr/>
            </p:nvSpPr>
            <p:spPr bwMode="auto">
              <a:xfrm>
                <a:off x="4299" y="1458"/>
                <a:ext cx="285" cy="957"/>
              </a:xfrm>
              <a:custGeom>
                <a:avLst/>
                <a:gdLst>
                  <a:gd name="T0" fmla="*/ 0 w 16334"/>
                  <a:gd name="T1" fmla="*/ 0 h 21512"/>
                  <a:gd name="T2" fmla="*/ 0 w 16334"/>
                  <a:gd name="T3" fmla="*/ 0 h 21512"/>
                  <a:gd name="T4" fmla="*/ 0 w 16334"/>
                  <a:gd name="T5" fmla="*/ 0 h 21512"/>
                  <a:gd name="T6" fmla="*/ 0 60000 65536"/>
                  <a:gd name="T7" fmla="*/ 0 60000 65536"/>
                  <a:gd name="T8" fmla="*/ 0 60000 65536"/>
                  <a:gd name="T9" fmla="*/ 0 w 16334"/>
                  <a:gd name="T10" fmla="*/ 0 h 21512"/>
                  <a:gd name="T11" fmla="*/ 16334 w 16334"/>
                  <a:gd name="T12" fmla="*/ 21512 h 21512"/>
                </a:gdLst>
                <a:ahLst/>
                <a:cxnLst>
                  <a:cxn ang="T6">
                    <a:pos x="T0" y="T1"/>
                  </a:cxn>
                  <a:cxn ang="T7">
                    <a:pos x="T2" y="T3"/>
                  </a:cxn>
                  <a:cxn ang="T8">
                    <a:pos x="T4" y="T5"/>
                  </a:cxn>
                </a:cxnLst>
                <a:rect l="T9" t="T10" r="T11" b="T12"/>
                <a:pathLst>
                  <a:path w="16334" h="21512" fill="none" extrusionOk="0">
                    <a:moveTo>
                      <a:pt x="14387" y="21512"/>
                    </a:moveTo>
                    <a:cubicBezTo>
                      <a:pt x="8817" y="21008"/>
                      <a:pt x="3659" y="18363"/>
                      <a:pt x="0" y="14133"/>
                    </a:cubicBezTo>
                  </a:path>
                  <a:path w="16334" h="21512" stroke="0" extrusionOk="0">
                    <a:moveTo>
                      <a:pt x="14387" y="21512"/>
                    </a:moveTo>
                    <a:cubicBezTo>
                      <a:pt x="8817" y="21008"/>
                      <a:pt x="3659" y="18363"/>
                      <a:pt x="0" y="14133"/>
                    </a:cubicBezTo>
                    <a:lnTo>
                      <a:pt x="16334" y="0"/>
                    </a:lnTo>
                    <a:lnTo>
                      <a:pt x="14387" y="21512"/>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11" name="Arc 20">
                <a:extLst>
                  <a:ext uri="{FF2B5EF4-FFF2-40B4-BE49-F238E27FC236}">
                    <a16:creationId xmlns:a16="http://schemas.microsoft.com/office/drawing/2014/main" id="{236057F2-397E-9246-B128-3DA8D643F09A}"/>
                  </a:ext>
                </a:extLst>
              </p:cNvPr>
              <p:cNvSpPr>
                <a:spLocks/>
              </p:cNvSpPr>
              <p:nvPr/>
            </p:nvSpPr>
            <p:spPr bwMode="auto">
              <a:xfrm>
                <a:off x="4543" y="2384"/>
                <a:ext cx="340" cy="62"/>
              </a:xfrm>
              <a:custGeom>
                <a:avLst/>
                <a:gdLst>
                  <a:gd name="T0" fmla="*/ 0 w 18668"/>
                  <a:gd name="T1" fmla="*/ 0 h 21584"/>
                  <a:gd name="T2" fmla="*/ 0 w 18668"/>
                  <a:gd name="T3" fmla="*/ 0 h 21584"/>
                  <a:gd name="T4" fmla="*/ 0 w 18668"/>
                  <a:gd name="T5" fmla="*/ 0 h 21584"/>
                  <a:gd name="T6" fmla="*/ 0 60000 65536"/>
                  <a:gd name="T7" fmla="*/ 0 60000 65536"/>
                  <a:gd name="T8" fmla="*/ 0 60000 65536"/>
                  <a:gd name="T9" fmla="*/ 0 w 18668"/>
                  <a:gd name="T10" fmla="*/ 0 h 21584"/>
                  <a:gd name="T11" fmla="*/ 18668 w 18668"/>
                  <a:gd name="T12" fmla="*/ 21584 h 21584"/>
                </a:gdLst>
                <a:ahLst/>
                <a:cxnLst>
                  <a:cxn ang="T6">
                    <a:pos x="T0" y="T1"/>
                  </a:cxn>
                  <a:cxn ang="T7">
                    <a:pos x="T2" y="T3"/>
                  </a:cxn>
                  <a:cxn ang="T8">
                    <a:pos x="T4" y="T5"/>
                  </a:cxn>
                </a:cxnLst>
                <a:rect l="T9" t="T10" r="T11" b="T12"/>
                <a:pathLst>
                  <a:path w="18668" h="21584" fill="none" extrusionOk="0">
                    <a:moveTo>
                      <a:pt x="17832" y="21583"/>
                    </a:moveTo>
                    <a:cubicBezTo>
                      <a:pt x="10445" y="21297"/>
                      <a:pt x="3718" y="17254"/>
                      <a:pt x="0" y="10865"/>
                    </a:cubicBezTo>
                  </a:path>
                  <a:path w="18668" h="21584" stroke="0" extrusionOk="0">
                    <a:moveTo>
                      <a:pt x="17832" y="21583"/>
                    </a:moveTo>
                    <a:cubicBezTo>
                      <a:pt x="10445" y="21297"/>
                      <a:pt x="3718" y="17254"/>
                      <a:pt x="0" y="10865"/>
                    </a:cubicBezTo>
                    <a:lnTo>
                      <a:pt x="18668" y="0"/>
                    </a:lnTo>
                    <a:lnTo>
                      <a:pt x="17832" y="21583"/>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71693" name="Group 21">
              <a:extLst>
                <a:ext uri="{FF2B5EF4-FFF2-40B4-BE49-F238E27FC236}">
                  <a16:creationId xmlns:a16="http://schemas.microsoft.com/office/drawing/2014/main" id="{32FC36BD-23D8-7344-833E-2629A8D8CF49}"/>
                </a:ext>
              </a:extLst>
            </p:cNvPr>
            <p:cNvGrpSpPr>
              <a:grpSpLocks/>
            </p:cNvGrpSpPr>
            <p:nvPr/>
          </p:nvGrpSpPr>
          <p:grpSpPr bwMode="auto">
            <a:xfrm>
              <a:off x="2562" y="1458"/>
              <a:ext cx="969" cy="1263"/>
              <a:chOff x="2776" y="1458"/>
              <a:chExt cx="1049" cy="1263"/>
            </a:xfrm>
          </p:grpSpPr>
          <p:sp>
            <p:nvSpPr>
              <p:cNvPr id="71706" name="Arc 22">
                <a:extLst>
                  <a:ext uri="{FF2B5EF4-FFF2-40B4-BE49-F238E27FC236}">
                    <a16:creationId xmlns:a16="http://schemas.microsoft.com/office/drawing/2014/main" id="{30A27E08-110C-304D-8B65-45ABBD72AC66}"/>
                  </a:ext>
                </a:extLst>
              </p:cNvPr>
              <p:cNvSpPr>
                <a:spLocks/>
              </p:cNvSpPr>
              <p:nvPr/>
            </p:nvSpPr>
            <p:spPr bwMode="auto">
              <a:xfrm>
                <a:off x="3369" y="1469"/>
                <a:ext cx="456" cy="1252"/>
              </a:xfrm>
              <a:custGeom>
                <a:avLst/>
                <a:gdLst>
                  <a:gd name="T0" fmla="*/ 0 w 18711"/>
                  <a:gd name="T1" fmla="*/ 0 h 21600"/>
                  <a:gd name="T2" fmla="*/ 0 w 18711"/>
                  <a:gd name="T3" fmla="*/ 0 h 21600"/>
                  <a:gd name="T4" fmla="*/ 0 w 18711"/>
                  <a:gd name="T5" fmla="*/ 0 h 21600"/>
                  <a:gd name="T6" fmla="*/ 0 60000 65536"/>
                  <a:gd name="T7" fmla="*/ 0 60000 65536"/>
                  <a:gd name="T8" fmla="*/ 0 60000 65536"/>
                  <a:gd name="T9" fmla="*/ 0 w 18711"/>
                  <a:gd name="T10" fmla="*/ 0 h 21600"/>
                  <a:gd name="T11" fmla="*/ 18711 w 18711"/>
                  <a:gd name="T12" fmla="*/ 21600 h 21600"/>
                </a:gdLst>
                <a:ahLst/>
                <a:cxnLst>
                  <a:cxn ang="T6">
                    <a:pos x="T0" y="T1"/>
                  </a:cxn>
                  <a:cxn ang="T7">
                    <a:pos x="T2" y="T3"/>
                  </a:cxn>
                  <a:cxn ang="T8">
                    <a:pos x="T4" y="T5"/>
                  </a:cxn>
                </a:cxnLst>
                <a:rect l="T9" t="T10" r="T11" b="T12"/>
                <a:pathLst>
                  <a:path w="18711" h="21600" fill="none" extrusionOk="0">
                    <a:moveTo>
                      <a:pt x="0" y="10808"/>
                    </a:moveTo>
                    <a:cubicBezTo>
                      <a:pt x="3850" y="4133"/>
                      <a:pt x="10964" y="14"/>
                      <a:pt x="18670" y="0"/>
                    </a:cubicBezTo>
                  </a:path>
                  <a:path w="18711" h="21600" stroke="0" extrusionOk="0">
                    <a:moveTo>
                      <a:pt x="0" y="10808"/>
                    </a:moveTo>
                    <a:cubicBezTo>
                      <a:pt x="3850" y="4133"/>
                      <a:pt x="10964" y="14"/>
                      <a:pt x="18670" y="0"/>
                    </a:cubicBezTo>
                    <a:lnTo>
                      <a:pt x="18711" y="21600"/>
                    </a:lnTo>
                    <a:lnTo>
                      <a:pt x="0" y="10808"/>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07" name="Arc 23">
                <a:extLst>
                  <a:ext uri="{FF2B5EF4-FFF2-40B4-BE49-F238E27FC236}">
                    <a16:creationId xmlns:a16="http://schemas.microsoft.com/office/drawing/2014/main" id="{766F0470-F111-4048-A0F9-32F447648F41}"/>
                  </a:ext>
                </a:extLst>
              </p:cNvPr>
              <p:cNvSpPr>
                <a:spLocks/>
              </p:cNvSpPr>
              <p:nvPr/>
            </p:nvSpPr>
            <p:spPr bwMode="auto">
              <a:xfrm>
                <a:off x="3075" y="1458"/>
                <a:ext cx="285" cy="958"/>
              </a:xfrm>
              <a:custGeom>
                <a:avLst/>
                <a:gdLst>
                  <a:gd name="T0" fmla="*/ 0 w 16285"/>
                  <a:gd name="T1" fmla="*/ 0 h 21522"/>
                  <a:gd name="T2" fmla="*/ 0 w 16285"/>
                  <a:gd name="T3" fmla="*/ 0 h 21522"/>
                  <a:gd name="T4" fmla="*/ 0 w 16285"/>
                  <a:gd name="T5" fmla="*/ 0 h 21522"/>
                  <a:gd name="T6" fmla="*/ 0 60000 65536"/>
                  <a:gd name="T7" fmla="*/ 0 60000 65536"/>
                  <a:gd name="T8" fmla="*/ 0 60000 65536"/>
                  <a:gd name="T9" fmla="*/ 0 w 16285"/>
                  <a:gd name="T10" fmla="*/ 0 h 21522"/>
                  <a:gd name="T11" fmla="*/ 16285 w 16285"/>
                  <a:gd name="T12" fmla="*/ 21522 h 21522"/>
                </a:gdLst>
                <a:ahLst/>
                <a:cxnLst>
                  <a:cxn ang="T6">
                    <a:pos x="T0" y="T1"/>
                  </a:cxn>
                  <a:cxn ang="T7">
                    <a:pos x="T2" y="T3"/>
                  </a:cxn>
                  <a:cxn ang="T8">
                    <a:pos x="T4" y="T5"/>
                  </a:cxn>
                </a:cxnLst>
                <a:rect l="T9" t="T10" r="T11" b="T12"/>
                <a:pathLst>
                  <a:path w="16285" h="21522" fill="none" extrusionOk="0">
                    <a:moveTo>
                      <a:pt x="16285" y="14190"/>
                    </a:moveTo>
                    <a:cubicBezTo>
                      <a:pt x="12601" y="18417"/>
                      <a:pt x="7418" y="21046"/>
                      <a:pt x="1832" y="21522"/>
                    </a:cubicBezTo>
                  </a:path>
                  <a:path w="16285" h="21522" stroke="0" extrusionOk="0">
                    <a:moveTo>
                      <a:pt x="16285" y="14190"/>
                    </a:moveTo>
                    <a:cubicBezTo>
                      <a:pt x="12601" y="18417"/>
                      <a:pt x="7418" y="21046"/>
                      <a:pt x="1832" y="21522"/>
                    </a:cubicBezTo>
                    <a:lnTo>
                      <a:pt x="0" y="0"/>
                    </a:lnTo>
                    <a:lnTo>
                      <a:pt x="16285" y="1419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08" name="Arc 24">
                <a:extLst>
                  <a:ext uri="{FF2B5EF4-FFF2-40B4-BE49-F238E27FC236}">
                    <a16:creationId xmlns:a16="http://schemas.microsoft.com/office/drawing/2014/main" id="{CDAFF017-897B-CB44-A009-DCFC6F3A5DBD}"/>
                  </a:ext>
                </a:extLst>
              </p:cNvPr>
              <p:cNvSpPr>
                <a:spLocks/>
              </p:cNvSpPr>
              <p:nvPr/>
            </p:nvSpPr>
            <p:spPr bwMode="auto">
              <a:xfrm>
                <a:off x="2776" y="2384"/>
                <a:ext cx="340" cy="62"/>
              </a:xfrm>
              <a:custGeom>
                <a:avLst/>
                <a:gdLst>
                  <a:gd name="T0" fmla="*/ 0 w 18639"/>
                  <a:gd name="T1" fmla="*/ 0 h 21588"/>
                  <a:gd name="T2" fmla="*/ 0 w 18639"/>
                  <a:gd name="T3" fmla="*/ 0 h 21588"/>
                  <a:gd name="T4" fmla="*/ 0 w 18639"/>
                  <a:gd name="T5" fmla="*/ 0 h 21588"/>
                  <a:gd name="T6" fmla="*/ 0 60000 65536"/>
                  <a:gd name="T7" fmla="*/ 0 60000 65536"/>
                  <a:gd name="T8" fmla="*/ 0 60000 65536"/>
                  <a:gd name="T9" fmla="*/ 0 w 18639"/>
                  <a:gd name="T10" fmla="*/ 0 h 21588"/>
                  <a:gd name="T11" fmla="*/ 18639 w 18639"/>
                  <a:gd name="T12" fmla="*/ 21588 h 21588"/>
                </a:gdLst>
                <a:ahLst/>
                <a:cxnLst>
                  <a:cxn ang="T6">
                    <a:pos x="T0" y="T1"/>
                  </a:cxn>
                  <a:cxn ang="T7">
                    <a:pos x="T2" y="T3"/>
                  </a:cxn>
                  <a:cxn ang="T8">
                    <a:pos x="T4" y="T5"/>
                  </a:cxn>
                </a:cxnLst>
                <a:rect l="T9" t="T10" r="T11" b="T12"/>
                <a:pathLst>
                  <a:path w="18639" h="21588" fill="none" extrusionOk="0">
                    <a:moveTo>
                      <a:pt x="18639" y="10915"/>
                    </a:moveTo>
                    <a:cubicBezTo>
                      <a:pt x="14894" y="17310"/>
                      <a:pt x="8131" y="21339"/>
                      <a:pt x="724" y="21587"/>
                    </a:cubicBezTo>
                  </a:path>
                  <a:path w="18639" h="21588" stroke="0" extrusionOk="0">
                    <a:moveTo>
                      <a:pt x="18639" y="10915"/>
                    </a:moveTo>
                    <a:cubicBezTo>
                      <a:pt x="14894" y="17310"/>
                      <a:pt x="8131" y="21339"/>
                      <a:pt x="724" y="21587"/>
                    </a:cubicBezTo>
                    <a:lnTo>
                      <a:pt x="0" y="0"/>
                    </a:lnTo>
                    <a:lnTo>
                      <a:pt x="18639" y="10915"/>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71694" name="Line 25">
              <a:extLst>
                <a:ext uri="{FF2B5EF4-FFF2-40B4-BE49-F238E27FC236}">
                  <a16:creationId xmlns:a16="http://schemas.microsoft.com/office/drawing/2014/main" id="{98B591D5-3348-9A40-8EDC-2E0039441BC2}"/>
                </a:ext>
              </a:extLst>
            </p:cNvPr>
            <p:cNvSpPr>
              <a:spLocks noChangeShapeType="1"/>
            </p:cNvSpPr>
            <p:nvPr/>
          </p:nvSpPr>
          <p:spPr bwMode="auto">
            <a:xfrm>
              <a:off x="2916" y="1592"/>
              <a:ext cx="0" cy="10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5" name="Rectangle 26">
              <a:extLst>
                <a:ext uri="{FF2B5EF4-FFF2-40B4-BE49-F238E27FC236}">
                  <a16:creationId xmlns:a16="http://schemas.microsoft.com/office/drawing/2014/main" id="{7C075F7D-B551-9443-AFFB-F1BE2FBCB55F}"/>
                </a:ext>
              </a:extLst>
            </p:cNvPr>
            <p:cNvSpPr>
              <a:spLocks noChangeArrowheads="1"/>
            </p:cNvSpPr>
            <p:nvPr/>
          </p:nvSpPr>
          <p:spPr bwMode="auto">
            <a:xfrm>
              <a:off x="2844" y="2699"/>
              <a:ext cx="160"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0</a:t>
              </a:r>
            </a:p>
          </p:txBody>
        </p:sp>
        <p:sp>
          <p:nvSpPr>
            <p:cNvPr id="71696" name="Rectangle 27">
              <a:extLst>
                <a:ext uri="{FF2B5EF4-FFF2-40B4-BE49-F238E27FC236}">
                  <a16:creationId xmlns:a16="http://schemas.microsoft.com/office/drawing/2014/main" id="{759B95F6-E7E6-1A41-B1DF-46064C7E3CF8}"/>
                </a:ext>
              </a:extLst>
            </p:cNvPr>
            <p:cNvSpPr>
              <a:spLocks noChangeArrowheads="1"/>
            </p:cNvSpPr>
            <p:nvPr/>
          </p:nvSpPr>
          <p:spPr bwMode="auto">
            <a:xfrm>
              <a:off x="3423" y="2702"/>
              <a:ext cx="258"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+A</a:t>
              </a:r>
            </a:p>
          </p:txBody>
        </p:sp>
        <p:sp>
          <p:nvSpPr>
            <p:cNvPr id="71697" name="Rectangle 28">
              <a:extLst>
                <a:ext uri="{FF2B5EF4-FFF2-40B4-BE49-F238E27FC236}">
                  <a16:creationId xmlns:a16="http://schemas.microsoft.com/office/drawing/2014/main" id="{5FF636F6-ED93-6042-9620-E8812DBA5290}"/>
                </a:ext>
              </a:extLst>
            </p:cNvPr>
            <p:cNvSpPr>
              <a:spLocks noChangeArrowheads="1"/>
            </p:cNvSpPr>
            <p:nvPr/>
          </p:nvSpPr>
          <p:spPr bwMode="auto">
            <a:xfrm>
              <a:off x="2172" y="2702"/>
              <a:ext cx="229"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-A</a:t>
              </a:r>
            </a:p>
          </p:txBody>
        </p:sp>
        <p:sp>
          <p:nvSpPr>
            <p:cNvPr id="71698" name="Rectangle 29">
              <a:extLst>
                <a:ext uri="{FF2B5EF4-FFF2-40B4-BE49-F238E27FC236}">
                  <a16:creationId xmlns:a16="http://schemas.microsoft.com/office/drawing/2014/main" id="{630FC6D5-6C75-574D-95FA-D8C12053384A}"/>
                </a:ext>
              </a:extLst>
            </p:cNvPr>
            <p:cNvSpPr>
              <a:spLocks noChangeArrowheads="1"/>
            </p:cNvSpPr>
            <p:nvPr/>
          </p:nvSpPr>
          <p:spPr bwMode="auto">
            <a:xfrm>
              <a:off x="4008" y="1514"/>
              <a:ext cx="1230" cy="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b="1">
                  <a:latin typeface="Times New Roman" panose="02020603050405020304" pitchFamily="18" charset="0"/>
                </a:rPr>
                <a:t>Distribution of signal + noise  when a </a:t>
              </a:r>
              <a:r>
                <a:rPr lang="ja-JP" altLang="en-GB" sz="1600" b="1">
                  <a:latin typeface="Times New Roman" panose="02020603050405020304" pitchFamily="18" charset="0"/>
                </a:rPr>
                <a:t>‘</a:t>
              </a:r>
              <a:r>
                <a:rPr lang="en-GB" altLang="ja-JP" sz="1600" b="1">
                  <a:latin typeface="Times New Roman" panose="02020603050405020304" pitchFamily="18" charset="0"/>
                </a:rPr>
                <a:t>1</a:t>
              </a:r>
              <a:r>
                <a:rPr lang="ja-JP" altLang="en-GB" sz="1600" b="1">
                  <a:latin typeface="Times New Roman" panose="02020603050405020304" pitchFamily="18" charset="0"/>
                </a:rPr>
                <a:t>’</a:t>
              </a:r>
              <a:r>
                <a:rPr lang="en-GB" altLang="ja-JP" sz="1600" b="1">
                  <a:latin typeface="Times New Roman" panose="02020603050405020304" pitchFamily="18" charset="0"/>
                </a:rPr>
                <a:t> (+A) is transmitted</a:t>
              </a:r>
              <a:endParaRPr lang="en-GB" altLang="en-US" sz="1600" b="1">
                <a:latin typeface="Times New Roman" panose="02020603050405020304" pitchFamily="18" charset="0"/>
              </a:endParaRPr>
            </a:p>
          </p:txBody>
        </p:sp>
        <p:sp>
          <p:nvSpPr>
            <p:cNvPr id="71699" name="Rectangle 30">
              <a:extLst>
                <a:ext uri="{FF2B5EF4-FFF2-40B4-BE49-F238E27FC236}">
                  <a16:creationId xmlns:a16="http://schemas.microsoft.com/office/drawing/2014/main" id="{CCE43F2B-CFB4-4643-9579-07F65B065051}"/>
                </a:ext>
              </a:extLst>
            </p:cNvPr>
            <p:cNvSpPr>
              <a:spLocks noChangeArrowheads="1"/>
            </p:cNvSpPr>
            <p:nvPr/>
          </p:nvSpPr>
          <p:spPr bwMode="auto">
            <a:xfrm>
              <a:off x="756" y="1478"/>
              <a:ext cx="1230"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b="1">
                  <a:latin typeface="Times New Roman" panose="02020603050405020304" pitchFamily="18" charset="0"/>
                </a:rPr>
                <a:t>Distribution of signal + noise  when a </a:t>
              </a:r>
              <a:r>
                <a:rPr lang="ja-JP" altLang="en-GB" sz="1600" b="1">
                  <a:latin typeface="Times New Roman" panose="02020603050405020304" pitchFamily="18" charset="0"/>
                </a:rPr>
                <a:t>‘</a:t>
              </a:r>
              <a:r>
                <a:rPr lang="en-GB" altLang="ja-JP" sz="1600" b="1">
                  <a:latin typeface="Times New Roman" panose="02020603050405020304" pitchFamily="18" charset="0"/>
                </a:rPr>
                <a:t>0</a:t>
              </a:r>
              <a:r>
                <a:rPr lang="ja-JP" altLang="en-GB" sz="1600" b="1">
                  <a:latin typeface="Times New Roman" panose="02020603050405020304" pitchFamily="18" charset="0"/>
                </a:rPr>
                <a:t>’</a:t>
              </a:r>
              <a:r>
                <a:rPr lang="en-GB" altLang="ja-JP" sz="1600" b="1">
                  <a:latin typeface="Times New Roman" panose="02020603050405020304" pitchFamily="18" charset="0"/>
                </a:rPr>
                <a:t> (-A) is transmitted</a:t>
              </a:r>
              <a:endParaRPr lang="en-GB" altLang="en-US" sz="1600" b="1">
                <a:latin typeface="Times New Roman" panose="02020603050405020304" pitchFamily="18" charset="0"/>
              </a:endParaRPr>
            </a:p>
          </p:txBody>
        </p:sp>
        <p:sp>
          <p:nvSpPr>
            <p:cNvPr id="71700" name="Rectangle 31">
              <a:extLst>
                <a:ext uri="{FF2B5EF4-FFF2-40B4-BE49-F238E27FC236}">
                  <a16:creationId xmlns:a16="http://schemas.microsoft.com/office/drawing/2014/main" id="{FFC2B22E-AA46-B946-993D-87F9FC007A0C}"/>
                </a:ext>
              </a:extLst>
            </p:cNvPr>
            <p:cNvSpPr>
              <a:spLocks noChangeArrowheads="1"/>
            </p:cNvSpPr>
            <p:nvPr/>
          </p:nvSpPr>
          <p:spPr bwMode="auto">
            <a:xfrm>
              <a:off x="3215" y="3016"/>
              <a:ext cx="87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latin typeface="Times New Roman" panose="02020603050405020304" pitchFamily="18" charset="0"/>
                </a:rPr>
                <a:t>Tail area = P[1|0]</a:t>
              </a:r>
            </a:p>
          </p:txBody>
        </p:sp>
        <p:sp>
          <p:nvSpPr>
            <p:cNvPr id="71701" name="Rectangle 32">
              <a:extLst>
                <a:ext uri="{FF2B5EF4-FFF2-40B4-BE49-F238E27FC236}">
                  <a16:creationId xmlns:a16="http://schemas.microsoft.com/office/drawing/2014/main" id="{2B810977-CBB0-5946-9967-9018DD0C8FEB}"/>
                </a:ext>
              </a:extLst>
            </p:cNvPr>
            <p:cNvSpPr>
              <a:spLocks noChangeArrowheads="1"/>
            </p:cNvSpPr>
            <p:nvPr/>
          </p:nvSpPr>
          <p:spPr bwMode="auto">
            <a:xfrm>
              <a:off x="1622" y="3028"/>
              <a:ext cx="871"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latin typeface="Times New Roman" panose="02020603050405020304" pitchFamily="18" charset="0"/>
                </a:rPr>
                <a:t>Tail area = P[0|1]</a:t>
              </a:r>
            </a:p>
          </p:txBody>
        </p:sp>
        <p:sp>
          <p:nvSpPr>
            <p:cNvPr id="71702" name="Line 33">
              <a:extLst>
                <a:ext uri="{FF2B5EF4-FFF2-40B4-BE49-F238E27FC236}">
                  <a16:creationId xmlns:a16="http://schemas.microsoft.com/office/drawing/2014/main" id="{8F2662AB-126A-A04E-AF19-D47065A97D4A}"/>
                </a:ext>
              </a:extLst>
            </p:cNvPr>
            <p:cNvSpPr>
              <a:spLocks noChangeShapeType="1"/>
            </p:cNvSpPr>
            <p:nvPr/>
          </p:nvSpPr>
          <p:spPr bwMode="auto">
            <a:xfrm flipH="1">
              <a:off x="2480" y="2516"/>
              <a:ext cx="347" cy="468"/>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03" name="Line 34">
              <a:extLst>
                <a:ext uri="{FF2B5EF4-FFF2-40B4-BE49-F238E27FC236}">
                  <a16:creationId xmlns:a16="http://schemas.microsoft.com/office/drawing/2014/main" id="{3C3E2262-228E-F349-9307-21F79C92A77A}"/>
                </a:ext>
              </a:extLst>
            </p:cNvPr>
            <p:cNvSpPr>
              <a:spLocks noChangeShapeType="1"/>
            </p:cNvSpPr>
            <p:nvPr/>
          </p:nvSpPr>
          <p:spPr bwMode="auto">
            <a:xfrm>
              <a:off x="3076" y="2516"/>
              <a:ext cx="328" cy="48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04" name="Rectangle 35">
              <a:extLst>
                <a:ext uri="{FF2B5EF4-FFF2-40B4-BE49-F238E27FC236}">
                  <a16:creationId xmlns:a16="http://schemas.microsoft.com/office/drawing/2014/main" id="{A4562F07-0DA0-234B-9791-D83372D5D391}"/>
                </a:ext>
              </a:extLst>
            </p:cNvPr>
            <p:cNvSpPr>
              <a:spLocks noChangeArrowheads="1"/>
            </p:cNvSpPr>
            <p:nvPr/>
          </p:nvSpPr>
          <p:spPr bwMode="auto">
            <a:xfrm>
              <a:off x="2605" y="3242"/>
              <a:ext cx="509"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latin typeface="Times New Roman" panose="02020603050405020304" pitchFamily="18" charset="0"/>
                </a:rPr>
                <a:t>Decision</a:t>
              </a:r>
            </a:p>
            <a:p>
              <a:pPr>
                <a:spcBef>
                  <a:spcPct val="0"/>
                </a:spcBef>
                <a:buFontTx/>
                <a:buNone/>
              </a:pPr>
              <a:r>
                <a:rPr lang="en-GB" altLang="en-US" sz="1600">
                  <a:latin typeface="Times New Roman" panose="02020603050405020304" pitchFamily="18" charset="0"/>
                </a:rPr>
                <a:t>threshold</a:t>
              </a:r>
            </a:p>
          </p:txBody>
        </p:sp>
        <p:sp>
          <p:nvSpPr>
            <p:cNvPr id="71705" name="Line 36">
              <a:extLst>
                <a:ext uri="{FF2B5EF4-FFF2-40B4-BE49-F238E27FC236}">
                  <a16:creationId xmlns:a16="http://schemas.microsoft.com/office/drawing/2014/main" id="{6447E2FB-3C42-A040-A4CE-79AF0E9592F4}"/>
                </a:ext>
              </a:extLst>
            </p:cNvPr>
            <p:cNvSpPr>
              <a:spLocks noChangeShapeType="1"/>
            </p:cNvSpPr>
            <p:nvPr/>
          </p:nvSpPr>
          <p:spPr bwMode="auto">
            <a:xfrm>
              <a:off x="2940" y="2920"/>
              <a:ext cx="0" cy="34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1685" name="Text Box 37">
            <a:extLst>
              <a:ext uri="{FF2B5EF4-FFF2-40B4-BE49-F238E27FC236}">
                <a16:creationId xmlns:a16="http://schemas.microsoft.com/office/drawing/2014/main" id="{4A4B32BB-C23F-AA43-AEC1-73D0BB85406C}"/>
              </a:ext>
            </a:extLst>
          </p:cNvPr>
          <p:cNvSpPr txBox="1">
            <a:spLocks noChangeArrowheads="1"/>
          </p:cNvSpPr>
          <p:nvPr/>
        </p:nvSpPr>
        <p:spPr bwMode="auto">
          <a:xfrm>
            <a:off x="4945063" y="476250"/>
            <a:ext cx="4198937"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GB" altLang="en-US" sz="2000"/>
              <a:t>Probability of error (Pe) or Bit Error Rate (BER) taken as ratio of number of bits received in error </a:t>
            </a:r>
            <a:r>
              <a:rPr lang="en-GB" altLang="en-US" sz="2000" i="1"/>
              <a:t>to</a:t>
            </a:r>
            <a:r>
              <a:rPr lang="en-GB" altLang="en-US" sz="2000"/>
              <a:t> the total number of bits, in a given transmission period.</a:t>
            </a:r>
          </a:p>
          <a:p>
            <a:pPr eaLnBrk="1" hangingPunct="1">
              <a:spcBef>
                <a:spcPct val="50000"/>
              </a:spcBef>
            </a:pPr>
            <a:r>
              <a:rPr lang="en-GB" altLang="en-US" sz="2000"/>
              <a:t>The</a:t>
            </a:r>
            <a:r>
              <a:rPr lang="en-US" altLang="en-US" sz="2000"/>
              <a:t> primary measure of performance of a digital system</a:t>
            </a:r>
          </a:p>
          <a:p>
            <a:pPr eaLnBrk="1" hangingPunct="1">
              <a:spcBef>
                <a:spcPct val="50000"/>
              </a:spcBef>
            </a:pPr>
            <a:r>
              <a:rPr lang="en-GB" altLang="en-US" sz="2000"/>
              <a:t>For optical systems BER is </a:t>
            </a:r>
            <a:r>
              <a:rPr lang="en-US" altLang="en-US" sz="2000">
                <a:solidFill>
                  <a:srgbClr val="000000"/>
                </a:solidFill>
              </a:rPr>
              <a:t>&lt; 10</a:t>
            </a:r>
            <a:r>
              <a:rPr lang="en-US" altLang="en-US" sz="2000" baseline="30000">
                <a:solidFill>
                  <a:srgbClr val="000000"/>
                </a:solidFill>
              </a:rPr>
              <a:t>-9</a:t>
            </a:r>
            <a:r>
              <a:rPr lang="en-US" altLang="en-US" sz="2000">
                <a:solidFill>
                  <a:srgbClr val="000000"/>
                </a:solidFill>
              </a:rPr>
              <a:t>,</a:t>
            </a:r>
            <a:r>
              <a:rPr lang="en-US" altLang="en-US" sz="2000"/>
              <a:t> </a:t>
            </a:r>
          </a:p>
          <a:p>
            <a:pPr eaLnBrk="1" hangingPunct="1">
              <a:spcBef>
                <a:spcPct val="50000"/>
              </a:spcBef>
            </a:pPr>
            <a:r>
              <a:rPr lang="en-GB" altLang="en-US" sz="2000"/>
              <a:t>This can be achieved for SNR value&gt;6</a:t>
            </a:r>
            <a:endParaRPr lang="en-US" altLang="en-US" sz="2000"/>
          </a:p>
          <a:p>
            <a:pPr eaLnBrk="1" hangingPunct="1">
              <a:spcBef>
                <a:spcPct val="50000"/>
              </a:spcBef>
            </a:pPr>
            <a:endParaRPr lang="en-GB" altLang="en-US" sz="2000"/>
          </a:p>
          <a:p>
            <a:pPr eaLnBrk="1" hangingPunct="1">
              <a:spcBef>
                <a:spcPct val="50000"/>
              </a:spcBef>
              <a:buFontTx/>
              <a:buNone/>
            </a:pPr>
            <a:endParaRPr lang="en-US" altLang="en-US" sz="1800"/>
          </a:p>
        </p:txBody>
      </p:sp>
      <p:sp>
        <p:nvSpPr>
          <p:cNvPr id="71686" name="Rectangle 38">
            <a:extLst>
              <a:ext uri="{FF2B5EF4-FFF2-40B4-BE49-F238E27FC236}">
                <a16:creationId xmlns:a16="http://schemas.microsoft.com/office/drawing/2014/main" id="{37A2CD2A-B01B-FD48-98F7-CEE85526901C}"/>
              </a:ext>
            </a:extLst>
          </p:cNvPr>
          <p:cNvSpPr>
            <a:spLocks noChangeArrowheads="1"/>
          </p:cNvSpPr>
          <p:nvPr/>
        </p:nvSpPr>
        <p:spPr bwMode="auto">
          <a:xfrm>
            <a:off x="4945063" y="538163"/>
            <a:ext cx="4198937" cy="3830637"/>
          </a:xfrm>
          <a:prstGeom prst="rect">
            <a:avLst/>
          </a:prstGeom>
          <a:solidFill>
            <a:srgbClr val="CCFFFF">
              <a:alpha val="20000"/>
            </a:srgbClr>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92065FD-0CCE-1C43-92E6-53F25C96A366}"/>
                  </a:ext>
                </a:extLst>
              </p:cNvPr>
              <p:cNvSpPr/>
              <p:nvPr/>
            </p:nvSpPr>
            <p:spPr>
              <a:xfrm>
                <a:off x="-82694" y="1120845"/>
                <a:ext cx="5000294" cy="23190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4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GB" sz="2400" i="1">
                              <a:effectLst/>
                              <a:latin typeface="Cambria Math" panose="02040503050406030204" pitchFamily="18" charset="0"/>
                              <a:ea typeface="Calibri" panose="020F0502020204030204" pitchFamily="34" charset="0"/>
                              <a:cs typeface="Times New Roman" panose="02020603050405020304" pitchFamily="18" charset="0"/>
                            </a:rPr>
                            <m:t>𝑒</m:t>
                          </m:r>
                        </m:sub>
                      </m:sSub>
                      <m:r>
                        <a:rPr lang="en-GB" sz="2400" i="1">
                          <a:effectLst/>
                          <a:latin typeface="Cambria Math" panose="02040503050406030204" pitchFamily="18" charset="0"/>
                          <a:ea typeface="Calibri" panose="020F0502020204030204" pitchFamily="34" charset="0"/>
                          <a:cs typeface="Times New Roman" panose="02020603050405020304" pitchFamily="18" charset="0"/>
                        </a:rPr>
                        <m:t>=</m:t>
                      </m:r>
                      <m:r>
                        <a:rPr lang="en-GB" sz="24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2400" i="1">
                              <a:effectLst/>
                              <a:latin typeface="Cambria Math" panose="02040503050406030204" pitchFamily="18" charset="0"/>
                              <a:ea typeface="Calibri" panose="020F0502020204030204" pitchFamily="34" charset="0"/>
                              <a:cs typeface="Times New Roman" panose="02020603050405020304" pitchFamily="18" charset="0"/>
                            </a:rPr>
                            <m:t>0</m:t>
                          </m:r>
                        </m:e>
                      </m:d>
                      <m:r>
                        <a:rPr lang="en-GB" sz="2400" i="1">
                          <a:effectLst/>
                          <a:latin typeface="Cambria Math" panose="02040503050406030204" pitchFamily="18" charset="0"/>
                          <a:ea typeface="Calibri" panose="020F0502020204030204" pitchFamily="34" charset="0"/>
                          <a:cs typeface="Times New Roman" panose="02020603050405020304" pitchFamily="18" charset="0"/>
                        </a:rPr>
                        <m:t>𝑃</m:t>
                      </m:r>
                      <m:d>
                        <m:dPr>
                          <m:begChr m:val="["/>
                          <m:endChr m:val="]"/>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2400" i="1">
                              <a:effectLst/>
                              <a:latin typeface="Cambria Math" panose="02040503050406030204" pitchFamily="18" charset="0"/>
                              <a:ea typeface="Calibri" panose="020F0502020204030204" pitchFamily="34" charset="0"/>
                              <a:cs typeface="Times New Roman" panose="02020603050405020304" pitchFamily="18" charset="0"/>
                            </a:rPr>
                            <m:t>1</m:t>
                          </m:r>
                        </m:e>
                        <m:e>
                          <m:r>
                            <a:rPr lang="en-GB" sz="2400" i="1">
                              <a:effectLst/>
                              <a:latin typeface="Cambria Math" panose="02040503050406030204" pitchFamily="18" charset="0"/>
                              <a:ea typeface="Calibri" panose="020F0502020204030204" pitchFamily="34" charset="0"/>
                              <a:cs typeface="Times New Roman" panose="02020603050405020304" pitchFamily="18" charset="0"/>
                            </a:rPr>
                            <m:t>0</m:t>
                          </m:r>
                        </m:e>
                      </m:d>
                      <m:r>
                        <a:rPr lang="en-GB" sz="2400" i="1">
                          <a:effectLst/>
                          <a:latin typeface="Cambria Math" panose="02040503050406030204" pitchFamily="18" charset="0"/>
                          <a:ea typeface="Calibri" panose="020F0502020204030204" pitchFamily="34" charset="0"/>
                          <a:cs typeface="Times New Roman" panose="02020603050405020304" pitchFamily="18" charset="0"/>
                        </a:rPr>
                        <m:t>+</m:t>
                      </m:r>
                      <m:r>
                        <a:rPr lang="en-GB" sz="24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2400" i="1">
                              <a:effectLst/>
                              <a:latin typeface="Cambria Math" panose="02040503050406030204" pitchFamily="18" charset="0"/>
                              <a:ea typeface="Calibri" panose="020F0502020204030204" pitchFamily="34" charset="0"/>
                              <a:cs typeface="Times New Roman" panose="02020603050405020304" pitchFamily="18" charset="0"/>
                            </a:rPr>
                            <m:t>1</m:t>
                          </m:r>
                        </m:e>
                      </m:d>
                      <m:r>
                        <a:rPr lang="en-GB" sz="2400" i="1">
                          <a:effectLst/>
                          <a:latin typeface="Cambria Math" panose="02040503050406030204" pitchFamily="18" charset="0"/>
                          <a:ea typeface="Calibri" panose="020F0502020204030204" pitchFamily="34" charset="0"/>
                          <a:cs typeface="Times New Roman" panose="02020603050405020304" pitchFamily="18" charset="0"/>
                        </a:rPr>
                        <m:t>𝑃</m:t>
                      </m:r>
                      <m:d>
                        <m:dPr>
                          <m:begChr m:val="["/>
                          <m:endChr m:val="]"/>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GB" sz="2400" i="1">
                              <a:effectLst/>
                              <a:latin typeface="Cambria Math" panose="02040503050406030204" pitchFamily="18" charset="0"/>
                              <a:ea typeface="Calibri" panose="020F0502020204030204" pitchFamily="34" charset="0"/>
                              <a:cs typeface="Times New Roman" panose="02020603050405020304" pitchFamily="18" charset="0"/>
                            </a:rPr>
                            <m:t>1</m:t>
                          </m:r>
                        </m:e>
                      </m:d>
                    </m:oMath>
                  </m:oMathPara>
                </a14:m>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n-GB" sz="2400">
                          <a:effectLst/>
                          <a:latin typeface="Cambria Math" panose="02040503050406030204" pitchFamily="18" charset="0"/>
                          <a:ea typeface="Times New Roman" panose="02020603050405020304" pitchFamily="18" charset="0"/>
                          <a:cs typeface="Times New Roman" panose="02020603050405020304" pitchFamily="18" charset="0"/>
                        </a:rPr>
                        <m:t>with</m:t>
                      </m:r>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en-GB"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0</m:t>
                          </m:r>
                        </m:e>
                      </m:d>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en-GB"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GB" sz="2400">
                          <a:effectLst/>
                          <a:latin typeface="Cambria Math" panose="02040503050406030204" pitchFamily="18" charset="0"/>
                          <a:ea typeface="Times New Roman" panose="02020603050405020304" pitchFamily="18" charset="0"/>
                          <a:cs typeface="Times New Roman" panose="02020603050405020304" pitchFamily="18" charset="0"/>
                        </a:rPr>
                        <m:t>and</m:t>
                      </m:r>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𝑃</m:t>
                      </m:r>
                      <m:d>
                        <m:dPr>
                          <m:begChr m:val="["/>
                          <m:endChr m:val="]"/>
                          <m:ctrlPr>
                            <a:rPr lang="en-GB"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0</m:t>
                          </m:r>
                        </m:e>
                      </m:d>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𝑃</m:t>
                      </m:r>
                      <m:d>
                        <m:dPr>
                          <m:begChr m:val="["/>
                          <m:endChr m:val="]"/>
                          <m:ctrlPr>
                            <a:rPr lang="en-GB"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GB" sz="2400">
                          <a:effectLst/>
                          <a:latin typeface="Cambria Math" panose="02040503050406030204" pitchFamily="18" charset="0"/>
                          <a:ea typeface="Times New Roman" panose="02020603050405020304" pitchFamily="18" charset="0"/>
                          <a:cs typeface="Times New Roman" panose="02020603050405020304" pitchFamily="18" charset="0"/>
                        </a:rPr>
                        <m:t>then</m:t>
                      </m:r>
                      <m:r>
                        <a:rPr lang="en-GB" sz="24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GB" sz="2400">
                          <a:effectLst/>
                          <a:latin typeface="Cambria Math" panose="02040503050406030204" pitchFamily="18" charset="0"/>
                          <a:ea typeface="Times New Roman" panose="02020603050405020304" pitchFamily="18" charset="0"/>
                          <a:cs typeface="Times New Roman" panose="02020603050405020304" pitchFamily="18" charset="0"/>
                        </a:rPr>
                        <m:t>with</m:t>
                      </m:r>
                      <m:r>
                        <a:rPr lang="en-GB" sz="2400">
                          <a:effectLst/>
                          <a:latin typeface="Cambria Math" panose="02040503050406030204" pitchFamily="18" charset="0"/>
                          <a:ea typeface="Times New Roman" panose="02020603050405020304" pitchFamily="18" charset="0"/>
                          <a:cs typeface="Times New Roman" panose="02020603050405020304" pitchFamily="18" charset="0"/>
                        </a:rPr>
                        <m:t> </m:t>
                      </m:r>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𝛼</m:t>
                      </m:r>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m:t>
                      </m:r>
                      <m:f>
                        <m:fPr>
                          <m:type m:val="lin"/>
                          <m:ctrlPr>
                            <a:rPr lang="en-GB"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𝐴</m:t>
                          </m:r>
                        </m:num>
                        <m:den>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𝜎</m:t>
                          </m:r>
                        </m:den>
                      </m:f>
                    </m:oMath>
                  </m:oMathPara>
                </a14:m>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GB"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𝑒</m:t>
                          </m:r>
                        </m:sub>
                      </m:sSub>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𝑃</m:t>
                      </m:r>
                      <m:d>
                        <m:dPr>
                          <m:begChr m:val="["/>
                          <m:endChr m:val="]"/>
                          <m:ctrlPr>
                            <a:rPr lang="en-GB"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0</m:t>
                          </m:r>
                        </m:e>
                      </m:d>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𝑃</m:t>
                      </m:r>
                      <m:d>
                        <m:dPr>
                          <m:begChr m:val="["/>
                          <m:endChr m:val="]"/>
                          <m:ctrlPr>
                            <a:rPr lang="en-GB"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1</m:t>
                          </m:r>
                        </m:num>
                        <m:den>
                          <m:rad>
                            <m:radPr>
                              <m:degHide m:val="on"/>
                              <m:ctrlPr>
                                <a:rPr lang="en-GB" sz="24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𝜋</m:t>
                              </m:r>
                            </m:e>
                          </m:rad>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𝛼</m:t>
                          </m:r>
                        </m:den>
                      </m:f>
                      <m:sSup>
                        <m:sSupPr>
                          <m:ctrlPr>
                            <a:rPr lang="en-GB"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GB"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𝛼</m:t>
                                  </m:r>
                                </m:e>
                                <m:sup>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2</m:t>
                              </m:r>
                            </m:den>
                          </m:f>
                        </m:sup>
                      </m:sSup>
                    </m:oMath>
                  </m:oMathPara>
                </a14:m>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892065FD-0CCE-1C43-92E6-53F25C96A366}"/>
                  </a:ext>
                </a:extLst>
              </p:cNvPr>
              <p:cNvSpPr>
                <a:spLocks noRot="1" noChangeAspect="1" noMove="1" noResize="1" noEditPoints="1" noAdjustHandles="1" noChangeArrowheads="1" noChangeShapeType="1" noTextEdit="1"/>
              </p:cNvSpPr>
              <p:nvPr/>
            </p:nvSpPr>
            <p:spPr>
              <a:xfrm>
                <a:off x="-82694" y="1120845"/>
                <a:ext cx="5000294" cy="2319033"/>
              </a:xfrm>
              <a:prstGeom prst="rect">
                <a:avLst/>
              </a:prstGeom>
              <a:blipFill>
                <a:blip r:embed="rId3"/>
                <a:stretch>
                  <a:fillRect r="-253" b="-3825"/>
                </a:stretch>
              </a:blipFill>
            </p:spPr>
            <p:txBody>
              <a:bodyPr/>
              <a:lstStyle/>
              <a:p>
                <a:r>
                  <a:rPr 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18851">
                                            <p:txEl>
                                              <p:pRg st="0" end="0"/>
                                            </p:txEl>
                                          </p:spTgt>
                                        </p:tgtEl>
                                        <p:attrNameLst>
                                          <p:attrName>style.visibility</p:attrName>
                                        </p:attrNameLst>
                                      </p:cBhvr>
                                      <p:to>
                                        <p:strVal val="visible"/>
                                      </p:to>
                                    </p:set>
                                    <p:anim calcmode="lin" valueType="num">
                                      <p:cBhvr>
                                        <p:cTn id="7" dur="1000" fill="hold"/>
                                        <p:tgtEl>
                                          <p:spTgt spid="71885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71885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71885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718851">
                                            <p:txEl>
                                              <p:pRg st="1" end="1"/>
                                            </p:txEl>
                                          </p:spTgt>
                                        </p:tgtEl>
                                        <p:attrNameLst>
                                          <p:attrName>style.visibility</p:attrName>
                                        </p:attrNameLst>
                                      </p:cBhvr>
                                      <p:to>
                                        <p:strVal val="visible"/>
                                      </p:to>
                                    </p:set>
                                    <p:anim calcmode="lin" valueType="num">
                                      <p:cBhvr>
                                        <p:cTn id="14" dur="1000" fill="hold"/>
                                        <p:tgtEl>
                                          <p:spTgt spid="718851">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718851">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7188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a:extLst>
              <a:ext uri="{FF2B5EF4-FFF2-40B4-BE49-F238E27FC236}">
                <a16:creationId xmlns:a16="http://schemas.microsoft.com/office/drawing/2014/main" id="{8FC7E01F-6DBD-EF46-BA48-06F8824F3569}"/>
              </a:ext>
            </a:extLst>
          </p:cNvPr>
          <p:cNvSpPr>
            <a:spLocks noGrp="1" noChangeArrowheads="1"/>
          </p:cNvSpPr>
          <p:nvPr>
            <p:ph type="title"/>
          </p:nvPr>
        </p:nvSpPr>
        <p:spPr>
          <a:xfrm>
            <a:off x="136525" y="628650"/>
            <a:ext cx="8532813" cy="504825"/>
          </a:xfrm>
        </p:spPr>
        <p:txBody>
          <a:bodyPr/>
          <a:lstStyle/>
          <a:p>
            <a:pPr eaLnBrk="1" hangingPunct="1">
              <a:defRPr/>
            </a:pPr>
            <a:r>
              <a:rPr lang="en-GB" dirty="0">
                <a:solidFill>
                  <a:schemeClr val="tx2">
                    <a:lumMod val="75000"/>
                  </a:schemeClr>
                </a:solidFill>
                <a:ea typeface="+mj-ea"/>
                <a:cs typeface="+mj-cs"/>
              </a:rPr>
              <a:t>Considerations for designers</a:t>
            </a:r>
            <a:endParaRPr lang="en-US" dirty="0">
              <a:solidFill>
                <a:schemeClr val="tx2">
                  <a:lumMod val="75000"/>
                </a:schemeClr>
              </a:solidFill>
              <a:ea typeface="+mj-ea"/>
              <a:cs typeface="+mj-cs"/>
            </a:endParaRPr>
          </a:p>
        </p:txBody>
      </p:sp>
      <p:graphicFrame>
        <p:nvGraphicFramePr>
          <p:cNvPr id="73730" name="Object 3" descr="BER as a function of SNR (Q factor) ">
            <a:extLst>
              <a:ext uri="{FF2B5EF4-FFF2-40B4-BE49-F238E27FC236}">
                <a16:creationId xmlns:a16="http://schemas.microsoft.com/office/drawing/2014/main" id="{0D83FFC4-897A-4044-8CA5-61FEB299DCEC}"/>
              </a:ext>
            </a:extLst>
          </p:cNvPr>
          <p:cNvGraphicFramePr>
            <a:graphicFrameLocks noGrp="1" noChangeAspect="1"/>
          </p:cNvGraphicFramePr>
          <p:nvPr>
            <p:ph type="body" idx="1"/>
            <p:extLst>
              <p:ext uri="{D42A27DB-BD31-4B8C-83A1-F6EECF244321}">
                <p14:modId xmlns:p14="http://schemas.microsoft.com/office/powerpoint/2010/main" val="1658049344"/>
              </p:ext>
            </p:extLst>
          </p:nvPr>
        </p:nvGraphicFramePr>
        <p:xfrm>
          <a:off x="604838" y="2486025"/>
          <a:ext cx="5468937" cy="4041775"/>
        </p:xfrm>
        <a:graphic>
          <a:graphicData uri="http://schemas.openxmlformats.org/presentationml/2006/ole">
            <mc:AlternateContent xmlns:mc="http://schemas.openxmlformats.org/markup-compatibility/2006">
              <mc:Choice xmlns:v="urn:schemas-microsoft-com:vml" Requires="v">
                <p:oleObj spid="_x0000_s73753" name="Bitmap Image" r:id="rId4" imgW="3067050" imgH="2266950" progId="Paint.Picture">
                  <p:embed/>
                </p:oleObj>
              </mc:Choice>
              <mc:Fallback>
                <p:oleObj name="Bitmap Image" r:id="rId4" imgW="3067050" imgH="2266950"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838" y="2486025"/>
                        <a:ext cx="5468937" cy="404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pic>
        <p:nvPicPr>
          <p:cNvPr id="720900" name="Picture 4" descr="PROB_ERR">
            <a:extLst>
              <a:ext uri="{FF2B5EF4-FFF2-40B4-BE49-F238E27FC236}">
                <a16:creationId xmlns:a16="http://schemas.microsoft.com/office/drawing/2014/main" id="{3DD786BF-FE54-5040-A683-582F55656D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8775" y="3175000"/>
            <a:ext cx="3635375"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73732" name="Text Box 5">
            <a:extLst>
              <a:ext uri="{FF2B5EF4-FFF2-40B4-BE49-F238E27FC236}">
                <a16:creationId xmlns:a16="http://schemas.microsoft.com/office/drawing/2014/main" id="{43395309-47EA-D041-9BC8-3DD35B00E0FE}"/>
              </a:ext>
            </a:extLst>
          </p:cNvPr>
          <p:cNvSpPr txBox="1">
            <a:spLocks noChangeArrowheads="1"/>
          </p:cNvSpPr>
          <p:nvPr/>
        </p:nvSpPr>
        <p:spPr bwMode="auto">
          <a:xfrm>
            <a:off x="506413" y="1319213"/>
            <a:ext cx="8069262" cy="646112"/>
          </a:xfrm>
          <a:prstGeom prst="rect">
            <a:avLst/>
          </a:prstGeom>
          <a:solidFill>
            <a:srgbClr val="CCFFFF">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GB" altLang="en-US" sz="1800">
                <a:solidFill>
                  <a:schemeClr val="tx2"/>
                </a:solidFill>
              </a:rPr>
              <a:t>1- The error rate deteriorates rapidly with SNR degradation (in the figure SNR is Q-Factor)</a:t>
            </a:r>
          </a:p>
        </p:txBody>
      </p:sp>
      <p:sp>
        <p:nvSpPr>
          <p:cNvPr id="720902" name="Text Box 6">
            <a:extLst>
              <a:ext uri="{FF2B5EF4-FFF2-40B4-BE49-F238E27FC236}">
                <a16:creationId xmlns:a16="http://schemas.microsoft.com/office/drawing/2014/main" id="{299FAC00-B422-7343-B036-5AE841C74121}"/>
              </a:ext>
            </a:extLst>
          </p:cNvPr>
          <p:cNvSpPr txBox="1">
            <a:spLocks noChangeArrowheads="1"/>
          </p:cNvSpPr>
          <p:nvPr/>
        </p:nvSpPr>
        <p:spPr bwMode="auto">
          <a:xfrm>
            <a:off x="506413" y="1833563"/>
            <a:ext cx="8105775" cy="646112"/>
          </a:xfrm>
          <a:prstGeom prst="rect">
            <a:avLst/>
          </a:prstGeom>
          <a:solidFill>
            <a:srgbClr val="CCFFFF">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GB" altLang="en-US" sz="1800"/>
              <a:t>2- </a:t>
            </a:r>
            <a:r>
              <a:rPr lang="en-GB" altLang="en-US" sz="1800">
                <a:solidFill>
                  <a:schemeClr val="tx2"/>
                </a:solidFill>
              </a:rPr>
              <a:t>Noise may be different on the 1s and 0s. Different analysis and design will be needed</a:t>
            </a:r>
            <a:endParaRPr lang="en-US" altLang="en-US" sz="1800">
              <a:solidFill>
                <a:schemeClr val="tx2"/>
              </a:solidFill>
            </a:endParaRPr>
          </a:p>
        </p:txBody>
      </p:sp>
      <p:sp>
        <p:nvSpPr>
          <p:cNvPr id="720904" name="Line 8">
            <a:extLst>
              <a:ext uri="{FF2B5EF4-FFF2-40B4-BE49-F238E27FC236}">
                <a16:creationId xmlns:a16="http://schemas.microsoft.com/office/drawing/2014/main" id="{BED9A7E0-81C6-9F43-88BF-B1CFB52D3ECB}"/>
              </a:ext>
            </a:extLst>
          </p:cNvPr>
          <p:cNvSpPr>
            <a:spLocks noChangeShapeType="1"/>
          </p:cNvSpPr>
          <p:nvPr/>
        </p:nvSpPr>
        <p:spPr bwMode="auto">
          <a:xfrm flipH="1">
            <a:off x="1069975" y="4802188"/>
            <a:ext cx="2765425" cy="11112"/>
          </a:xfrm>
          <a:prstGeom prst="line">
            <a:avLst/>
          </a:prstGeom>
          <a:noFill/>
          <a:ln w="15875">
            <a:solidFill>
              <a:srgbClr val="00FF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20905" name="Line 9">
            <a:extLst>
              <a:ext uri="{FF2B5EF4-FFF2-40B4-BE49-F238E27FC236}">
                <a16:creationId xmlns:a16="http://schemas.microsoft.com/office/drawing/2014/main" id="{DF5E59FB-EF2E-EF44-8284-D6190A890F94}"/>
              </a:ext>
            </a:extLst>
          </p:cNvPr>
          <p:cNvSpPr>
            <a:spLocks noChangeShapeType="1"/>
          </p:cNvSpPr>
          <p:nvPr/>
        </p:nvSpPr>
        <p:spPr bwMode="auto">
          <a:xfrm flipV="1">
            <a:off x="1754188" y="3584575"/>
            <a:ext cx="0" cy="2592388"/>
          </a:xfrm>
          <a:prstGeom prst="line">
            <a:avLst/>
          </a:prstGeom>
          <a:noFill/>
          <a:ln w="158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906" name="Line 10">
            <a:extLst>
              <a:ext uri="{FF2B5EF4-FFF2-40B4-BE49-F238E27FC236}">
                <a16:creationId xmlns:a16="http://schemas.microsoft.com/office/drawing/2014/main" id="{53FD0E0E-CF69-9D4C-A87C-2885004F534D}"/>
              </a:ext>
            </a:extLst>
          </p:cNvPr>
          <p:cNvSpPr>
            <a:spLocks noChangeShapeType="1"/>
          </p:cNvSpPr>
          <p:nvPr/>
        </p:nvSpPr>
        <p:spPr bwMode="auto">
          <a:xfrm>
            <a:off x="1111250" y="3608388"/>
            <a:ext cx="700088" cy="4762"/>
          </a:xfrm>
          <a:prstGeom prst="line">
            <a:avLst/>
          </a:prstGeom>
          <a:noFill/>
          <a:ln w="158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720907" name="Line 11">
            <a:extLst>
              <a:ext uri="{FF2B5EF4-FFF2-40B4-BE49-F238E27FC236}">
                <a16:creationId xmlns:a16="http://schemas.microsoft.com/office/drawing/2014/main" id="{16402ACA-447C-764F-A16F-8DB381B59898}"/>
              </a:ext>
            </a:extLst>
          </p:cNvPr>
          <p:cNvSpPr>
            <a:spLocks noChangeShapeType="1"/>
          </p:cNvSpPr>
          <p:nvPr/>
        </p:nvSpPr>
        <p:spPr bwMode="auto">
          <a:xfrm flipH="1">
            <a:off x="1143000" y="5389563"/>
            <a:ext cx="3360738" cy="20637"/>
          </a:xfrm>
          <a:prstGeom prst="line">
            <a:avLst/>
          </a:prstGeom>
          <a:noFill/>
          <a:ln w="15875">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20908" name="Line 12">
            <a:extLst>
              <a:ext uri="{FF2B5EF4-FFF2-40B4-BE49-F238E27FC236}">
                <a16:creationId xmlns:a16="http://schemas.microsoft.com/office/drawing/2014/main" id="{BBE01AFC-44C7-D341-868E-CD1908CF5DF6}"/>
              </a:ext>
            </a:extLst>
          </p:cNvPr>
          <p:cNvSpPr>
            <a:spLocks noChangeShapeType="1"/>
          </p:cNvSpPr>
          <p:nvPr/>
        </p:nvSpPr>
        <p:spPr bwMode="auto">
          <a:xfrm flipH="1" flipV="1">
            <a:off x="4486275" y="5407025"/>
            <a:ext cx="4763" cy="78105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909" name="Line 13">
            <a:extLst>
              <a:ext uri="{FF2B5EF4-FFF2-40B4-BE49-F238E27FC236}">
                <a16:creationId xmlns:a16="http://schemas.microsoft.com/office/drawing/2014/main" id="{813FB0BE-5C60-8E47-A275-C16D29B8CBC8}"/>
              </a:ext>
            </a:extLst>
          </p:cNvPr>
          <p:cNvSpPr>
            <a:spLocks noChangeShapeType="1"/>
          </p:cNvSpPr>
          <p:nvPr/>
        </p:nvSpPr>
        <p:spPr bwMode="auto">
          <a:xfrm flipV="1">
            <a:off x="3810000" y="4811713"/>
            <a:ext cx="0" cy="1357312"/>
          </a:xfrm>
          <a:prstGeom prst="line">
            <a:avLst/>
          </a:prstGeom>
          <a:noFill/>
          <a:ln w="127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911" name="Line 15">
            <a:extLst>
              <a:ext uri="{FF2B5EF4-FFF2-40B4-BE49-F238E27FC236}">
                <a16:creationId xmlns:a16="http://schemas.microsoft.com/office/drawing/2014/main" id="{FCD99BDE-7B0B-6D41-9FB3-2919B28CD649}"/>
              </a:ext>
            </a:extLst>
          </p:cNvPr>
          <p:cNvSpPr>
            <a:spLocks noChangeShapeType="1"/>
          </p:cNvSpPr>
          <p:nvPr/>
        </p:nvSpPr>
        <p:spPr bwMode="auto">
          <a:xfrm flipV="1">
            <a:off x="6299200" y="4762500"/>
            <a:ext cx="635000" cy="12192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912" name="Line 16">
            <a:extLst>
              <a:ext uri="{FF2B5EF4-FFF2-40B4-BE49-F238E27FC236}">
                <a16:creationId xmlns:a16="http://schemas.microsoft.com/office/drawing/2014/main" id="{5A5B61DC-150F-8249-85C8-C4E5E198D959}"/>
              </a:ext>
            </a:extLst>
          </p:cNvPr>
          <p:cNvSpPr>
            <a:spLocks noChangeShapeType="1"/>
          </p:cNvSpPr>
          <p:nvPr/>
        </p:nvSpPr>
        <p:spPr bwMode="auto">
          <a:xfrm flipH="1" flipV="1">
            <a:off x="7099300" y="4749800"/>
            <a:ext cx="495300" cy="11811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913" name="Text Box 17">
            <a:extLst>
              <a:ext uri="{FF2B5EF4-FFF2-40B4-BE49-F238E27FC236}">
                <a16:creationId xmlns:a16="http://schemas.microsoft.com/office/drawing/2014/main" id="{9D6EC851-76D9-DC42-A4AE-5BE2AC44E1B1}"/>
              </a:ext>
            </a:extLst>
          </p:cNvPr>
          <p:cNvSpPr txBox="1">
            <a:spLocks noChangeArrowheads="1"/>
          </p:cNvSpPr>
          <p:nvPr/>
        </p:nvSpPr>
        <p:spPr bwMode="auto">
          <a:xfrm>
            <a:off x="5994400" y="5524500"/>
            <a:ext cx="23749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pPr>
            <a:r>
              <a:rPr lang="en-GB" altLang="en-US" sz="1800"/>
              <a:t>Different areas;</a:t>
            </a:r>
          </a:p>
          <a:p>
            <a:pPr eaLnBrk="1" hangingPunct="1">
              <a:spcBef>
                <a:spcPct val="50000"/>
              </a:spcBef>
              <a:buFontTx/>
              <a:buNone/>
            </a:pPr>
            <a:r>
              <a:rPr lang="en-GB" altLang="en-US" sz="1800"/>
              <a:t>P(0</a:t>
            </a:r>
            <a:r>
              <a:rPr lang="en-US" altLang="en-US" sz="1800"/>
              <a:t>|1) </a:t>
            </a:r>
            <a:r>
              <a:rPr lang="en-US" altLang="en-US" sz="2400">
                <a:solidFill>
                  <a:srgbClr val="FF0000"/>
                </a:solidFill>
              </a:rPr>
              <a:t>≠</a:t>
            </a:r>
            <a:r>
              <a:rPr lang="en-US" altLang="en-US" sz="1800"/>
              <a:t> </a:t>
            </a:r>
            <a:r>
              <a:rPr lang="en-GB" altLang="en-US" sz="1800"/>
              <a:t>P(1</a:t>
            </a:r>
            <a:r>
              <a:rPr lang="en-US" altLang="en-US" sz="1800"/>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20906"/>
                                        </p:tgtEl>
                                        <p:attrNameLst>
                                          <p:attrName>style.visibility</p:attrName>
                                        </p:attrNameLst>
                                      </p:cBhvr>
                                      <p:to>
                                        <p:strVal val="visible"/>
                                      </p:to>
                                    </p:set>
                                    <p:animEffect transition="in" filter="fade">
                                      <p:cBhvr>
                                        <p:cTn id="7" dur="1000"/>
                                        <p:tgtEl>
                                          <p:spTgt spid="720906"/>
                                        </p:tgtEl>
                                      </p:cBhvr>
                                    </p:animEffect>
                                    <p:anim calcmode="lin" valueType="num">
                                      <p:cBhvr>
                                        <p:cTn id="8" dur="1000" fill="hold"/>
                                        <p:tgtEl>
                                          <p:spTgt spid="720906"/>
                                        </p:tgtEl>
                                        <p:attrNameLst>
                                          <p:attrName>ppt_x</p:attrName>
                                        </p:attrNameLst>
                                      </p:cBhvr>
                                      <p:tavLst>
                                        <p:tav tm="0">
                                          <p:val>
                                            <p:strVal val="#ppt_x"/>
                                          </p:val>
                                        </p:tav>
                                        <p:tav tm="100000">
                                          <p:val>
                                            <p:strVal val="#ppt_x"/>
                                          </p:val>
                                        </p:tav>
                                      </p:tavLst>
                                    </p:anim>
                                    <p:anim calcmode="lin" valueType="num">
                                      <p:cBhvr>
                                        <p:cTn id="9" dur="1000" fill="hold"/>
                                        <p:tgtEl>
                                          <p:spTgt spid="72090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20905"/>
                                        </p:tgtEl>
                                        <p:attrNameLst>
                                          <p:attrName>style.visibility</p:attrName>
                                        </p:attrNameLst>
                                      </p:cBhvr>
                                      <p:to>
                                        <p:strVal val="visible"/>
                                      </p:to>
                                    </p:set>
                                    <p:animEffect transition="in" filter="fade">
                                      <p:cBhvr>
                                        <p:cTn id="12" dur="1000"/>
                                        <p:tgtEl>
                                          <p:spTgt spid="720905"/>
                                        </p:tgtEl>
                                      </p:cBhvr>
                                    </p:animEffect>
                                    <p:anim calcmode="lin" valueType="num">
                                      <p:cBhvr>
                                        <p:cTn id="13" dur="1000" fill="hold"/>
                                        <p:tgtEl>
                                          <p:spTgt spid="720905"/>
                                        </p:tgtEl>
                                        <p:attrNameLst>
                                          <p:attrName>ppt_x</p:attrName>
                                        </p:attrNameLst>
                                      </p:cBhvr>
                                      <p:tavLst>
                                        <p:tav tm="0">
                                          <p:val>
                                            <p:strVal val="#ppt_x"/>
                                          </p:val>
                                        </p:tav>
                                        <p:tav tm="100000">
                                          <p:val>
                                            <p:strVal val="#ppt_x"/>
                                          </p:val>
                                        </p:tav>
                                      </p:tavLst>
                                    </p:anim>
                                    <p:anim calcmode="lin" valueType="num">
                                      <p:cBhvr>
                                        <p:cTn id="14" dur="1000" fill="hold"/>
                                        <p:tgtEl>
                                          <p:spTgt spid="720905"/>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20904"/>
                                        </p:tgtEl>
                                        <p:attrNameLst>
                                          <p:attrName>style.visibility</p:attrName>
                                        </p:attrNameLst>
                                      </p:cBhvr>
                                      <p:to>
                                        <p:strVal val="visible"/>
                                      </p:to>
                                    </p:set>
                                    <p:anim calcmode="lin" valueType="num">
                                      <p:cBhvr additive="base">
                                        <p:cTn id="19" dur="500" fill="hold"/>
                                        <p:tgtEl>
                                          <p:spTgt spid="720904"/>
                                        </p:tgtEl>
                                        <p:attrNameLst>
                                          <p:attrName>ppt_x</p:attrName>
                                        </p:attrNameLst>
                                      </p:cBhvr>
                                      <p:tavLst>
                                        <p:tav tm="0">
                                          <p:val>
                                            <p:strVal val="#ppt_x"/>
                                          </p:val>
                                        </p:tav>
                                        <p:tav tm="100000">
                                          <p:val>
                                            <p:strVal val="#ppt_x"/>
                                          </p:val>
                                        </p:tav>
                                      </p:tavLst>
                                    </p:anim>
                                    <p:anim calcmode="lin" valueType="num">
                                      <p:cBhvr additive="base">
                                        <p:cTn id="20" dur="500" fill="hold"/>
                                        <p:tgtEl>
                                          <p:spTgt spid="72090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20909"/>
                                        </p:tgtEl>
                                        <p:attrNameLst>
                                          <p:attrName>style.visibility</p:attrName>
                                        </p:attrNameLst>
                                      </p:cBhvr>
                                      <p:to>
                                        <p:strVal val="visible"/>
                                      </p:to>
                                    </p:set>
                                    <p:anim calcmode="lin" valueType="num">
                                      <p:cBhvr additive="base">
                                        <p:cTn id="23" dur="500" fill="hold"/>
                                        <p:tgtEl>
                                          <p:spTgt spid="720909"/>
                                        </p:tgtEl>
                                        <p:attrNameLst>
                                          <p:attrName>ppt_x</p:attrName>
                                        </p:attrNameLst>
                                      </p:cBhvr>
                                      <p:tavLst>
                                        <p:tav tm="0">
                                          <p:val>
                                            <p:strVal val="#ppt_x"/>
                                          </p:val>
                                        </p:tav>
                                        <p:tav tm="100000">
                                          <p:val>
                                            <p:strVal val="#ppt_x"/>
                                          </p:val>
                                        </p:tav>
                                      </p:tavLst>
                                    </p:anim>
                                    <p:anim calcmode="lin" valueType="num">
                                      <p:cBhvr additive="base">
                                        <p:cTn id="24" dur="500" fill="hold"/>
                                        <p:tgtEl>
                                          <p:spTgt spid="720909"/>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720908"/>
                                        </p:tgtEl>
                                        <p:attrNameLst>
                                          <p:attrName>style.visibility</p:attrName>
                                        </p:attrNameLst>
                                      </p:cBhvr>
                                      <p:to>
                                        <p:strVal val="visible"/>
                                      </p:to>
                                    </p:set>
                                    <p:anim calcmode="lin" valueType="num">
                                      <p:cBhvr additive="base">
                                        <p:cTn id="29" dur="500" fill="hold"/>
                                        <p:tgtEl>
                                          <p:spTgt spid="720908"/>
                                        </p:tgtEl>
                                        <p:attrNameLst>
                                          <p:attrName>ppt_x</p:attrName>
                                        </p:attrNameLst>
                                      </p:cBhvr>
                                      <p:tavLst>
                                        <p:tav tm="0">
                                          <p:val>
                                            <p:strVal val="#ppt_x"/>
                                          </p:val>
                                        </p:tav>
                                        <p:tav tm="100000">
                                          <p:val>
                                            <p:strVal val="#ppt_x"/>
                                          </p:val>
                                        </p:tav>
                                      </p:tavLst>
                                    </p:anim>
                                    <p:anim calcmode="lin" valueType="num">
                                      <p:cBhvr additive="base">
                                        <p:cTn id="30" dur="500" fill="hold"/>
                                        <p:tgtEl>
                                          <p:spTgt spid="72090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20907"/>
                                        </p:tgtEl>
                                        <p:attrNameLst>
                                          <p:attrName>style.visibility</p:attrName>
                                        </p:attrNameLst>
                                      </p:cBhvr>
                                      <p:to>
                                        <p:strVal val="visible"/>
                                      </p:to>
                                    </p:set>
                                    <p:anim calcmode="lin" valueType="num">
                                      <p:cBhvr additive="base">
                                        <p:cTn id="33" dur="500" fill="hold"/>
                                        <p:tgtEl>
                                          <p:spTgt spid="720907"/>
                                        </p:tgtEl>
                                        <p:attrNameLst>
                                          <p:attrName>ppt_x</p:attrName>
                                        </p:attrNameLst>
                                      </p:cBhvr>
                                      <p:tavLst>
                                        <p:tav tm="0">
                                          <p:val>
                                            <p:strVal val="#ppt_x"/>
                                          </p:val>
                                        </p:tav>
                                        <p:tav tm="100000">
                                          <p:val>
                                            <p:strVal val="#ppt_x"/>
                                          </p:val>
                                        </p:tav>
                                      </p:tavLst>
                                    </p:anim>
                                    <p:anim calcmode="lin" valueType="num">
                                      <p:cBhvr additive="base">
                                        <p:cTn id="34" dur="500" fill="hold"/>
                                        <p:tgtEl>
                                          <p:spTgt spid="720907"/>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20902"/>
                                        </p:tgtEl>
                                        <p:attrNameLst>
                                          <p:attrName>style.visibility</p:attrName>
                                        </p:attrNameLst>
                                      </p:cBhvr>
                                      <p:to>
                                        <p:strVal val="visible"/>
                                      </p:to>
                                    </p:set>
                                    <p:anim calcmode="lin" valueType="num">
                                      <p:cBhvr additive="base">
                                        <p:cTn id="39" dur="500" fill="hold"/>
                                        <p:tgtEl>
                                          <p:spTgt spid="720902"/>
                                        </p:tgtEl>
                                        <p:attrNameLst>
                                          <p:attrName>ppt_x</p:attrName>
                                        </p:attrNameLst>
                                      </p:cBhvr>
                                      <p:tavLst>
                                        <p:tav tm="0">
                                          <p:val>
                                            <p:strVal val="#ppt_x"/>
                                          </p:val>
                                        </p:tav>
                                        <p:tav tm="100000">
                                          <p:val>
                                            <p:strVal val="#ppt_x"/>
                                          </p:val>
                                        </p:tav>
                                      </p:tavLst>
                                    </p:anim>
                                    <p:anim calcmode="lin" valueType="num">
                                      <p:cBhvr additive="base">
                                        <p:cTn id="40" dur="500" fill="hold"/>
                                        <p:tgtEl>
                                          <p:spTgt spid="72090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nodePh="1">
                                  <p:stCondLst>
                                    <p:cond delay="0"/>
                                  </p:stCondLst>
                                  <p:endCondLst>
                                    <p:cond evt="begin" delay="0">
                                      <p:tn val="41"/>
                                    </p:cond>
                                  </p:endCondLst>
                                  <p:childTnLst>
                                    <p:set>
                                      <p:cBhvr>
                                        <p:cTn id="42" dur="1" fill="hold">
                                          <p:stCondLst>
                                            <p:cond delay="0"/>
                                          </p:stCondLst>
                                        </p:cTn>
                                        <p:tgtEl>
                                          <p:spTgt spid="720900"/>
                                        </p:tgtEl>
                                        <p:attrNameLst>
                                          <p:attrName>style.visibility</p:attrName>
                                        </p:attrNameLst>
                                      </p:cBhvr>
                                      <p:to>
                                        <p:strVal val="visible"/>
                                      </p:to>
                                    </p:set>
                                    <p:anim calcmode="lin" valueType="num">
                                      <p:cBhvr additive="base">
                                        <p:cTn id="43" dur="500" fill="hold"/>
                                        <p:tgtEl>
                                          <p:spTgt spid="720900"/>
                                        </p:tgtEl>
                                        <p:attrNameLst>
                                          <p:attrName>ppt_x</p:attrName>
                                        </p:attrNameLst>
                                      </p:cBhvr>
                                      <p:tavLst>
                                        <p:tav tm="0">
                                          <p:val>
                                            <p:strVal val="#ppt_x"/>
                                          </p:val>
                                        </p:tav>
                                        <p:tav tm="100000">
                                          <p:val>
                                            <p:strVal val="#ppt_x"/>
                                          </p:val>
                                        </p:tav>
                                      </p:tavLst>
                                    </p:anim>
                                    <p:anim calcmode="lin" valueType="num">
                                      <p:cBhvr additive="base">
                                        <p:cTn id="44" dur="500" fill="hold"/>
                                        <p:tgtEl>
                                          <p:spTgt spid="72090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20913"/>
                                        </p:tgtEl>
                                        <p:attrNameLst>
                                          <p:attrName>style.visibility</p:attrName>
                                        </p:attrNameLst>
                                      </p:cBhvr>
                                      <p:to>
                                        <p:strVal val="visible"/>
                                      </p:to>
                                    </p:set>
                                    <p:anim calcmode="lin" valueType="num">
                                      <p:cBhvr additive="base">
                                        <p:cTn id="47" dur="500" fill="hold"/>
                                        <p:tgtEl>
                                          <p:spTgt spid="720913"/>
                                        </p:tgtEl>
                                        <p:attrNameLst>
                                          <p:attrName>ppt_x</p:attrName>
                                        </p:attrNameLst>
                                      </p:cBhvr>
                                      <p:tavLst>
                                        <p:tav tm="0">
                                          <p:val>
                                            <p:strVal val="#ppt_x"/>
                                          </p:val>
                                        </p:tav>
                                        <p:tav tm="100000">
                                          <p:val>
                                            <p:strVal val="#ppt_x"/>
                                          </p:val>
                                        </p:tav>
                                      </p:tavLst>
                                    </p:anim>
                                    <p:anim calcmode="lin" valueType="num">
                                      <p:cBhvr additive="base">
                                        <p:cTn id="48" dur="500" fill="hold"/>
                                        <p:tgtEl>
                                          <p:spTgt spid="720913"/>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20911"/>
                                        </p:tgtEl>
                                        <p:attrNameLst>
                                          <p:attrName>style.visibility</p:attrName>
                                        </p:attrNameLst>
                                      </p:cBhvr>
                                      <p:to>
                                        <p:strVal val="visible"/>
                                      </p:to>
                                    </p:set>
                                    <p:anim calcmode="lin" valueType="num">
                                      <p:cBhvr additive="base">
                                        <p:cTn id="51" dur="500" fill="hold"/>
                                        <p:tgtEl>
                                          <p:spTgt spid="720911"/>
                                        </p:tgtEl>
                                        <p:attrNameLst>
                                          <p:attrName>ppt_x</p:attrName>
                                        </p:attrNameLst>
                                      </p:cBhvr>
                                      <p:tavLst>
                                        <p:tav tm="0">
                                          <p:val>
                                            <p:strVal val="#ppt_x"/>
                                          </p:val>
                                        </p:tav>
                                        <p:tav tm="100000">
                                          <p:val>
                                            <p:strVal val="#ppt_x"/>
                                          </p:val>
                                        </p:tav>
                                      </p:tavLst>
                                    </p:anim>
                                    <p:anim calcmode="lin" valueType="num">
                                      <p:cBhvr additive="base">
                                        <p:cTn id="52" dur="500" fill="hold"/>
                                        <p:tgtEl>
                                          <p:spTgt spid="720911"/>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20912"/>
                                        </p:tgtEl>
                                        <p:attrNameLst>
                                          <p:attrName>style.visibility</p:attrName>
                                        </p:attrNameLst>
                                      </p:cBhvr>
                                      <p:to>
                                        <p:strVal val="visible"/>
                                      </p:to>
                                    </p:set>
                                    <p:anim calcmode="lin" valueType="num">
                                      <p:cBhvr additive="base">
                                        <p:cTn id="55" dur="500" fill="hold"/>
                                        <p:tgtEl>
                                          <p:spTgt spid="720912"/>
                                        </p:tgtEl>
                                        <p:attrNameLst>
                                          <p:attrName>ppt_x</p:attrName>
                                        </p:attrNameLst>
                                      </p:cBhvr>
                                      <p:tavLst>
                                        <p:tav tm="0">
                                          <p:val>
                                            <p:strVal val="#ppt_x"/>
                                          </p:val>
                                        </p:tav>
                                        <p:tav tm="100000">
                                          <p:val>
                                            <p:strVal val="#ppt_x"/>
                                          </p:val>
                                        </p:tav>
                                      </p:tavLst>
                                    </p:anim>
                                    <p:anim calcmode="lin" valueType="num">
                                      <p:cBhvr additive="base">
                                        <p:cTn id="56" dur="500" fill="hold"/>
                                        <p:tgtEl>
                                          <p:spTgt spid="7209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00" grpId="0"/>
      <p:bldP spid="720902" grpId="0" animBg="1"/>
      <p:bldP spid="7209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B2F8ABA0-9A81-434E-AE20-B5FD539BAF08}"/>
              </a:ext>
            </a:extLst>
          </p:cNvPr>
          <p:cNvSpPr>
            <a:spLocks noGrp="1" noChangeArrowheads="1"/>
          </p:cNvSpPr>
          <p:nvPr>
            <p:ph type="title"/>
          </p:nvPr>
        </p:nvSpPr>
        <p:spPr>
          <a:xfrm>
            <a:off x="223838" y="571500"/>
            <a:ext cx="7096125" cy="1128713"/>
          </a:xfrm>
          <a:noFill/>
        </p:spPr>
        <p:txBody>
          <a:bodyPr lIns="90488" tIns="44450" rIns="90488" bIns="44450" anchor="ctr"/>
          <a:lstStyle/>
          <a:p>
            <a:pPr eaLnBrk="1" hangingPunct="1"/>
            <a:r>
              <a:rPr lang="en-GB" altLang="en-US">
                <a:ea typeface="ＭＳ Ｐゴシック" panose="020B0600070205080204" pitchFamily="34" charset="-128"/>
              </a:rPr>
              <a:t>Q-based system design</a:t>
            </a:r>
          </a:p>
        </p:txBody>
      </p:sp>
      <p:sp>
        <p:nvSpPr>
          <p:cNvPr id="75778" name="Rectangle 3">
            <a:extLst>
              <a:ext uri="{FF2B5EF4-FFF2-40B4-BE49-F238E27FC236}">
                <a16:creationId xmlns:a16="http://schemas.microsoft.com/office/drawing/2014/main" id="{7843957F-B75D-9947-88AE-199C8A6B0CA3}"/>
              </a:ext>
            </a:extLst>
          </p:cNvPr>
          <p:cNvSpPr>
            <a:spLocks noGrp="1" noChangeArrowheads="1"/>
          </p:cNvSpPr>
          <p:nvPr>
            <p:ph type="body" idx="1"/>
          </p:nvPr>
        </p:nvSpPr>
        <p:spPr>
          <a:xfrm>
            <a:off x="403225" y="2006600"/>
            <a:ext cx="8083550" cy="2633663"/>
          </a:xfrm>
          <a:noFill/>
        </p:spPr>
        <p:txBody>
          <a:bodyPr lIns="90488" tIns="44450" rIns="90488" bIns="44450"/>
          <a:lstStyle/>
          <a:p>
            <a:pPr eaLnBrk="1" hangingPunct="1">
              <a:lnSpc>
                <a:spcPct val="85000"/>
              </a:lnSpc>
            </a:pPr>
            <a:r>
              <a:rPr lang="en-GB" altLang="en-US" sz="2300">
                <a:ea typeface="ＭＳ Ｐゴシック" panose="020B0600070205080204" pitchFamily="34" charset="-128"/>
              </a:rPr>
              <a:t>The operational system requirement is for a sufficiently low error rate at the end the system - which calls for a sufficiently large Q value at that point</a:t>
            </a:r>
          </a:p>
          <a:p>
            <a:pPr eaLnBrk="1" hangingPunct="1">
              <a:lnSpc>
                <a:spcPct val="85000"/>
              </a:lnSpc>
            </a:pPr>
            <a:r>
              <a:rPr lang="en-GB" altLang="en-US" sz="2300">
                <a:ea typeface="ＭＳ Ｐゴシック" panose="020B0600070205080204" pitchFamily="34" charset="-128"/>
              </a:rPr>
              <a:t>One can analyse a possible system arrangement and determine the signal and noise levels and hence the SNR</a:t>
            </a:r>
          </a:p>
          <a:p>
            <a:pPr eaLnBrk="1" hangingPunct="1">
              <a:lnSpc>
                <a:spcPct val="85000"/>
              </a:lnSpc>
            </a:pPr>
            <a:r>
              <a:rPr lang="en-GB" altLang="en-US" sz="2300">
                <a:ea typeface="ＭＳ Ｐゴシック" panose="020B0600070205080204" pitchFamily="34" charset="-128"/>
              </a:rPr>
              <a:t>From the SNR the corresponding Q can be found which allows the BER to be determined</a:t>
            </a:r>
          </a:p>
          <a:p>
            <a:pPr eaLnBrk="1" hangingPunct="1">
              <a:lnSpc>
                <a:spcPct val="85000"/>
              </a:lnSpc>
            </a:pPr>
            <a:r>
              <a:rPr lang="en-GB" altLang="en-US" sz="2300">
                <a:ea typeface="ＭＳ Ｐゴシック" panose="020B0600070205080204" pitchFamily="34" charset="-128"/>
              </a:rPr>
              <a:t>In design it is often convenient to work from a specified Q to the SNR</a:t>
            </a:r>
          </a:p>
          <a:p>
            <a:pPr eaLnBrk="1" hangingPunct="1">
              <a:lnSpc>
                <a:spcPct val="85000"/>
              </a:lnSpc>
            </a:pPr>
            <a:r>
              <a:rPr lang="en-GB" altLang="en-US" sz="2300">
                <a:ea typeface="ＭＳ Ｐゴシック" panose="020B0600070205080204" pitchFamily="34" charset="-128"/>
              </a:rPr>
              <a:t>Measuring Q can be effected by off-setting the threshold, necessary because systems are designed to operate error-free</a:t>
            </a:r>
          </a:p>
          <a:p>
            <a:pPr eaLnBrk="1" hangingPunct="1">
              <a:lnSpc>
                <a:spcPct val="85000"/>
              </a:lnSpc>
            </a:pPr>
            <a:r>
              <a:rPr lang="en-GB" altLang="en-US" sz="2300">
                <a:ea typeface="ＭＳ Ｐゴシック" panose="020B0600070205080204" pitchFamily="34" charset="-128"/>
              </a:rPr>
              <a:t>BER is measured and plotted versus threshold and then extrapolated to the region of practical interest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BAFF4A20-C63E-8F4D-8901-C7176FA706B6}"/>
              </a:ext>
            </a:extLst>
          </p:cNvPr>
          <p:cNvSpPr>
            <a:spLocks noChangeArrowheads="1"/>
          </p:cNvSpPr>
          <p:nvPr/>
        </p:nvSpPr>
        <p:spPr bwMode="auto">
          <a:xfrm>
            <a:off x="5473700" y="4394200"/>
            <a:ext cx="774700" cy="825500"/>
          </a:xfrm>
          <a:prstGeom prst="rect">
            <a:avLst/>
          </a:prstGeom>
          <a:gradFill rotWithShape="0">
            <a:gsLst>
              <a:gs pos="0">
                <a:srgbClr val="00279F"/>
              </a:gs>
              <a:gs pos="50000">
                <a:srgbClr val="CCD4EC"/>
              </a:gs>
              <a:gs pos="100000">
                <a:srgbClr val="00279F"/>
              </a:gs>
            </a:gsLst>
            <a:lin ang="540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77826" name="Rectangle 3">
            <a:extLst>
              <a:ext uri="{FF2B5EF4-FFF2-40B4-BE49-F238E27FC236}">
                <a16:creationId xmlns:a16="http://schemas.microsoft.com/office/drawing/2014/main" id="{C29CF35A-ECA8-6643-B6C0-572DEED082A2}"/>
              </a:ext>
            </a:extLst>
          </p:cNvPr>
          <p:cNvSpPr>
            <a:spLocks noChangeArrowheads="1"/>
          </p:cNvSpPr>
          <p:nvPr/>
        </p:nvSpPr>
        <p:spPr bwMode="auto">
          <a:xfrm>
            <a:off x="5486400" y="1981200"/>
            <a:ext cx="762000" cy="1447800"/>
          </a:xfrm>
          <a:prstGeom prst="rect">
            <a:avLst/>
          </a:prstGeom>
          <a:gradFill rotWithShape="0">
            <a:gsLst>
              <a:gs pos="0">
                <a:srgbClr val="00279F"/>
              </a:gs>
              <a:gs pos="50000">
                <a:srgbClr val="FFFFFF"/>
              </a:gs>
              <a:gs pos="100000">
                <a:srgbClr val="00279F"/>
              </a:gs>
            </a:gsLst>
            <a:lin ang="540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77827" name="Arc 4">
            <a:extLst>
              <a:ext uri="{FF2B5EF4-FFF2-40B4-BE49-F238E27FC236}">
                <a16:creationId xmlns:a16="http://schemas.microsoft.com/office/drawing/2014/main" id="{961988F1-7C3B-B349-A320-8B8C80194C14}"/>
              </a:ext>
            </a:extLst>
          </p:cNvPr>
          <p:cNvSpPr>
            <a:spLocks/>
          </p:cNvSpPr>
          <p:nvPr/>
        </p:nvSpPr>
        <p:spPr bwMode="auto">
          <a:xfrm>
            <a:off x="4343400" y="2624138"/>
            <a:ext cx="1493838" cy="152400"/>
          </a:xfrm>
          <a:custGeom>
            <a:avLst/>
            <a:gdLst>
              <a:gd name="T0" fmla="*/ 0 w 31226"/>
              <a:gd name="T1" fmla="*/ 2147483646 h 21600"/>
              <a:gd name="T2" fmla="*/ 2147483646 w 31226"/>
              <a:gd name="T3" fmla="*/ 2147483646 h 21600"/>
              <a:gd name="T4" fmla="*/ 2147483646 w 31226"/>
              <a:gd name="T5" fmla="*/ 2147483646 h 21600"/>
              <a:gd name="T6" fmla="*/ 0 60000 65536"/>
              <a:gd name="T7" fmla="*/ 0 60000 65536"/>
              <a:gd name="T8" fmla="*/ 0 60000 65536"/>
              <a:gd name="T9" fmla="*/ 0 w 31226"/>
              <a:gd name="T10" fmla="*/ 0 h 21600"/>
              <a:gd name="T11" fmla="*/ 31226 w 31226"/>
              <a:gd name="T12" fmla="*/ 21600 h 21600"/>
            </a:gdLst>
            <a:ahLst/>
            <a:cxnLst>
              <a:cxn ang="T6">
                <a:pos x="T0" y="T1"/>
              </a:cxn>
              <a:cxn ang="T7">
                <a:pos x="T2" y="T3"/>
              </a:cxn>
              <a:cxn ang="T8">
                <a:pos x="T4" y="T5"/>
              </a:cxn>
            </a:cxnLst>
            <a:rect l="T9" t="T10" r="T11" b="T12"/>
            <a:pathLst>
              <a:path w="31226" h="21600" fill="none" extrusionOk="0">
                <a:moveTo>
                  <a:pt x="-1" y="6323"/>
                </a:moveTo>
                <a:cubicBezTo>
                  <a:pt x="4050" y="2274"/>
                  <a:pt x="9543" y="-1"/>
                  <a:pt x="15271" y="0"/>
                </a:cubicBezTo>
                <a:cubicBezTo>
                  <a:pt x="21342" y="0"/>
                  <a:pt x="27133" y="2555"/>
                  <a:pt x="31226" y="7039"/>
                </a:cubicBezTo>
              </a:path>
              <a:path w="31226" h="21600" stroke="0" extrusionOk="0">
                <a:moveTo>
                  <a:pt x="-1" y="6323"/>
                </a:moveTo>
                <a:cubicBezTo>
                  <a:pt x="4050" y="2274"/>
                  <a:pt x="9543" y="-1"/>
                  <a:pt x="15271" y="0"/>
                </a:cubicBezTo>
                <a:cubicBezTo>
                  <a:pt x="21342" y="0"/>
                  <a:pt x="27133" y="2555"/>
                  <a:pt x="31226" y="7039"/>
                </a:cubicBezTo>
                <a:lnTo>
                  <a:pt x="15271" y="21600"/>
                </a:lnTo>
                <a:lnTo>
                  <a:pt x="-1" y="6323"/>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4997" name="Rectangle 5">
            <a:extLst>
              <a:ext uri="{FF2B5EF4-FFF2-40B4-BE49-F238E27FC236}">
                <a16:creationId xmlns:a16="http://schemas.microsoft.com/office/drawing/2014/main" id="{923D1FD6-4BC2-D34E-8D77-6F2051B1678C}"/>
              </a:ext>
            </a:extLst>
          </p:cNvPr>
          <p:cNvSpPr>
            <a:spLocks noChangeArrowheads="1"/>
          </p:cNvSpPr>
          <p:nvPr/>
        </p:nvSpPr>
        <p:spPr bwMode="auto">
          <a:xfrm>
            <a:off x="261938" y="695325"/>
            <a:ext cx="8337550" cy="647700"/>
          </a:xfrm>
          <a:prstGeom prst="rect">
            <a:avLst/>
          </a:prstGeom>
          <a:noFill/>
          <a:ln w="12700">
            <a:noFill/>
            <a:miter lim="800000"/>
            <a:headEnd/>
            <a:tailEnd/>
          </a:ln>
          <a:effectLst/>
        </p:spPr>
        <p:txBody>
          <a:bodyPr lIns="90488" tIns="44450" rIns="90488" bIns="44450" anchor="ctr"/>
          <a:lstStyle/>
          <a:p>
            <a:pPr>
              <a:lnSpc>
                <a:spcPct val="90000"/>
              </a:lnSpc>
              <a:defRPr/>
            </a:pPr>
            <a:r>
              <a:rPr lang="en-GB" sz="3000" b="1" dirty="0">
                <a:solidFill>
                  <a:schemeClr val="tx2">
                    <a:lumMod val="75000"/>
                  </a:schemeClr>
                </a:solidFill>
                <a:latin typeface="Arial" charset="0"/>
                <a:ea typeface="+mn-ea"/>
              </a:rPr>
              <a:t>Noise on the Signal</a:t>
            </a:r>
          </a:p>
        </p:txBody>
      </p:sp>
      <p:sp>
        <p:nvSpPr>
          <p:cNvPr id="77829" name="Line 6">
            <a:extLst>
              <a:ext uri="{FF2B5EF4-FFF2-40B4-BE49-F238E27FC236}">
                <a16:creationId xmlns:a16="http://schemas.microsoft.com/office/drawing/2014/main" id="{17D3491B-6CA5-754E-8003-47DEA15FCA78}"/>
              </a:ext>
            </a:extLst>
          </p:cNvPr>
          <p:cNvSpPr>
            <a:spLocks noChangeShapeType="1"/>
          </p:cNvSpPr>
          <p:nvPr/>
        </p:nvSpPr>
        <p:spPr bwMode="auto">
          <a:xfrm>
            <a:off x="5867400" y="2584450"/>
            <a:ext cx="0" cy="2565400"/>
          </a:xfrm>
          <a:prstGeom prst="line">
            <a:avLst/>
          </a:prstGeom>
          <a:noFill/>
          <a:ln/>
          <a:extLst>
            <a:ext uri="{909E8E84-426E-40DD-AFC4-6F175D3DCCD1}">
              <a14:hiddenFill xmlns:a14="http://schemas.microsoft.com/office/drawing/2010/main">
                <a:noFill/>
              </a14:hiddenFill>
            </a:ext>
          </a:extLst>
        </p:spPr>
        <p:txBody>
          <a:bodyPr wrap="none" anchor="ctr"/>
          <a:lstStyle/>
          <a:p>
            <a:endParaRPr lang="en-US"/>
          </a:p>
        </p:txBody>
      </p:sp>
      <p:sp>
        <p:nvSpPr>
          <p:cNvPr id="77830" name="Line 7">
            <a:extLst>
              <a:ext uri="{FF2B5EF4-FFF2-40B4-BE49-F238E27FC236}">
                <a16:creationId xmlns:a16="http://schemas.microsoft.com/office/drawing/2014/main" id="{0F7F0DFA-A642-1746-9357-B54CC26BB5A6}"/>
              </a:ext>
            </a:extLst>
          </p:cNvPr>
          <p:cNvSpPr>
            <a:spLocks noChangeShapeType="1"/>
          </p:cNvSpPr>
          <p:nvPr/>
        </p:nvSpPr>
        <p:spPr bwMode="auto">
          <a:xfrm>
            <a:off x="4064000" y="3981450"/>
            <a:ext cx="3467100" cy="19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1" name="Rectangle 8">
            <a:extLst>
              <a:ext uri="{FF2B5EF4-FFF2-40B4-BE49-F238E27FC236}">
                <a16:creationId xmlns:a16="http://schemas.microsoft.com/office/drawing/2014/main" id="{7FD81AAA-D8BF-C34C-B4C1-5770439EDB14}"/>
              </a:ext>
            </a:extLst>
          </p:cNvPr>
          <p:cNvSpPr>
            <a:spLocks noChangeArrowheads="1"/>
          </p:cNvSpPr>
          <p:nvPr/>
        </p:nvSpPr>
        <p:spPr bwMode="auto">
          <a:xfrm>
            <a:off x="4349750" y="2654300"/>
            <a:ext cx="3035300" cy="2120900"/>
          </a:xfrm>
          <a:prstGeom prst="rect">
            <a:avLst/>
          </a:prstGeom>
          <a:noFill/>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77832" name="Arc 9">
            <a:extLst>
              <a:ext uri="{FF2B5EF4-FFF2-40B4-BE49-F238E27FC236}">
                <a16:creationId xmlns:a16="http://schemas.microsoft.com/office/drawing/2014/main" id="{411F02FF-D156-624A-81D0-17B1E29AE168}"/>
              </a:ext>
            </a:extLst>
          </p:cNvPr>
          <p:cNvSpPr>
            <a:spLocks/>
          </p:cNvSpPr>
          <p:nvPr/>
        </p:nvSpPr>
        <p:spPr bwMode="auto">
          <a:xfrm>
            <a:off x="4232275" y="2668588"/>
            <a:ext cx="3271838" cy="4102100"/>
          </a:xfrm>
          <a:custGeom>
            <a:avLst/>
            <a:gdLst>
              <a:gd name="T0" fmla="*/ 0 w 31081"/>
              <a:gd name="T1" fmla="*/ 2147483646 h 21600"/>
              <a:gd name="T2" fmla="*/ 2147483646 w 31081"/>
              <a:gd name="T3" fmla="*/ 2147483646 h 21600"/>
              <a:gd name="T4" fmla="*/ 2147483646 w 31081"/>
              <a:gd name="T5" fmla="*/ 2147483646 h 21600"/>
              <a:gd name="T6" fmla="*/ 0 60000 65536"/>
              <a:gd name="T7" fmla="*/ 0 60000 65536"/>
              <a:gd name="T8" fmla="*/ 0 60000 65536"/>
              <a:gd name="T9" fmla="*/ 0 w 31081"/>
              <a:gd name="T10" fmla="*/ 0 h 21600"/>
              <a:gd name="T11" fmla="*/ 31081 w 31081"/>
              <a:gd name="T12" fmla="*/ 21600 h 21600"/>
            </a:gdLst>
            <a:ahLst/>
            <a:cxnLst>
              <a:cxn ang="T6">
                <a:pos x="T0" y="T1"/>
              </a:cxn>
              <a:cxn ang="T7">
                <a:pos x="T2" y="T3"/>
              </a:cxn>
              <a:cxn ang="T8">
                <a:pos x="T4" y="T5"/>
              </a:cxn>
            </a:cxnLst>
            <a:rect l="T9" t="T10" r="T11" b="T12"/>
            <a:pathLst>
              <a:path w="31081" h="21600" fill="none" extrusionOk="0">
                <a:moveTo>
                  <a:pt x="-1" y="6601"/>
                </a:moveTo>
                <a:cubicBezTo>
                  <a:pt x="4070" y="2383"/>
                  <a:pt x="9681" y="-1"/>
                  <a:pt x="15544" y="0"/>
                </a:cubicBezTo>
                <a:cubicBezTo>
                  <a:pt x="21403" y="0"/>
                  <a:pt x="27010" y="2380"/>
                  <a:pt x="31081" y="6594"/>
                </a:cubicBezTo>
              </a:path>
              <a:path w="31081" h="21600" stroke="0" extrusionOk="0">
                <a:moveTo>
                  <a:pt x="-1" y="6601"/>
                </a:moveTo>
                <a:cubicBezTo>
                  <a:pt x="4070" y="2383"/>
                  <a:pt x="9681" y="-1"/>
                  <a:pt x="15544" y="0"/>
                </a:cubicBezTo>
                <a:cubicBezTo>
                  <a:pt x="21403" y="0"/>
                  <a:pt x="27010" y="2380"/>
                  <a:pt x="31081" y="6594"/>
                </a:cubicBezTo>
                <a:lnTo>
                  <a:pt x="15544" y="21600"/>
                </a:lnTo>
                <a:lnTo>
                  <a:pt x="-1" y="6601"/>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833" name="Arc 10">
            <a:extLst>
              <a:ext uri="{FF2B5EF4-FFF2-40B4-BE49-F238E27FC236}">
                <a16:creationId xmlns:a16="http://schemas.microsoft.com/office/drawing/2014/main" id="{824AE86F-A4AB-7546-85EF-9C6D61DFB344}"/>
              </a:ext>
            </a:extLst>
          </p:cNvPr>
          <p:cNvSpPr>
            <a:spLocks/>
          </p:cNvSpPr>
          <p:nvPr/>
        </p:nvSpPr>
        <p:spPr bwMode="auto">
          <a:xfrm>
            <a:off x="4260850" y="673100"/>
            <a:ext cx="3243263" cy="4102100"/>
          </a:xfrm>
          <a:custGeom>
            <a:avLst/>
            <a:gdLst>
              <a:gd name="T0" fmla="*/ 2147483646 w 30818"/>
              <a:gd name="T1" fmla="*/ 2147483646 h 21600"/>
              <a:gd name="T2" fmla="*/ 0 w 30818"/>
              <a:gd name="T3" fmla="*/ 2147483646 h 21600"/>
              <a:gd name="T4" fmla="*/ 2147483646 w 30818"/>
              <a:gd name="T5" fmla="*/ 0 h 21600"/>
              <a:gd name="T6" fmla="*/ 0 60000 65536"/>
              <a:gd name="T7" fmla="*/ 0 60000 65536"/>
              <a:gd name="T8" fmla="*/ 0 60000 65536"/>
              <a:gd name="T9" fmla="*/ 0 w 30818"/>
              <a:gd name="T10" fmla="*/ 0 h 21600"/>
              <a:gd name="T11" fmla="*/ 30818 w 30818"/>
              <a:gd name="T12" fmla="*/ 21600 h 21600"/>
            </a:gdLst>
            <a:ahLst/>
            <a:cxnLst>
              <a:cxn ang="T6">
                <a:pos x="T0" y="T1"/>
              </a:cxn>
              <a:cxn ang="T7">
                <a:pos x="T2" y="T3"/>
              </a:cxn>
              <a:cxn ang="T8">
                <a:pos x="T4" y="T5"/>
              </a:cxn>
            </a:cxnLst>
            <a:rect l="T9" t="T10" r="T11" b="T12"/>
            <a:pathLst>
              <a:path w="30818" h="21600" fill="none" extrusionOk="0">
                <a:moveTo>
                  <a:pt x="30818" y="15001"/>
                </a:moveTo>
                <a:cubicBezTo>
                  <a:pt x="26747" y="19218"/>
                  <a:pt x="21138" y="21599"/>
                  <a:pt x="15277" y="21600"/>
                </a:cubicBezTo>
                <a:cubicBezTo>
                  <a:pt x="9546" y="21600"/>
                  <a:pt x="4051" y="19322"/>
                  <a:pt x="-1" y="15270"/>
                </a:cubicBezTo>
              </a:path>
              <a:path w="30818" h="21600" stroke="0" extrusionOk="0">
                <a:moveTo>
                  <a:pt x="30818" y="15001"/>
                </a:moveTo>
                <a:cubicBezTo>
                  <a:pt x="26747" y="19218"/>
                  <a:pt x="21138" y="21599"/>
                  <a:pt x="15277" y="21600"/>
                </a:cubicBezTo>
                <a:cubicBezTo>
                  <a:pt x="9546" y="21600"/>
                  <a:pt x="4051" y="19322"/>
                  <a:pt x="-1" y="15270"/>
                </a:cubicBezTo>
                <a:lnTo>
                  <a:pt x="15277" y="0"/>
                </a:lnTo>
                <a:lnTo>
                  <a:pt x="30818" y="15001"/>
                </a:lnTo>
                <a:close/>
              </a:path>
            </a:pathLst>
          </a:custGeom>
          <a:noFill/>
          <a:ln w="25400" cap="rnd">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834" name="Arc 11">
            <a:extLst>
              <a:ext uri="{FF2B5EF4-FFF2-40B4-BE49-F238E27FC236}">
                <a16:creationId xmlns:a16="http://schemas.microsoft.com/office/drawing/2014/main" id="{9F2130D7-7CC6-B143-B81C-190CBDC9CDAA}"/>
              </a:ext>
            </a:extLst>
          </p:cNvPr>
          <p:cNvSpPr>
            <a:spLocks/>
          </p:cNvSpPr>
          <p:nvPr/>
        </p:nvSpPr>
        <p:spPr bwMode="auto">
          <a:xfrm>
            <a:off x="4360863" y="2668588"/>
            <a:ext cx="3027362" cy="1816100"/>
          </a:xfrm>
          <a:custGeom>
            <a:avLst/>
            <a:gdLst>
              <a:gd name="T0" fmla="*/ 0 w 39299"/>
              <a:gd name="T1" fmla="*/ 2147483646 h 21600"/>
              <a:gd name="T2" fmla="*/ 2147483646 w 39299"/>
              <a:gd name="T3" fmla="*/ 2147483646 h 21600"/>
              <a:gd name="T4" fmla="*/ 2147483646 w 39299"/>
              <a:gd name="T5" fmla="*/ 2147483646 h 21600"/>
              <a:gd name="T6" fmla="*/ 0 60000 65536"/>
              <a:gd name="T7" fmla="*/ 0 60000 65536"/>
              <a:gd name="T8" fmla="*/ 0 60000 65536"/>
              <a:gd name="T9" fmla="*/ 0 w 39299"/>
              <a:gd name="T10" fmla="*/ 0 h 21600"/>
              <a:gd name="T11" fmla="*/ 39299 w 39299"/>
              <a:gd name="T12" fmla="*/ 21600 h 21600"/>
            </a:gdLst>
            <a:ahLst/>
            <a:cxnLst>
              <a:cxn ang="T6">
                <a:pos x="T0" y="T1"/>
              </a:cxn>
              <a:cxn ang="T7">
                <a:pos x="T2" y="T3"/>
              </a:cxn>
              <a:cxn ang="T8">
                <a:pos x="T4" y="T5"/>
              </a:cxn>
            </a:cxnLst>
            <a:rect l="T9" t="T10" r="T11" b="T12"/>
            <a:pathLst>
              <a:path w="39299" h="21600" fill="none" extrusionOk="0">
                <a:moveTo>
                  <a:pt x="-1" y="12464"/>
                </a:moveTo>
                <a:cubicBezTo>
                  <a:pt x="3548" y="4860"/>
                  <a:pt x="11181" y="-1"/>
                  <a:pt x="19573" y="0"/>
                </a:cubicBezTo>
                <a:cubicBezTo>
                  <a:pt x="28098" y="0"/>
                  <a:pt x="35826" y="5014"/>
                  <a:pt x="39299" y="12800"/>
                </a:cubicBezTo>
              </a:path>
              <a:path w="39299" h="21600" stroke="0" extrusionOk="0">
                <a:moveTo>
                  <a:pt x="-1" y="12464"/>
                </a:moveTo>
                <a:cubicBezTo>
                  <a:pt x="3548" y="4860"/>
                  <a:pt x="11181" y="-1"/>
                  <a:pt x="19573" y="0"/>
                </a:cubicBezTo>
                <a:cubicBezTo>
                  <a:pt x="28098" y="0"/>
                  <a:pt x="35826" y="5014"/>
                  <a:pt x="39299" y="12800"/>
                </a:cubicBezTo>
                <a:lnTo>
                  <a:pt x="19573" y="21600"/>
                </a:lnTo>
                <a:lnTo>
                  <a:pt x="-1" y="12464"/>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835" name="Arc 12">
            <a:extLst>
              <a:ext uri="{FF2B5EF4-FFF2-40B4-BE49-F238E27FC236}">
                <a16:creationId xmlns:a16="http://schemas.microsoft.com/office/drawing/2014/main" id="{48BB80D4-D195-BA4A-8E6C-BCD16596B775}"/>
              </a:ext>
            </a:extLst>
          </p:cNvPr>
          <p:cNvSpPr>
            <a:spLocks/>
          </p:cNvSpPr>
          <p:nvPr/>
        </p:nvSpPr>
        <p:spPr bwMode="auto">
          <a:xfrm>
            <a:off x="4360863" y="2952750"/>
            <a:ext cx="3027362" cy="1816100"/>
          </a:xfrm>
          <a:custGeom>
            <a:avLst/>
            <a:gdLst>
              <a:gd name="T0" fmla="*/ 2147483646 w 39313"/>
              <a:gd name="T1" fmla="*/ 2147483646 h 21600"/>
              <a:gd name="T2" fmla="*/ 0 w 39313"/>
              <a:gd name="T3" fmla="*/ 2147483646 h 21600"/>
              <a:gd name="T4" fmla="*/ 2147483646 w 39313"/>
              <a:gd name="T5" fmla="*/ 0 h 21600"/>
              <a:gd name="T6" fmla="*/ 0 60000 65536"/>
              <a:gd name="T7" fmla="*/ 0 60000 65536"/>
              <a:gd name="T8" fmla="*/ 0 60000 65536"/>
              <a:gd name="T9" fmla="*/ 0 w 39313"/>
              <a:gd name="T10" fmla="*/ 0 h 21600"/>
              <a:gd name="T11" fmla="*/ 39313 w 39313"/>
              <a:gd name="T12" fmla="*/ 21600 h 21600"/>
            </a:gdLst>
            <a:ahLst/>
            <a:cxnLst>
              <a:cxn ang="T6">
                <a:pos x="T0" y="T1"/>
              </a:cxn>
              <a:cxn ang="T7">
                <a:pos x="T2" y="T3"/>
              </a:cxn>
              <a:cxn ang="T8">
                <a:pos x="T4" y="T5"/>
              </a:cxn>
            </a:cxnLst>
            <a:rect l="T9" t="T10" r="T11" b="T12"/>
            <a:pathLst>
              <a:path w="39313" h="21600" fill="none" extrusionOk="0">
                <a:moveTo>
                  <a:pt x="39313" y="8784"/>
                </a:moveTo>
                <a:cubicBezTo>
                  <a:pt x="35843" y="16578"/>
                  <a:pt x="28111" y="21599"/>
                  <a:pt x="19580" y="21600"/>
                </a:cubicBezTo>
                <a:cubicBezTo>
                  <a:pt x="11182" y="21600"/>
                  <a:pt x="3545" y="16732"/>
                  <a:pt x="-1" y="9120"/>
                </a:cubicBezTo>
              </a:path>
              <a:path w="39313" h="21600" stroke="0" extrusionOk="0">
                <a:moveTo>
                  <a:pt x="39313" y="8784"/>
                </a:moveTo>
                <a:cubicBezTo>
                  <a:pt x="35843" y="16578"/>
                  <a:pt x="28111" y="21599"/>
                  <a:pt x="19580" y="21600"/>
                </a:cubicBezTo>
                <a:cubicBezTo>
                  <a:pt x="11182" y="21600"/>
                  <a:pt x="3545" y="16732"/>
                  <a:pt x="-1" y="9120"/>
                </a:cubicBezTo>
                <a:lnTo>
                  <a:pt x="19580" y="0"/>
                </a:lnTo>
                <a:lnTo>
                  <a:pt x="39313" y="8784"/>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836" name="Arc 13">
            <a:extLst>
              <a:ext uri="{FF2B5EF4-FFF2-40B4-BE49-F238E27FC236}">
                <a16:creationId xmlns:a16="http://schemas.microsoft.com/office/drawing/2014/main" id="{62826E14-4507-E748-9896-F67DBFA6A9E4}"/>
              </a:ext>
            </a:extLst>
          </p:cNvPr>
          <p:cNvSpPr>
            <a:spLocks/>
          </p:cNvSpPr>
          <p:nvPr/>
        </p:nvSpPr>
        <p:spPr bwMode="auto">
          <a:xfrm>
            <a:off x="4371975" y="2579688"/>
            <a:ext cx="3038475" cy="2273300"/>
          </a:xfrm>
          <a:custGeom>
            <a:avLst/>
            <a:gdLst>
              <a:gd name="T0" fmla="*/ 0 w 24842"/>
              <a:gd name="T1" fmla="*/ 2147483646 h 21600"/>
              <a:gd name="T2" fmla="*/ 2147483646 w 24842"/>
              <a:gd name="T3" fmla="*/ 2147483646 h 21600"/>
              <a:gd name="T4" fmla="*/ 2147483646 w 24842"/>
              <a:gd name="T5" fmla="*/ 2147483646 h 21600"/>
              <a:gd name="T6" fmla="*/ 0 60000 65536"/>
              <a:gd name="T7" fmla="*/ 0 60000 65536"/>
              <a:gd name="T8" fmla="*/ 0 60000 65536"/>
              <a:gd name="T9" fmla="*/ 0 w 24842"/>
              <a:gd name="T10" fmla="*/ 0 h 21600"/>
              <a:gd name="T11" fmla="*/ 24842 w 24842"/>
              <a:gd name="T12" fmla="*/ 21600 h 21600"/>
            </a:gdLst>
            <a:ahLst/>
            <a:cxnLst>
              <a:cxn ang="T6">
                <a:pos x="T0" y="T1"/>
              </a:cxn>
              <a:cxn ang="T7">
                <a:pos x="T2" y="T3"/>
              </a:cxn>
              <a:cxn ang="T8">
                <a:pos x="T4" y="T5"/>
              </a:cxn>
            </a:cxnLst>
            <a:rect l="T9" t="T10" r="T11" b="T12"/>
            <a:pathLst>
              <a:path w="24842" h="21600" fill="none" extrusionOk="0">
                <a:moveTo>
                  <a:pt x="0" y="837"/>
                </a:moveTo>
                <a:cubicBezTo>
                  <a:pt x="1936" y="281"/>
                  <a:pt x="3941" y="-1"/>
                  <a:pt x="5956" y="0"/>
                </a:cubicBezTo>
                <a:cubicBezTo>
                  <a:pt x="13803" y="0"/>
                  <a:pt x="21033" y="4255"/>
                  <a:pt x="24841" y="11117"/>
                </a:cubicBezTo>
              </a:path>
              <a:path w="24842" h="21600" stroke="0" extrusionOk="0">
                <a:moveTo>
                  <a:pt x="0" y="837"/>
                </a:moveTo>
                <a:cubicBezTo>
                  <a:pt x="1936" y="281"/>
                  <a:pt x="3941" y="-1"/>
                  <a:pt x="5956" y="0"/>
                </a:cubicBezTo>
                <a:cubicBezTo>
                  <a:pt x="13803" y="0"/>
                  <a:pt x="21033" y="4255"/>
                  <a:pt x="24841" y="11117"/>
                </a:cubicBezTo>
                <a:lnTo>
                  <a:pt x="5956" y="21600"/>
                </a:lnTo>
                <a:lnTo>
                  <a:pt x="0" y="837"/>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837" name="Arc 14">
            <a:extLst>
              <a:ext uri="{FF2B5EF4-FFF2-40B4-BE49-F238E27FC236}">
                <a16:creationId xmlns:a16="http://schemas.microsoft.com/office/drawing/2014/main" id="{7DAF8D00-BF6A-0342-807F-9E233B54A56A}"/>
              </a:ext>
            </a:extLst>
          </p:cNvPr>
          <p:cNvSpPr>
            <a:spLocks/>
          </p:cNvSpPr>
          <p:nvPr/>
        </p:nvSpPr>
        <p:spPr bwMode="auto">
          <a:xfrm>
            <a:off x="4344988" y="2566988"/>
            <a:ext cx="3036887" cy="2273300"/>
          </a:xfrm>
          <a:custGeom>
            <a:avLst/>
            <a:gdLst>
              <a:gd name="T0" fmla="*/ 0 w 24833"/>
              <a:gd name="T1" fmla="*/ 2147483646 h 21600"/>
              <a:gd name="T2" fmla="*/ 2147483646 w 24833"/>
              <a:gd name="T3" fmla="*/ 2147483646 h 21600"/>
              <a:gd name="T4" fmla="*/ 2147483646 w 24833"/>
              <a:gd name="T5" fmla="*/ 2147483646 h 21600"/>
              <a:gd name="T6" fmla="*/ 0 60000 65536"/>
              <a:gd name="T7" fmla="*/ 0 60000 65536"/>
              <a:gd name="T8" fmla="*/ 0 60000 65536"/>
              <a:gd name="T9" fmla="*/ 0 w 24833"/>
              <a:gd name="T10" fmla="*/ 0 h 21600"/>
              <a:gd name="T11" fmla="*/ 24833 w 24833"/>
              <a:gd name="T12" fmla="*/ 21600 h 21600"/>
            </a:gdLst>
            <a:ahLst/>
            <a:cxnLst>
              <a:cxn ang="T6">
                <a:pos x="T0" y="T1"/>
              </a:cxn>
              <a:cxn ang="T7">
                <a:pos x="T2" y="T3"/>
              </a:cxn>
              <a:cxn ang="T8">
                <a:pos x="T4" y="T5"/>
              </a:cxn>
            </a:cxnLst>
            <a:rect l="T9" t="T10" r="T11" b="T12"/>
            <a:pathLst>
              <a:path w="24833" h="21600" fill="none" extrusionOk="0">
                <a:moveTo>
                  <a:pt x="0" y="11123"/>
                </a:moveTo>
                <a:cubicBezTo>
                  <a:pt x="3807" y="4258"/>
                  <a:pt x="11039" y="-1"/>
                  <a:pt x="18889" y="0"/>
                </a:cubicBezTo>
                <a:cubicBezTo>
                  <a:pt x="20899" y="0"/>
                  <a:pt x="22900" y="280"/>
                  <a:pt x="24833" y="833"/>
                </a:cubicBezTo>
              </a:path>
              <a:path w="24833" h="21600" stroke="0" extrusionOk="0">
                <a:moveTo>
                  <a:pt x="0" y="11123"/>
                </a:moveTo>
                <a:cubicBezTo>
                  <a:pt x="3807" y="4258"/>
                  <a:pt x="11039" y="-1"/>
                  <a:pt x="18889" y="0"/>
                </a:cubicBezTo>
                <a:cubicBezTo>
                  <a:pt x="20899" y="0"/>
                  <a:pt x="22900" y="280"/>
                  <a:pt x="24833" y="833"/>
                </a:cubicBezTo>
                <a:lnTo>
                  <a:pt x="18889" y="21600"/>
                </a:lnTo>
                <a:lnTo>
                  <a:pt x="0" y="11123"/>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838" name="Arc 15">
            <a:extLst>
              <a:ext uri="{FF2B5EF4-FFF2-40B4-BE49-F238E27FC236}">
                <a16:creationId xmlns:a16="http://schemas.microsoft.com/office/drawing/2014/main" id="{0DE18D84-49DF-E143-B3E5-B391A10926EA}"/>
              </a:ext>
            </a:extLst>
          </p:cNvPr>
          <p:cNvSpPr>
            <a:spLocks/>
          </p:cNvSpPr>
          <p:nvPr/>
        </p:nvSpPr>
        <p:spPr bwMode="auto">
          <a:xfrm>
            <a:off x="4351338" y="2609850"/>
            <a:ext cx="3040062" cy="2273300"/>
          </a:xfrm>
          <a:custGeom>
            <a:avLst/>
            <a:gdLst>
              <a:gd name="T0" fmla="*/ 2147483646 w 24852"/>
              <a:gd name="T1" fmla="*/ 2147483646 h 21600"/>
              <a:gd name="T2" fmla="*/ 0 w 24852"/>
              <a:gd name="T3" fmla="*/ 2147483646 h 21600"/>
              <a:gd name="T4" fmla="*/ 2147483646 w 24852"/>
              <a:gd name="T5" fmla="*/ 0 h 21600"/>
              <a:gd name="T6" fmla="*/ 0 60000 65536"/>
              <a:gd name="T7" fmla="*/ 0 60000 65536"/>
              <a:gd name="T8" fmla="*/ 0 60000 65536"/>
              <a:gd name="T9" fmla="*/ 0 w 24852"/>
              <a:gd name="T10" fmla="*/ 0 h 21600"/>
              <a:gd name="T11" fmla="*/ 24852 w 24852"/>
              <a:gd name="T12" fmla="*/ 21600 h 21600"/>
            </a:gdLst>
            <a:ahLst/>
            <a:cxnLst>
              <a:cxn ang="T6">
                <a:pos x="T0" y="T1"/>
              </a:cxn>
              <a:cxn ang="T7">
                <a:pos x="T2" y="T3"/>
              </a:cxn>
              <a:cxn ang="T8">
                <a:pos x="T4" y="T5"/>
              </a:cxn>
            </a:cxnLst>
            <a:rect l="T9" t="T10" r="T11" b="T12"/>
            <a:pathLst>
              <a:path w="24852" h="21600" fill="none" extrusionOk="0">
                <a:moveTo>
                  <a:pt x="24852" y="10471"/>
                </a:moveTo>
                <a:cubicBezTo>
                  <a:pt x="21045" y="17338"/>
                  <a:pt x="13812" y="21599"/>
                  <a:pt x="5960" y="21600"/>
                </a:cubicBezTo>
                <a:cubicBezTo>
                  <a:pt x="3943" y="21600"/>
                  <a:pt x="1937" y="21317"/>
                  <a:pt x="-1" y="20761"/>
                </a:cubicBezTo>
              </a:path>
              <a:path w="24852" h="21600" stroke="0" extrusionOk="0">
                <a:moveTo>
                  <a:pt x="24852" y="10471"/>
                </a:moveTo>
                <a:cubicBezTo>
                  <a:pt x="21045" y="17338"/>
                  <a:pt x="13812" y="21599"/>
                  <a:pt x="5960" y="21600"/>
                </a:cubicBezTo>
                <a:cubicBezTo>
                  <a:pt x="3943" y="21600"/>
                  <a:pt x="1937" y="21317"/>
                  <a:pt x="-1" y="20761"/>
                </a:cubicBezTo>
                <a:lnTo>
                  <a:pt x="5960" y="0"/>
                </a:lnTo>
                <a:lnTo>
                  <a:pt x="24852" y="10471"/>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839" name="Arc 16">
            <a:extLst>
              <a:ext uri="{FF2B5EF4-FFF2-40B4-BE49-F238E27FC236}">
                <a16:creationId xmlns:a16="http://schemas.microsoft.com/office/drawing/2014/main" id="{01C379B3-9129-3449-AD54-BAD22A7EB10B}"/>
              </a:ext>
            </a:extLst>
          </p:cNvPr>
          <p:cNvSpPr>
            <a:spLocks/>
          </p:cNvSpPr>
          <p:nvPr/>
        </p:nvSpPr>
        <p:spPr bwMode="auto">
          <a:xfrm>
            <a:off x="4370388" y="2541588"/>
            <a:ext cx="3036887" cy="2273300"/>
          </a:xfrm>
          <a:custGeom>
            <a:avLst/>
            <a:gdLst>
              <a:gd name="T0" fmla="*/ 0 w 24833"/>
              <a:gd name="T1" fmla="*/ 2147483646 h 21600"/>
              <a:gd name="T2" fmla="*/ 2147483646 w 24833"/>
              <a:gd name="T3" fmla="*/ 2147483646 h 21600"/>
              <a:gd name="T4" fmla="*/ 2147483646 w 24833"/>
              <a:gd name="T5" fmla="*/ 2147483646 h 21600"/>
              <a:gd name="T6" fmla="*/ 0 60000 65536"/>
              <a:gd name="T7" fmla="*/ 0 60000 65536"/>
              <a:gd name="T8" fmla="*/ 0 60000 65536"/>
              <a:gd name="T9" fmla="*/ 0 w 24833"/>
              <a:gd name="T10" fmla="*/ 0 h 21600"/>
              <a:gd name="T11" fmla="*/ 24833 w 24833"/>
              <a:gd name="T12" fmla="*/ 21600 h 21600"/>
            </a:gdLst>
            <a:ahLst/>
            <a:cxnLst>
              <a:cxn ang="T6">
                <a:pos x="T0" y="T1"/>
              </a:cxn>
              <a:cxn ang="T7">
                <a:pos x="T2" y="T3"/>
              </a:cxn>
              <a:cxn ang="T8">
                <a:pos x="T4" y="T5"/>
              </a:cxn>
            </a:cxnLst>
            <a:rect l="T9" t="T10" r="T11" b="T12"/>
            <a:pathLst>
              <a:path w="24833" h="21600" fill="none" extrusionOk="0">
                <a:moveTo>
                  <a:pt x="0" y="11123"/>
                </a:moveTo>
                <a:cubicBezTo>
                  <a:pt x="3807" y="4258"/>
                  <a:pt x="11039" y="-1"/>
                  <a:pt x="18889" y="0"/>
                </a:cubicBezTo>
                <a:cubicBezTo>
                  <a:pt x="20899" y="0"/>
                  <a:pt x="22900" y="280"/>
                  <a:pt x="24833" y="833"/>
                </a:cubicBezTo>
              </a:path>
              <a:path w="24833" h="21600" stroke="0" extrusionOk="0">
                <a:moveTo>
                  <a:pt x="0" y="11123"/>
                </a:moveTo>
                <a:cubicBezTo>
                  <a:pt x="3807" y="4258"/>
                  <a:pt x="11039" y="-1"/>
                  <a:pt x="18889" y="0"/>
                </a:cubicBezTo>
                <a:cubicBezTo>
                  <a:pt x="20899" y="0"/>
                  <a:pt x="22900" y="280"/>
                  <a:pt x="24833" y="833"/>
                </a:cubicBezTo>
                <a:lnTo>
                  <a:pt x="18889" y="21600"/>
                </a:lnTo>
                <a:lnTo>
                  <a:pt x="0" y="11123"/>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840" name="Rectangle 17">
            <a:extLst>
              <a:ext uri="{FF2B5EF4-FFF2-40B4-BE49-F238E27FC236}">
                <a16:creationId xmlns:a16="http://schemas.microsoft.com/office/drawing/2014/main" id="{AF1493BE-7775-B141-9247-76C0292A9D8E}"/>
              </a:ext>
            </a:extLst>
          </p:cNvPr>
          <p:cNvSpPr>
            <a:spLocks noChangeArrowheads="1"/>
          </p:cNvSpPr>
          <p:nvPr/>
        </p:nvSpPr>
        <p:spPr bwMode="auto">
          <a:xfrm>
            <a:off x="7478713" y="2790825"/>
            <a:ext cx="10064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Decision</a:t>
            </a:r>
          </a:p>
          <a:p>
            <a:pPr>
              <a:spcBef>
                <a:spcPct val="0"/>
              </a:spcBef>
              <a:buFontTx/>
              <a:buNone/>
            </a:pPr>
            <a:r>
              <a:rPr lang="en-GB" altLang="en-US" sz="1800" b="1">
                <a:latin typeface="Times New Roman" panose="02020603050405020304" pitchFamily="18" charset="0"/>
              </a:rPr>
              <a:t>point</a:t>
            </a:r>
          </a:p>
        </p:txBody>
      </p:sp>
      <p:sp>
        <p:nvSpPr>
          <p:cNvPr id="77841" name="Line 18">
            <a:extLst>
              <a:ext uri="{FF2B5EF4-FFF2-40B4-BE49-F238E27FC236}">
                <a16:creationId xmlns:a16="http://schemas.microsoft.com/office/drawing/2014/main" id="{ECD829BC-BA38-494C-95A5-A16EF543A25D}"/>
              </a:ext>
            </a:extLst>
          </p:cNvPr>
          <p:cNvSpPr>
            <a:spLocks noChangeShapeType="1"/>
          </p:cNvSpPr>
          <p:nvPr/>
        </p:nvSpPr>
        <p:spPr bwMode="auto">
          <a:xfrm flipH="1">
            <a:off x="5911850" y="3130550"/>
            <a:ext cx="1562100" cy="831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2" name="Rectangle 19">
            <a:extLst>
              <a:ext uri="{FF2B5EF4-FFF2-40B4-BE49-F238E27FC236}">
                <a16:creationId xmlns:a16="http://schemas.microsoft.com/office/drawing/2014/main" id="{C6CE5D7D-D840-4D44-B661-76C26055EAED}"/>
              </a:ext>
            </a:extLst>
          </p:cNvPr>
          <p:cNvSpPr>
            <a:spLocks noChangeArrowheads="1"/>
          </p:cNvSpPr>
          <p:nvPr/>
        </p:nvSpPr>
        <p:spPr bwMode="auto">
          <a:xfrm>
            <a:off x="7605713" y="3883025"/>
            <a:ext cx="1184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Threshold</a:t>
            </a:r>
          </a:p>
        </p:txBody>
      </p:sp>
      <p:sp>
        <p:nvSpPr>
          <p:cNvPr id="77843" name="Rectangle 20">
            <a:extLst>
              <a:ext uri="{FF2B5EF4-FFF2-40B4-BE49-F238E27FC236}">
                <a16:creationId xmlns:a16="http://schemas.microsoft.com/office/drawing/2014/main" id="{D19DFB6F-54FE-E447-A3F2-315BADAF81C9}"/>
              </a:ext>
            </a:extLst>
          </p:cNvPr>
          <p:cNvSpPr>
            <a:spLocks noChangeArrowheads="1"/>
          </p:cNvSpPr>
          <p:nvPr/>
        </p:nvSpPr>
        <p:spPr bwMode="auto">
          <a:xfrm>
            <a:off x="5281613" y="5749925"/>
            <a:ext cx="11779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en-GB" altLang="en-US" sz="1800" b="1">
                <a:latin typeface="Times New Roman" panose="02020603050405020304" pitchFamily="18" charset="0"/>
              </a:rPr>
              <a:t>Sampling epoch</a:t>
            </a:r>
          </a:p>
        </p:txBody>
      </p:sp>
      <p:sp>
        <p:nvSpPr>
          <p:cNvPr id="77844" name="Arc 21">
            <a:extLst>
              <a:ext uri="{FF2B5EF4-FFF2-40B4-BE49-F238E27FC236}">
                <a16:creationId xmlns:a16="http://schemas.microsoft.com/office/drawing/2014/main" id="{547EF4A9-A238-7F4E-B950-8AB35C42FDFB}"/>
              </a:ext>
            </a:extLst>
          </p:cNvPr>
          <p:cNvSpPr>
            <a:spLocks/>
          </p:cNvSpPr>
          <p:nvPr/>
        </p:nvSpPr>
        <p:spPr bwMode="auto">
          <a:xfrm>
            <a:off x="4346575" y="469900"/>
            <a:ext cx="1500188" cy="2273300"/>
          </a:xfrm>
          <a:custGeom>
            <a:avLst/>
            <a:gdLst>
              <a:gd name="T0" fmla="*/ 2147483646 w 12271"/>
              <a:gd name="T1" fmla="*/ 2147483646 h 21600"/>
              <a:gd name="T2" fmla="*/ 0 w 12271"/>
              <a:gd name="T3" fmla="*/ 2147483646 h 21600"/>
              <a:gd name="T4" fmla="*/ 2147483646 w 12271"/>
              <a:gd name="T5" fmla="*/ 0 h 21600"/>
              <a:gd name="T6" fmla="*/ 0 60000 65536"/>
              <a:gd name="T7" fmla="*/ 0 60000 65536"/>
              <a:gd name="T8" fmla="*/ 0 60000 65536"/>
              <a:gd name="T9" fmla="*/ 0 w 12271"/>
              <a:gd name="T10" fmla="*/ 0 h 21600"/>
              <a:gd name="T11" fmla="*/ 12271 w 12271"/>
              <a:gd name="T12" fmla="*/ 21600 h 21600"/>
            </a:gdLst>
            <a:ahLst/>
            <a:cxnLst>
              <a:cxn ang="T6">
                <a:pos x="T0" y="T1"/>
              </a:cxn>
              <a:cxn ang="T7">
                <a:pos x="T2" y="T3"/>
              </a:cxn>
              <a:cxn ang="T8">
                <a:pos x="T4" y="T5"/>
              </a:cxn>
            </a:cxnLst>
            <a:rect l="T9" t="T10" r="T11" b="T12"/>
            <a:pathLst>
              <a:path w="12271" h="21600" fill="none" extrusionOk="0">
                <a:moveTo>
                  <a:pt x="12271" y="20657"/>
                </a:moveTo>
                <a:cubicBezTo>
                  <a:pt x="10225" y="21282"/>
                  <a:pt x="8098" y="21599"/>
                  <a:pt x="5960" y="21600"/>
                </a:cubicBezTo>
                <a:cubicBezTo>
                  <a:pt x="3943" y="21600"/>
                  <a:pt x="1937" y="21317"/>
                  <a:pt x="-1" y="20761"/>
                </a:cubicBezTo>
              </a:path>
              <a:path w="12271" h="21600" stroke="0" extrusionOk="0">
                <a:moveTo>
                  <a:pt x="12271" y="20657"/>
                </a:moveTo>
                <a:cubicBezTo>
                  <a:pt x="10225" y="21282"/>
                  <a:pt x="8098" y="21599"/>
                  <a:pt x="5960" y="21600"/>
                </a:cubicBezTo>
                <a:cubicBezTo>
                  <a:pt x="3943" y="21600"/>
                  <a:pt x="1937" y="21317"/>
                  <a:pt x="-1" y="20761"/>
                </a:cubicBezTo>
                <a:lnTo>
                  <a:pt x="5960" y="0"/>
                </a:lnTo>
                <a:lnTo>
                  <a:pt x="12271" y="20657"/>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845" name="Arc 22">
            <a:extLst>
              <a:ext uri="{FF2B5EF4-FFF2-40B4-BE49-F238E27FC236}">
                <a16:creationId xmlns:a16="http://schemas.microsoft.com/office/drawing/2014/main" id="{A61AB011-54CD-A042-B0AB-09B964C1A1AD}"/>
              </a:ext>
            </a:extLst>
          </p:cNvPr>
          <p:cNvSpPr>
            <a:spLocks/>
          </p:cNvSpPr>
          <p:nvPr/>
        </p:nvSpPr>
        <p:spPr bwMode="auto">
          <a:xfrm>
            <a:off x="5870575" y="469900"/>
            <a:ext cx="1500188" cy="2273300"/>
          </a:xfrm>
          <a:custGeom>
            <a:avLst/>
            <a:gdLst>
              <a:gd name="T0" fmla="*/ 2147483646 w 12271"/>
              <a:gd name="T1" fmla="*/ 2147483646 h 21600"/>
              <a:gd name="T2" fmla="*/ 0 w 12271"/>
              <a:gd name="T3" fmla="*/ 2147483646 h 21600"/>
              <a:gd name="T4" fmla="*/ 2147483646 w 12271"/>
              <a:gd name="T5" fmla="*/ 0 h 21600"/>
              <a:gd name="T6" fmla="*/ 0 60000 65536"/>
              <a:gd name="T7" fmla="*/ 0 60000 65536"/>
              <a:gd name="T8" fmla="*/ 0 60000 65536"/>
              <a:gd name="T9" fmla="*/ 0 w 12271"/>
              <a:gd name="T10" fmla="*/ 0 h 21600"/>
              <a:gd name="T11" fmla="*/ 12271 w 12271"/>
              <a:gd name="T12" fmla="*/ 21600 h 21600"/>
            </a:gdLst>
            <a:ahLst/>
            <a:cxnLst>
              <a:cxn ang="T6">
                <a:pos x="T0" y="T1"/>
              </a:cxn>
              <a:cxn ang="T7">
                <a:pos x="T2" y="T3"/>
              </a:cxn>
              <a:cxn ang="T8">
                <a:pos x="T4" y="T5"/>
              </a:cxn>
            </a:cxnLst>
            <a:rect l="T9" t="T10" r="T11" b="T12"/>
            <a:pathLst>
              <a:path w="12271" h="21600" fill="none" extrusionOk="0">
                <a:moveTo>
                  <a:pt x="12271" y="20657"/>
                </a:moveTo>
                <a:cubicBezTo>
                  <a:pt x="10225" y="21282"/>
                  <a:pt x="8098" y="21599"/>
                  <a:pt x="5960" y="21600"/>
                </a:cubicBezTo>
                <a:cubicBezTo>
                  <a:pt x="3943" y="21600"/>
                  <a:pt x="1937" y="21317"/>
                  <a:pt x="-1" y="20761"/>
                </a:cubicBezTo>
              </a:path>
              <a:path w="12271" h="21600" stroke="0" extrusionOk="0">
                <a:moveTo>
                  <a:pt x="12271" y="20657"/>
                </a:moveTo>
                <a:cubicBezTo>
                  <a:pt x="10225" y="21282"/>
                  <a:pt x="8098" y="21599"/>
                  <a:pt x="5960" y="21600"/>
                </a:cubicBezTo>
                <a:cubicBezTo>
                  <a:pt x="3943" y="21600"/>
                  <a:pt x="1937" y="21317"/>
                  <a:pt x="-1" y="20761"/>
                </a:cubicBezTo>
                <a:lnTo>
                  <a:pt x="5960" y="0"/>
                </a:lnTo>
                <a:lnTo>
                  <a:pt x="12271" y="20657"/>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846" name="Arc 23">
            <a:extLst>
              <a:ext uri="{FF2B5EF4-FFF2-40B4-BE49-F238E27FC236}">
                <a16:creationId xmlns:a16="http://schemas.microsoft.com/office/drawing/2014/main" id="{60679FFC-107C-734F-A6AF-7FCA6A32D91D}"/>
              </a:ext>
            </a:extLst>
          </p:cNvPr>
          <p:cNvSpPr>
            <a:spLocks/>
          </p:cNvSpPr>
          <p:nvPr/>
        </p:nvSpPr>
        <p:spPr bwMode="auto">
          <a:xfrm>
            <a:off x="4349750" y="4745038"/>
            <a:ext cx="1493838" cy="152400"/>
          </a:xfrm>
          <a:custGeom>
            <a:avLst/>
            <a:gdLst>
              <a:gd name="T0" fmla="*/ 0 w 31226"/>
              <a:gd name="T1" fmla="*/ 2147483646 h 21600"/>
              <a:gd name="T2" fmla="*/ 2147483646 w 31226"/>
              <a:gd name="T3" fmla="*/ 2147483646 h 21600"/>
              <a:gd name="T4" fmla="*/ 2147483646 w 31226"/>
              <a:gd name="T5" fmla="*/ 2147483646 h 21600"/>
              <a:gd name="T6" fmla="*/ 0 60000 65536"/>
              <a:gd name="T7" fmla="*/ 0 60000 65536"/>
              <a:gd name="T8" fmla="*/ 0 60000 65536"/>
              <a:gd name="T9" fmla="*/ 0 w 31226"/>
              <a:gd name="T10" fmla="*/ 0 h 21600"/>
              <a:gd name="T11" fmla="*/ 31226 w 31226"/>
              <a:gd name="T12" fmla="*/ 21600 h 21600"/>
            </a:gdLst>
            <a:ahLst/>
            <a:cxnLst>
              <a:cxn ang="T6">
                <a:pos x="T0" y="T1"/>
              </a:cxn>
              <a:cxn ang="T7">
                <a:pos x="T2" y="T3"/>
              </a:cxn>
              <a:cxn ang="T8">
                <a:pos x="T4" y="T5"/>
              </a:cxn>
            </a:cxnLst>
            <a:rect l="T9" t="T10" r="T11" b="T12"/>
            <a:pathLst>
              <a:path w="31226" h="21600" fill="none" extrusionOk="0">
                <a:moveTo>
                  <a:pt x="-1" y="6323"/>
                </a:moveTo>
                <a:cubicBezTo>
                  <a:pt x="4050" y="2274"/>
                  <a:pt x="9543" y="-1"/>
                  <a:pt x="15271" y="0"/>
                </a:cubicBezTo>
                <a:cubicBezTo>
                  <a:pt x="21342" y="0"/>
                  <a:pt x="27133" y="2555"/>
                  <a:pt x="31226" y="7039"/>
                </a:cubicBezTo>
              </a:path>
              <a:path w="31226" h="21600" stroke="0" extrusionOk="0">
                <a:moveTo>
                  <a:pt x="-1" y="6323"/>
                </a:moveTo>
                <a:cubicBezTo>
                  <a:pt x="4050" y="2274"/>
                  <a:pt x="9543" y="-1"/>
                  <a:pt x="15271" y="0"/>
                </a:cubicBezTo>
                <a:cubicBezTo>
                  <a:pt x="21342" y="0"/>
                  <a:pt x="27133" y="2555"/>
                  <a:pt x="31226" y="7039"/>
                </a:cubicBezTo>
                <a:lnTo>
                  <a:pt x="15271" y="21600"/>
                </a:lnTo>
                <a:lnTo>
                  <a:pt x="-1" y="6323"/>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847" name="Arc 24">
            <a:extLst>
              <a:ext uri="{FF2B5EF4-FFF2-40B4-BE49-F238E27FC236}">
                <a16:creationId xmlns:a16="http://schemas.microsoft.com/office/drawing/2014/main" id="{6B9F3DB0-489B-954C-94C2-08E17F78054E}"/>
              </a:ext>
            </a:extLst>
          </p:cNvPr>
          <p:cNvSpPr>
            <a:spLocks/>
          </p:cNvSpPr>
          <p:nvPr/>
        </p:nvSpPr>
        <p:spPr bwMode="auto">
          <a:xfrm>
            <a:off x="5849938" y="4673600"/>
            <a:ext cx="1504950" cy="152400"/>
          </a:xfrm>
          <a:custGeom>
            <a:avLst/>
            <a:gdLst>
              <a:gd name="T0" fmla="*/ 2147483646 w 31451"/>
              <a:gd name="T1" fmla="*/ 2147483646 h 21600"/>
              <a:gd name="T2" fmla="*/ 0 w 31451"/>
              <a:gd name="T3" fmla="*/ 2147483646 h 21600"/>
              <a:gd name="T4" fmla="*/ 2147483646 w 31451"/>
              <a:gd name="T5" fmla="*/ 0 h 21600"/>
              <a:gd name="T6" fmla="*/ 0 60000 65536"/>
              <a:gd name="T7" fmla="*/ 0 60000 65536"/>
              <a:gd name="T8" fmla="*/ 0 60000 65536"/>
              <a:gd name="T9" fmla="*/ 0 w 31451"/>
              <a:gd name="T10" fmla="*/ 0 h 21600"/>
              <a:gd name="T11" fmla="*/ 31451 w 31451"/>
              <a:gd name="T12" fmla="*/ 21600 h 21600"/>
            </a:gdLst>
            <a:ahLst/>
            <a:cxnLst>
              <a:cxn ang="T6">
                <a:pos x="T0" y="T1"/>
              </a:cxn>
              <a:cxn ang="T7">
                <a:pos x="T2" y="T3"/>
              </a:cxn>
              <a:cxn ang="T8">
                <a:pos x="T4" y="T5"/>
              </a:cxn>
            </a:cxnLst>
            <a:rect l="T9" t="T10" r="T11" b="T12"/>
            <a:pathLst>
              <a:path w="31451" h="21600" fill="none" extrusionOk="0">
                <a:moveTo>
                  <a:pt x="31450" y="14436"/>
                </a:moveTo>
                <a:cubicBezTo>
                  <a:pt x="27354" y="18995"/>
                  <a:pt x="21513" y="21599"/>
                  <a:pt x="15384" y="21600"/>
                </a:cubicBezTo>
                <a:cubicBezTo>
                  <a:pt x="9600" y="21600"/>
                  <a:pt x="4059" y="19280"/>
                  <a:pt x="-1" y="15162"/>
                </a:cubicBezTo>
              </a:path>
              <a:path w="31451" h="21600" stroke="0" extrusionOk="0">
                <a:moveTo>
                  <a:pt x="31450" y="14436"/>
                </a:moveTo>
                <a:cubicBezTo>
                  <a:pt x="27354" y="18995"/>
                  <a:pt x="21513" y="21599"/>
                  <a:pt x="15384" y="21600"/>
                </a:cubicBezTo>
                <a:cubicBezTo>
                  <a:pt x="9600" y="21600"/>
                  <a:pt x="4059" y="19280"/>
                  <a:pt x="-1" y="15162"/>
                </a:cubicBezTo>
                <a:lnTo>
                  <a:pt x="15384" y="0"/>
                </a:lnTo>
                <a:lnTo>
                  <a:pt x="31450" y="14436"/>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848" name="Arc 25">
            <a:extLst>
              <a:ext uri="{FF2B5EF4-FFF2-40B4-BE49-F238E27FC236}">
                <a16:creationId xmlns:a16="http://schemas.microsoft.com/office/drawing/2014/main" id="{0C951022-E6ED-D943-8FD6-08D899E2CD99}"/>
              </a:ext>
            </a:extLst>
          </p:cNvPr>
          <p:cNvSpPr>
            <a:spLocks/>
          </p:cNvSpPr>
          <p:nvPr/>
        </p:nvSpPr>
        <p:spPr bwMode="auto">
          <a:xfrm>
            <a:off x="5892800" y="4732338"/>
            <a:ext cx="1493838" cy="152400"/>
          </a:xfrm>
          <a:custGeom>
            <a:avLst/>
            <a:gdLst>
              <a:gd name="T0" fmla="*/ 0 w 31226"/>
              <a:gd name="T1" fmla="*/ 2147483646 h 21600"/>
              <a:gd name="T2" fmla="*/ 2147483646 w 31226"/>
              <a:gd name="T3" fmla="*/ 2147483646 h 21600"/>
              <a:gd name="T4" fmla="*/ 2147483646 w 31226"/>
              <a:gd name="T5" fmla="*/ 2147483646 h 21600"/>
              <a:gd name="T6" fmla="*/ 0 60000 65536"/>
              <a:gd name="T7" fmla="*/ 0 60000 65536"/>
              <a:gd name="T8" fmla="*/ 0 60000 65536"/>
              <a:gd name="T9" fmla="*/ 0 w 31226"/>
              <a:gd name="T10" fmla="*/ 0 h 21600"/>
              <a:gd name="T11" fmla="*/ 31226 w 31226"/>
              <a:gd name="T12" fmla="*/ 21600 h 21600"/>
            </a:gdLst>
            <a:ahLst/>
            <a:cxnLst>
              <a:cxn ang="T6">
                <a:pos x="T0" y="T1"/>
              </a:cxn>
              <a:cxn ang="T7">
                <a:pos x="T2" y="T3"/>
              </a:cxn>
              <a:cxn ang="T8">
                <a:pos x="T4" y="T5"/>
              </a:cxn>
            </a:cxnLst>
            <a:rect l="T9" t="T10" r="T11" b="T12"/>
            <a:pathLst>
              <a:path w="31226" h="21600" fill="none" extrusionOk="0">
                <a:moveTo>
                  <a:pt x="-1" y="6323"/>
                </a:moveTo>
                <a:cubicBezTo>
                  <a:pt x="4050" y="2274"/>
                  <a:pt x="9543" y="-1"/>
                  <a:pt x="15271" y="0"/>
                </a:cubicBezTo>
                <a:cubicBezTo>
                  <a:pt x="21342" y="0"/>
                  <a:pt x="27133" y="2555"/>
                  <a:pt x="31226" y="7039"/>
                </a:cubicBezTo>
              </a:path>
              <a:path w="31226" h="21600" stroke="0" extrusionOk="0">
                <a:moveTo>
                  <a:pt x="-1" y="6323"/>
                </a:moveTo>
                <a:cubicBezTo>
                  <a:pt x="4050" y="2274"/>
                  <a:pt x="9543" y="-1"/>
                  <a:pt x="15271" y="0"/>
                </a:cubicBezTo>
                <a:cubicBezTo>
                  <a:pt x="21342" y="0"/>
                  <a:pt x="27133" y="2555"/>
                  <a:pt x="31226" y="7039"/>
                </a:cubicBezTo>
                <a:lnTo>
                  <a:pt x="15271" y="21600"/>
                </a:lnTo>
                <a:lnTo>
                  <a:pt x="-1" y="6323"/>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849" name="Arc 26">
            <a:extLst>
              <a:ext uri="{FF2B5EF4-FFF2-40B4-BE49-F238E27FC236}">
                <a16:creationId xmlns:a16="http://schemas.microsoft.com/office/drawing/2014/main" id="{45094057-834D-6847-A2CD-2D55D38EE97C}"/>
              </a:ext>
            </a:extLst>
          </p:cNvPr>
          <p:cNvSpPr>
            <a:spLocks/>
          </p:cNvSpPr>
          <p:nvPr/>
        </p:nvSpPr>
        <p:spPr bwMode="auto">
          <a:xfrm>
            <a:off x="5861050" y="2617788"/>
            <a:ext cx="1493838" cy="152400"/>
          </a:xfrm>
          <a:custGeom>
            <a:avLst/>
            <a:gdLst>
              <a:gd name="T0" fmla="*/ 0 w 31226"/>
              <a:gd name="T1" fmla="*/ 2147483646 h 21600"/>
              <a:gd name="T2" fmla="*/ 2147483646 w 31226"/>
              <a:gd name="T3" fmla="*/ 2147483646 h 21600"/>
              <a:gd name="T4" fmla="*/ 2147483646 w 31226"/>
              <a:gd name="T5" fmla="*/ 2147483646 h 21600"/>
              <a:gd name="T6" fmla="*/ 0 60000 65536"/>
              <a:gd name="T7" fmla="*/ 0 60000 65536"/>
              <a:gd name="T8" fmla="*/ 0 60000 65536"/>
              <a:gd name="T9" fmla="*/ 0 w 31226"/>
              <a:gd name="T10" fmla="*/ 0 h 21600"/>
              <a:gd name="T11" fmla="*/ 31226 w 31226"/>
              <a:gd name="T12" fmla="*/ 21600 h 21600"/>
            </a:gdLst>
            <a:ahLst/>
            <a:cxnLst>
              <a:cxn ang="T6">
                <a:pos x="T0" y="T1"/>
              </a:cxn>
              <a:cxn ang="T7">
                <a:pos x="T2" y="T3"/>
              </a:cxn>
              <a:cxn ang="T8">
                <a:pos x="T4" y="T5"/>
              </a:cxn>
            </a:cxnLst>
            <a:rect l="T9" t="T10" r="T11" b="T12"/>
            <a:pathLst>
              <a:path w="31226" h="21600" fill="none" extrusionOk="0">
                <a:moveTo>
                  <a:pt x="-1" y="6323"/>
                </a:moveTo>
                <a:cubicBezTo>
                  <a:pt x="4050" y="2274"/>
                  <a:pt x="9543" y="-1"/>
                  <a:pt x="15271" y="0"/>
                </a:cubicBezTo>
                <a:cubicBezTo>
                  <a:pt x="21342" y="0"/>
                  <a:pt x="27133" y="2555"/>
                  <a:pt x="31226" y="7039"/>
                </a:cubicBezTo>
              </a:path>
              <a:path w="31226" h="21600" stroke="0" extrusionOk="0">
                <a:moveTo>
                  <a:pt x="-1" y="6323"/>
                </a:moveTo>
                <a:cubicBezTo>
                  <a:pt x="4050" y="2274"/>
                  <a:pt x="9543" y="-1"/>
                  <a:pt x="15271" y="0"/>
                </a:cubicBezTo>
                <a:cubicBezTo>
                  <a:pt x="21342" y="0"/>
                  <a:pt x="27133" y="2555"/>
                  <a:pt x="31226" y="7039"/>
                </a:cubicBezTo>
                <a:lnTo>
                  <a:pt x="15271" y="21600"/>
                </a:lnTo>
                <a:lnTo>
                  <a:pt x="-1" y="6323"/>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850" name="Arc 27">
            <a:extLst>
              <a:ext uri="{FF2B5EF4-FFF2-40B4-BE49-F238E27FC236}">
                <a16:creationId xmlns:a16="http://schemas.microsoft.com/office/drawing/2014/main" id="{86DE5D53-A7AF-1A49-90DD-12E363D33F10}"/>
              </a:ext>
            </a:extLst>
          </p:cNvPr>
          <p:cNvSpPr>
            <a:spLocks/>
          </p:cNvSpPr>
          <p:nvPr/>
        </p:nvSpPr>
        <p:spPr bwMode="auto">
          <a:xfrm>
            <a:off x="4357688" y="2603500"/>
            <a:ext cx="3038475" cy="2273300"/>
          </a:xfrm>
          <a:custGeom>
            <a:avLst/>
            <a:gdLst>
              <a:gd name="T0" fmla="*/ 2147483646 w 24843"/>
              <a:gd name="T1" fmla="*/ 2147483646 h 21600"/>
              <a:gd name="T2" fmla="*/ 0 w 24843"/>
              <a:gd name="T3" fmla="*/ 2147483646 h 21600"/>
              <a:gd name="T4" fmla="*/ 2147483646 w 24843"/>
              <a:gd name="T5" fmla="*/ 0 h 21600"/>
              <a:gd name="T6" fmla="*/ 0 60000 65536"/>
              <a:gd name="T7" fmla="*/ 0 60000 65536"/>
              <a:gd name="T8" fmla="*/ 0 60000 65536"/>
              <a:gd name="T9" fmla="*/ 0 w 24843"/>
              <a:gd name="T10" fmla="*/ 0 h 21600"/>
              <a:gd name="T11" fmla="*/ 24843 w 24843"/>
              <a:gd name="T12" fmla="*/ 21600 h 21600"/>
            </a:gdLst>
            <a:ahLst/>
            <a:cxnLst>
              <a:cxn ang="T6">
                <a:pos x="T0" y="T1"/>
              </a:cxn>
              <a:cxn ang="T7">
                <a:pos x="T2" y="T3"/>
              </a:cxn>
              <a:cxn ang="T8">
                <a:pos x="T4" y="T5"/>
              </a:cxn>
            </a:cxnLst>
            <a:rect l="T9" t="T10" r="T11" b="T12"/>
            <a:pathLst>
              <a:path w="24843" h="21600" fill="none" extrusionOk="0">
                <a:moveTo>
                  <a:pt x="24842" y="20764"/>
                </a:moveTo>
                <a:cubicBezTo>
                  <a:pt x="22908" y="21318"/>
                  <a:pt x="20906" y="21599"/>
                  <a:pt x="18895" y="21600"/>
                </a:cubicBezTo>
                <a:cubicBezTo>
                  <a:pt x="11040" y="21600"/>
                  <a:pt x="3805" y="17336"/>
                  <a:pt x="-1" y="10466"/>
                </a:cubicBezTo>
              </a:path>
              <a:path w="24843" h="21600" stroke="0" extrusionOk="0">
                <a:moveTo>
                  <a:pt x="24842" y="20764"/>
                </a:moveTo>
                <a:cubicBezTo>
                  <a:pt x="22908" y="21318"/>
                  <a:pt x="20906" y="21599"/>
                  <a:pt x="18895" y="21600"/>
                </a:cubicBezTo>
                <a:cubicBezTo>
                  <a:pt x="11040" y="21600"/>
                  <a:pt x="3805" y="17336"/>
                  <a:pt x="-1" y="10466"/>
                </a:cubicBezTo>
                <a:lnTo>
                  <a:pt x="18895" y="0"/>
                </a:lnTo>
                <a:lnTo>
                  <a:pt x="24842" y="20764"/>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851" name="Arc 28">
            <a:extLst>
              <a:ext uri="{FF2B5EF4-FFF2-40B4-BE49-F238E27FC236}">
                <a16:creationId xmlns:a16="http://schemas.microsoft.com/office/drawing/2014/main" id="{69D22D7A-6034-5146-A91E-F4A7DF5C1675}"/>
              </a:ext>
            </a:extLst>
          </p:cNvPr>
          <p:cNvSpPr>
            <a:spLocks/>
          </p:cNvSpPr>
          <p:nvPr/>
        </p:nvSpPr>
        <p:spPr bwMode="auto">
          <a:xfrm>
            <a:off x="4356100" y="4667250"/>
            <a:ext cx="1504950" cy="152400"/>
          </a:xfrm>
          <a:custGeom>
            <a:avLst/>
            <a:gdLst>
              <a:gd name="T0" fmla="*/ 2147483646 w 31450"/>
              <a:gd name="T1" fmla="*/ 2147483646 h 21600"/>
              <a:gd name="T2" fmla="*/ 0 w 31450"/>
              <a:gd name="T3" fmla="*/ 2147483646 h 21600"/>
              <a:gd name="T4" fmla="*/ 2147483646 w 31450"/>
              <a:gd name="T5" fmla="*/ 0 h 21600"/>
              <a:gd name="T6" fmla="*/ 0 60000 65536"/>
              <a:gd name="T7" fmla="*/ 0 60000 65536"/>
              <a:gd name="T8" fmla="*/ 0 60000 65536"/>
              <a:gd name="T9" fmla="*/ 0 w 31450"/>
              <a:gd name="T10" fmla="*/ 0 h 21600"/>
              <a:gd name="T11" fmla="*/ 31450 w 31450"/>
              <a:gd name="T12" fmla="*/ 21600 h 21600"/>
            </a:gdLst>
            <a:ahLst/>
            <a:cxnLst>
              <a:cxn ang="T6">
                <a:pos x="T0" y="T1"/>
              </a:cxn>
              <a:cxn ang="T7">
                <a:pos x="T2" y="T3"/>
              </a:cxn>
              <a:cxn ang="T8">
                <a:pos x="T4" y="T5"/>
              </a:cxn>
            </a:cxnLst>
            <a:rect l="T9" t="T10" r="T11" b="T12"/>
            <a:pathLst>
              <a:path w="31450" h="21600" fill="none" extrusionOk="0">
                <a:moveTo>
                  <a:pt x="31449" y="15178"/>
                </a:moveTo>
                <a:cubicBezTo>
                  <a:pt x="27391" y="19287"/>
                  <a:pt x="21857" y="21599"/>
                  <a:pt x="16082" y="21600"/>
                </a:cubicBezTo>
                <a:cubicBezTo>
                  <a:pt x="9944" y="21600"/>
                  <a:pt x="4097" y="18989"/>
                  <a:pt x="0" y="14419"/>
                </a:cubicBezTo>
              </a:path>
              <a:path w="31450" h="21600" stroke="0" extrusionOk="0">
                <a:moveTo>
                  <a:pt x="31449" y="15178"/>
                </a:moveTo>
                <a:cubicBezTo>
                  <a:pt x="27391" y="19287"/>
                  <a:pt x="21857" y="21599"/>
                  <a:pt x="16082" y="21600"/>
                </a:cubicBezTo>
                <a:cubicBezTo>
                  <a:pt x="9944" y="21600"/>
                  <a:pt x="4097" y="18989"/>
                  <a:pt x="0" y="14419"/>
                </a:cubicBezTo>
                <a:lnTo>
                  <a:pt x="16082" y="0"/>
                </a:lnTo>
                <a:lnTo>
                  <a:pt x="31449" y="15178"/>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852" name="Line 29">
            <a:extLst>
              <a:ext uri="{FF2B5EF4-FFF2-40B4-BE49-F238E27FC236}">
                <a16:creationId xmlns:a16="http://schemas.microsoft.com/office/drawing/2014/main" id="{5A0B91D1-4BEF-8B4C-A588-C0A3B3A1E4DE}"/>
              </a:ext>
            </a:extLst>
          </p:cNvPr>
          <p:cNvSpPr>
            <a:spLocks noChangeShapeType="1"/>
          </p:cNvSpPr>
          <p:nvPr/>
        </p:nvSpPr>
        <p:spPr bwMode="auto">
          <a:xfrm flipH="1">
            <a:off x="1358900" y="2667000"/>
            <a:ext cx="3454400" cy="0"/>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3" name="Line 30">
            <a:extLst>
              <a:ext uri="{FF2B5EF4-FFF2-40B4-BE49-F238E27FC236}">
                <a16:creationId xmlns:a16="http://schemas.microsoft.com/office/drawing/2014/main" id="{56CB40C9-F718-3749-9657-DC2FF298825C}"/>
              </a:ext>
            </a:extLst>
          </p:cNvPr>
          <p:cNvSpPr>
            <a:spLocks noChangeShapeType="1"/>
          </p:cNvSpPr>
          <p:nvPr/>
        </p:nvSpPr>
        <p:spPr bwMode="auto">
          <a:xfrm flipH="1">
            <a:off x="1416050" y="3981450"/>
            <a:ext cx="3454400" cy="0"/>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4" name="Line 31">
            <a:extLst>
              <a:ext uri="{FF2B5EF4-FFF2-40B4-BE49-F238E27FC236}">
                <a16:creationId xmlns:a16="http://schemas.microsoft.com/office/drawing/2014/main" id="{316F6403-B520-1A49-9DA1-E9EACFFEBA8E}"/>
              </a:ext>
            </a:extLst>
          </p:cNvPr>
          <p:cNvSpPr>
            <a:spLocks noChangeShapeType="1"/>
          </p:cNvSpPr>
          <p:nvPr/>
        </p:nvSpPr>
        <p:spPr bwMode="auto">
          <a:xfrm flipH="1">
            <a:off x="1358900" y="4800600"/>
            <a:ext cx="3454400" cy="0"/>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5" name="Arc 32">
            <a:extLst>
              <a:ext uri="{FF2B5EF4-FFF2-40B4-BE49-F238E27FC236}">
                <a16:creationId xmlns:a16="http://schemas.microsoft.com/office/drawing/2014/main" id="{4BA302F2-D104-DD4F-99D7-597C2EA9C88D}"/>
              </a:ext>
            </a:extLst>
          </p:cNvPr>
          <p:cNvSpPr>
            <a:spLocks/>
          </p:cNvSpPr>
          <p:nvPr/>
        </p:nvSpPr>
        <p:spPr bwMode="auto">
          <a:xfrm>
            <a:off x="1979613" y="1993900"/>
            <a:ext cx="903287" cy="1423988"/>
          </a:xfrm>
          <a:custGeom>
            <a:avLst/>
            <a:gdLst>
              <a:gd name="T0" fmla="*/ 2147483646 w 21600"/>
              <a:gd name="T1" fmla="*/ 0 h 38400"/>
              <a:gd name="T2" fmla="*/ 2147483646 w 21600"/>
              <a:gd name="T3" fmla="*/ 2147483646 h 38400"/>
              <a:gd name="T4" fmla="*/ 0 w 21600"/>
              <a:gd name="T5" fmla="*/ 2147483646 h 38400"/>
              <a:gd name="T6" fmla="*/ 0 60000 65536"/>
              <a:gd name="T7" fmla="*/ 0 60000 65536"/>
              <a:gd name="T8" fmla="*/ 0 60000 65536"/>
              <a:gd name="T9" fmla="*/ 0 w 21600"/>
              <a:gd name="T10" fmla="*/ 0 h 38400"/>
              <a:gd name="T11" fmla="*/ 21600 w 21600"/>
              <a:gd name="T12" fmla="*/ 38400 h 38400"/>
            </a:gdLst>
            <a:ahLst/>
            <a:cxnLst>
              <a:cxn ang="T6">
                <a:pos x="T0" y="T1"/>
              </a:cxn>
              <a:cxn ang="T7">
                <a:pos x="T2" y="T3"/>
              </a:cxn>
              <a:cxn ang="T8">
                <a:pos x="T4" y="T5"/>
              </a:cxn>
            </a:cxnLst>
            <a:rect l="T9" t="T10" r="T11" b="T12"/>
            <a:pathLst>
              <a:path w="21600" h="38400" fill="none" extrusionOk="0">
                <a:moveTo>
                  <a:pt x="11112" y="0"/>
                </a:moveTo>
                <a:cubicBezTo>
                  <a:pt x="17619" y="3903"/>
                  <a:pt x="21600" y="10934"/>
                  <a:pt x="21600" y="18522"/>
                </a:cubicBezTo>
                <a:cubicBezTo>
                  <a:pt x="21600" y="27185"/>
                  <a:pt x="16423" y="35010"/>
                  <a:pt x="8451" y="38400"/>
                </a:cubicBezTo>
              </a:path>
              <a:path w="21600" h="38400" stroke="0" extrusionOk="0">
                <a:moveTo>
                  <a:pt x="11112" y="0"/>
                </a:moveTo>
                <a:cubicBezTo>
                  <a:pt x="17619" y="3903"/>
                  <a:pt x="21600" y="10934"/>
                  <a:pt x="21600" y="18522"/>
                </a:cubicBezTo>
                <a:cubicBezTo>
                  <a:pt x="21600" y="27185"/>
                  <a:pt x="16423" y="35010"/>
                  <a:pt x="8451" y="38400"/>
                </a:cubicBezTo>
                <a:lnTo>
                  <a:pt x="0" y="18522"/>
                </a:lnTo>
                <a:lnTo>
                  <a:pt x="11112"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856" name="Arc 33">
            <a:extLst>
              <a:ext uri="{FF2B5EF4-FFF2-40B4-BE49-F238E27FC236}">
                <a16:creationId xmlns:a16="http://schemas.microsoft.com/office/drawing/2014/main" id="{2A8132EF-3FAD-0142-9813-81AE336430CB}"/>
              </a:ext>
            </a:extLst>
          </p:cNvPr>
          <p:cNvSpPr>
            <a:spLocks/>
          </p:cNvSpPr>
          <p:nvPr/>
        </p:nvSpPr>
        <p:spPr bwMode="auto">
          <a:xfrm>
            <a:off x="1830388" y="3441700"/>
            <a:ext cx="914400" cy="865188"/>
          </a:xfrm>
          <a:custGeom>
            <a:avLst/>
            <a:gdLst>
              <a:gd name="T0" fmla="*/ 0 w 21600"/>
              <a:gd name="T1" fmla="*/ 2147483646 h 19570"/>
              <a:gd name="T2" fmla="*/ 2147483646 w 21600"/>
              <a:gd name="T3" fmla="*/ 0 h 19570"/>
              <a:gd name="T4" fmla="*/ 2147483646 w 21600"/>
              <a:gd name="T5" fmla="*/ 2147483646 h 19570"/>
              <a:gd name="T6" fmla="*/ 0 60000 65536"/>
              <a:gd name="T7" fmla="*/ 0 60000 65536"/>
              <a:gd name="T8" fmla="*/ 0 60000 65536"/>
              <a:gd name="T9" fmla="*/ 0 w 21600"/>
              <a:gd name="T10" fmla="*/ 0 h 19570"/>
              <a:gd name="T11" fmla="*/ 21600 w 21600"/>
              <a:gd name="T12" fmla="*/ 19570 h 19570"/>
            </a:gdLst>
            <a:ahLst/>
            <a:cxnLst>
              <a:cxn ang="T6">
                <a:pos x="T0" y="T1"/>
              </a:cxn>
              <a:cxn ang="T7">
                <a:pos x="T2" y="T3"/>
              </a:cxn>
              <a:cxn ang="T8">
                <a:pos x="T4" y="T5"/>
              </a:cxn>
            </a:cxnLst>
            <a:rect l="T9" t="T10" r="T11" b="T12"/>
            <a:pathLst>
              <a:path w="21600" h="19570" fill="none" extrusionOk="0">
                <a:moveTo>
                  <a:pt x="0" y="19570"/>
                </a:moveTo>
                <a:cubicBezTo>
                  <a:pt x="0" y="11180"/>
                  <a:pt x="4857" y="3550"/>
                  <a:pt x="12458" y="0"/>
                </a:cubicBezTo>
              </a:path>
              <a:path w="21600" h="19570" stroke="0" extrusionOk="0">
                <a:moveTo>
                  <a:pt x="0" y="19570"/>
                </a:moveTo>
                <a:cubicBezTo>
                  <a:pt x="0" y="11180"/>
                  <a:pt x="4857" y="3550"/>
                  <a:pt x="12458" y="0"/>
                </a:cubicBezTo>
                <a:lnTo>
                  <a:pt x="21600" y="19570"/>
                </a:lnTo>
                <a:lnTo>
                  <a:pt x="0" y="1957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857" name="Line 34">
            <a:extLst>
              <a:ext uri="{FF2B5EF4-FFF2-40B4-BE49-F238E27FC236}">
                <a16:creationId xmlns:a16="http://schemas.microsoft.com/office/drawing/2014/main" id="{C39129E2-1037-DB49-BADB-79294E324542}"/>
              </a:ext>
            </a:extLst>
          </p:cNvPr>
          <p:cNvSpPr>
            <a:spLocks noChangeShapeType="1"/>
          </p:cNvSpPr>
          <p:nvPr/>
        </p:nvSpPr>
        <p:spPr bwMode="auto">
          <a:xfrm flipV="1">
            <a:off x="1746250" y="2197100"/>
            <a:ext cx="6350" cy="38163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8" name="Arc 35">
            <a:extLst>
              <a:ext uri="{FF2B5EF4-FFF2-40B4-BE49-F238E27FC236}">
                <a16:creationId xmlns:a16="http://schemas.microsoft.com/office/drawing/2014/main" id="{16C185B9-41D0-6B42-A5D6-88F24FD9342A}"/>
              </a:ext>
            </a:extLst>
          </p:cNvPr>
          <p:cNvSpPr>
            <a:spLocks/>
          </p:cNvSpPr>
          <p:nvPr/>
        </p:nvSpPr>
        <p:spPr bwMode="auto">
          <a:xfrm>
            <a:off x="2425700" y="4392613"/>
            <a:ext cx="1809750" cy="809625"/>
          </a:xfrm>
          <a:custGeom>
            <a:avLst/>
            <a:gdLst>
              <a:gd name="T0" fmla="*/ 2147483646 w 21600"/>
              <a:gd name="T1" fmla="*/ 0 h 41829"/>
              <a:gd name="T2" fmla="*/ 2147483646 w 21600"/>
              <a:gd name="T3" fmla="*/ 2147483646 h 41829"/>
              <a:gd name="T4" fmla="*/ 0 w 21600"/>
              <a:gd name="T5" fmla="*/ 2147483646 h 41829"/>
              <a:gd name="T6" fmla="*/ 0 60000 65536"/>
              <a:gd name="T7" fmla="*/ 0 60000 65536"/>
              <a:gd name="T8" fmla="*/ 0 60000 65536"/>
              <a:gd name="T9" fmla="*/ 0 w 21600"/>
              <a:gd name="T10" fmla="*/ 0 h 41829"/>
              <a:gd name="T11" fmla="*/ 21600 w 21600"/>
              <a:gd name="T12" fmla="*/ 41829 h 41829"/>
            </a:gdLst>
            <a:ahLst/>
            <a:cxnLst>
              <a:cxn ang="T6">
                <a:pos x="T0" y="T1"/>
              </a:cxn>
              <a:cxn ang="T7">
                <a:pos x="T2" y="T3"/>
              </a:cxn>
              <a:cxn ang="T8">
                <a:pos x="T4" y="T5"/>
              </a:cxn>
            </a:cxnLst>
            <a:rect l="T9" t="T10" r="T11" b="T12"/>
            <a:pathLst>
              <a:path w="21600" h="41829" fill="none" extrusionOk="0">
                <a:moveTo>
                  <a:pt x="5186" y="-1"/>
                </a:moveTo>
                <a:cubicBezTo>
                  <a:pt x="14827" y="2384"/>
                  <a:pt x="21600" y="11036"/>
                  <a:pt x="21600" y="20968"/>
                </a:cubicBezTo>
                <a:cubicBezTo>
                  <a:pt x="21600" y="30740"/>
                  <a:pt x="15038" y="39295"/>
                  <a:pt x="5600" y="41829"/>
                </a:cubicBezTo>
              </a:path>
              <a:path w="21600" h="41829" stroke="0" extrusionOk="0">
                <a:moveTo>
                  <a:pt x="5186" y="-1"/>
                </a:moveTo>
                <a:cubicBezTo>
                  <a:pt x="14827" y="2384"/>
                  <a:pt x="21600" y="11036"/>
                  <a:pt x="21600" y="20968"/>
                </a:cubicBezTo>
                <a:cubicBezTo>
                  <a:pt x="21600" y="30740"/>
                  <a:pt x="15038" y="39295"/>
                  <a:pt x="5600" y="41829"/>
                </a:cubicBezTo>
                <a:lnTo>
                  <a:pt x="0" y="20968"/>
                </a:lnTo>
                <a:lnTo>
                  <a:pt x="5186" y="-1"/>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859" name="Arc 36">
            <a:extLst>
              <a:ext uri="{FF2B5EF4-FFF2-40B4-BE49-F238E27FC236}">
                <a16:creationId xmlns:a16="http://schemas.microsoft.com/office/drawing/2014/main" id="{276454E6-90C8-1047-9D46-369FF4DFDEDA}"/>
              </a:ext>
            </a:extLst>
          </p:cNvPr>
          <p:cNvSpPr>
            <a:spLocks/>
          </p:cNvSpPr>
          <p:nvPr/>
        </p:nvSpPr>
        <p:spPr bwMode="auto">
          <a:xfrm>
            <a:off x="1849438" y="3810000"/>
            <a:ext cx="1830387" cy="560388"/>
          </a:xfrm>
          <a:custGeom>
            <a:avLst/>
            <a:gdLst>
              <a:gd name="T0" fmla="*/ 2147483646 w 21600"/>
              <a:gd name="T1" fmla="*/ 2147483646 h 19407"/>
              <a:gd name="T2" fmla="*/ 0 w 21600"/>
              <a:gd name="T3" fmla="*/ 0 h 19407"/>
              <a:gd name="T4" fmla="*/ 2147483646 w 21600"/>
              <a:gd name="T5" fmla="*/ 0 h 19407"/>
              <a:gd name="T6" fmla="*/ 0 60000 65536"/>
              <a:gd name="T7" fmla="*/ 0 60000 65536"/>
              <a:gd name="T8" fmla="*/ 0 60000 65536"/>
              <a:gd name="T9" fmla="*/ 0 w 21600"/>
              <a:gd name="T10" fmla="*/ 0 h 19407"/>
              <a:gd name="T11" fmla="*/ 21600 w 21600"/>
              <a:gd name="T12" fmla="*/ 19407 h 19407"/>
            </a:gdLst>
            <a:ahLst/>
            <a:cxnLst>
              <a:cxn ang="T6">
                <a:pos x="T0" y="T1"/>
              </a:cxn>
              <a:cxn ang="T7">
                <a:pos x="T2" y="T3"/>
              </a:cxn>
              <a:cxn ang="T8">
                <a:pos x="T4" y="T5"/>
              </a:cxn>
            </a:cxnLst>
            <a:rect l="T9" t="T10" r="T11" b="T12"/>
            <a:pathLst>
              <a:path w="21600" h="19407" fill="none" extrusionOk="0">
                <a:moveTo>
                  <a:pt x="12117" y="19407"/>
                </a:moveTo>
                <a:cubicBezTo>
                  <a:pt x="4702" y="15784"/>
                  <a:pt x="0" y="8252"/>
                  <a:pt x="0" y="0"/>
                </a:cubicBezTo>
              </a:path>
              <a:path w="21600" h="19407" stroke="0" extrusionOk="0">
                <a:moveTo>
                  <a:pt x="12117" y="19407"/>
                </a:moveTo>
                <a:cubicBezTo>
                  <a:pt x="4702" y="15784"/>
                  <a:pt x="0" y="8252"/>
                  <a:pt x="0" y="0"/>
                </a:cubicBezTo>
                <a:lnTo>
                  <a:pt x="21600" y="0"/>
                </a:lnTo>
                <a:lnTo>
                  <a:pt x="12117" y="19407"/>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5029" name="Rectangle 37">
            <a:extLst>
              <a:ext uri="{FF2B5EF4-FFF2-40B4-BE49-F238E27FC236}">
                <a16:creationId xmlns:a16="http://schemas.microsoft.com/office/drawing/2014/main" id="{3A3F6BD8-018B-F748-869D-0B18D5C224BA}"/>
              </a:ext>
            </a:extLst>
          </p:cNvPr>
          <p:cNvSpPr>
            <a:spLocks noChangeArrowheads="1"/>
          </p:cNvSpPr>
          <p:nvPr/>
        </p:nvSpPr>
        <p:spPr bwMode="auto">
          <a:xfrm>
            <a:off x="3382963" y="1870075"/>
            <a:ext cx="1285875" cy="663575"/>
          </a:xfrm>
          <a:prstGeom prst="rect">
            <a:avLst/>
          </a:prstGeom>
          <a:noFill/>
          <a:ln w="254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defRPr/>
            </a:pPr>
            <a:r>
              <a:rPr lang="en-GB" altLang="en-US" sz="1800">
                <a:effectLst>
                  <a:outerShdw blurRad="38100" dist="38100" dir="2700000" algn="tl">
                    <a:srgbClr val="FFFFFF"/>
                  </a:outerShdw>
                </a:effectLst>
                <a:latin typeface="Times New Roman" charset="0"/>
              </a:rPr>
              <a:t>Noise on 1s</a:t>
            </a:r>
          </a:p>
          <a:p>
            <a:pPr algn="ctr">
              <a:defRPr/>
            </a:pPr>
            <a:r>
              <a:rPr lang="en-GB" altLang="en-US" sz="1800">
                <a:effectLst>
                  <a:outerShdw blurRad="38100" dist="38100" dir="2700000" algn="tl">
                    <a:srgbClr val="FFFFFF"/>
                  </a:outerShdw>
                </a:effectLst>
                <a:latin typeface="Symbol" charset="0"/>
              </a:rPr>
              <a:t></a:t>
            </a:r>
            <a:r>
              <a:rPr lang="en-GB" altLang="en-US" sz="1800">
                <a:effectLst>
                  <a:outerShdw blurRad="38100" dist="38100" dir="2700000" algn="tl">
                    <a:srgbClr val="FFFFFF"/>
                  </a:outerShdw>
                </a:effectLst>
                <a:latin typeface="Times New Roman" charset="0"/>
              </a:rPr>
              <a:t>1</a:t>
            </a:r>
          </a:p>
        </p:txBody>
      </p:sp>
      <p:sp>
        <p:nvSpPr>
          <p:cNvPr id="725030" name="Rectangle 38">
            <a:extLst>
              <a:ext uri="{FF2B5EF4-FFF2-40B4-BE49-F238E27FC236}">
                <a16:creationId xmlns:a16="http://schemas.microsoft.com/office/drawing/2014/main" id="{77278C8A-EF2A-E64A-B723-B177E88E8DBE}"/>
              </a:ext>
            </a:extLst>
          </p:cNvPr>
          <p:cNvSpPr>
            <a:spLocks noChangeArrowheads="1"/>
          </p:cNvSpPr>
          <p:nvPr/>
        </p:nvSpPr>
        <p:spPr bwMode="auto">
          <a:xfrm>
            <a:off x="3706813" y="5565775"/>
            <a:ext cx="1285875" cy="663575"/>
          </a:xfrm>
          <a:prstGeom prst="rect">
            <a:avLst/>
          </a:prstGeom>
          <a:noFill/>
          <a:ln w="254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defRPr/>
            </a:pPr>
            <a:r>
              <a:rPr lang="en-GB" altLang="en-US" sz="1800">
                <a:effectLst>
                  <a:outerShdw blurRad="38100" dist="38100" dir="2700000" algn="tl">
                    <a:srgbClr val="FFFFFF"/>
                  </a:outerShdw>
                </a:effectLst>
                <a:latin typeface="Times New Roman" charset="0"/>
              </a:rPr>
              <a:t>Noise on 0s</a:t>
            </a:r>
          </a:p>
          <a:p>
            <a:pPr algn="ctr">
              <a:defRPr/>
            </a:pPr>
            <a:r>
              <a:rPr lang="en-GB" altLang="en-US" sz="1800">
                <a:effectLst>
                  <a:outerShdw blurRad="38100" dist="38100" dir="2700000" algn="tl">
                    <a:srgbClr val="FFFFFF"/>
                  </a:outerShdw>
                </a:effectLst>
                <a:latin typeface="Symbol" charset="0"/>
              </a:rPr>
              <a:t></a:t>
            </a:r>
            <a:r>
              <a:rPr lang="en-GB" altLang="en-US" sz="1800">
                <a:effectLst>
                  <a:outerShdw blurRad="38100" dist="38100" dir="2700000" algn="tl">
                    <a:srgbClr val="FFFFFF"/>
                  </a:outerShdw>
                </a:effectLst>
                <a:latin typeface="Times New Roman" charset="0"/>
              </a:rPr>
              <a:t>0</a:t>
            </a:r>
          </a:p>
        </p:txBody>
      </p:sp>
      <p:sp>
        <p:nvSpPr>
          <p:cNvPr id="77862" name="Line 39">
            <a:extLst>
              <a:ext uri="{FF2B5EF4-FFF2-40B4-BE49-F238E27FC236}">
                <a16:creationId xmlns:a16="http://schemas.microsoft.com/office/drawing/2014/main" id="{B052C67D-A9C3-0446-9D63-1659257A5C17}"/>
              </a:ext>
            </a:extLst>
          </p:cNvPr>
          <p:cNvSpPr>
            <a:spLocks noChangeShapeType="1"/>
          </p:cNvSpPr>
          <p:nvPr/>
        </p:nvSpPr>
        <p:spPr bwMode="auto">
          <a:xfrm flipH="1" flipV="1">
            <a:off x="1168400" y="3492500"/>
            <a:ext cx="654050" cy="4445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5032" name="Rectangle 40">
            <a:extLst>
              <a:ext uri="{FF2B5EF4-FFF2-40B4-BE49-F238E27FC236}">
                <a16:creationId xmlns:a16="http://schemas.microsoft.com/office/drawing/2014/main" id="{0ED657F0-6E82-E84B-B489-06E6B7A0D9D1}"/>
              </a:ext>
            </a:extLst>
          </p:cNvPr>
          <p:cNvSpPr>
            <a:spLocks noChangeArrowheads="1"/>
          </p:cNvSpPr>
          <p:nvPr/>
        </p:nvSpPr>
        <p:spPr bwMode="auto">
          <a:xfrm>
            <a:off x="754063" y="3165475"/>
            <a:ext cx="777875" cy="388938"/>
          </a:xfrm>
          <a:prstGeom prst="rect">
            <a:avLst/>
          </a:prstGeom>
          <a:noFill/>
          <a:ln w="254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a:effectLst>
                  <a:outerShdw blurRad="38100" dist="38100" dir="2700000" algn="tl">
                    <a:srgbClr val="FFFFFF"/>
                  </a:outerShdw>
                </a:effectLst>
                <a:latin typeface="Times New Roman" charset="0"/>
              </a:rPr>
              <a:t>P[1/0]</a:t>
            </a:r>
          </a:p>
        </p:txBody>
      </p:sp>
      <p:sp>
        <p:nvSpPr>
          <p:cNvPr id="725033" name="Rectangle 41">
            <a:extLst>
              <a:ext uri="{FF2B5EF4-FFF2-40B4-BE49-F238E27FC236}">
                <a16:creationId xmlns:a16="http://schemas.microsoft.com/office/drawing/2014/main" id="{4DA962F3-CE6E-3F43-911D-1A8780D2BD62}"/>
              </a:ext>
            </a:extLst>
          </p:cNvPr>
          <p:cNvSpPr>
            <a:spLocks noChangeArrowheads="1"/>
          </p:cNvSpPr>
          <p:nvPr/>
        </p:nvSpPr>
        <p:spPr bwMode="auto">
          <a:xfrm>
            <a:off x="715963" y="4213225"/>
            <a:ext cx="777875" cy="388938"/>
          </a:xfrm>
          <a:prstGeom prst="rect">
            <a:avLst/>
          </a:prstGeom>
          <a:noFill/>
          <a:ln w="254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a:effectLst>
                  <a:outerShdw blurRad="38100" dist="38100" dir="2700000" algn="tl">
                    <a:srgbClr val="FFFFFF"/>
                  </a:outerShdw>
                </a:effectLst>
                <a:latin typeface="Times New Roman" charset="0"/>
              </a:rPr>
              <a:t>P[1/0]</a:t>
            </a:r>
          </a:p>
        </p:txBody>
      </p:sp>
      <p:sp>
        <p:nvSpPr>
          <p:cNvPr id="77865" name="Line 42">
            <a:extLst>
              <a:ext uri="{FF2B5EF4-FFF2-40B4-BE49-F238E27FC236}">
                <a16:creationId xmlns:a16="http://schemas.microsoft.com/office/drawing/2014/main" id="{2F93A7E5-7B99-BB4B-93F6-31E69441CB05}"/>
              </a:ext>
            </a:extLst>
          </p:cNvPr>
          <p:cNvSpPr>
            <a:spLocks noChangeShapeType="1"/>
          </p:cNvSpPr>
          <p:nvPr/>
        </p:nvSpPr>
        <p:spPr bwMode="auto">
          <a:xfrm flipH="1">
            <a:off x="1358900" y="4070350"/>
            <a:ext cx="444500" cy="203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5035" name="Rectangle 43">
            <a:extLst>
              <a:ext uri="{FF2B5EF4-FFF2-40B4-BE49-F238E27FC236}">
                <a16:creationId xmlns:a16="http://schemas.microsoft.com/office/drawing/2014/main" id="{0B1951F2-76FB-E54B-9D51-5AAC553199F1}"/>
              </a:ext>
            </a:extLst>
          </p:cNvPr>
          <p:cNvSpPr>
            <a:spLocks noChangeArrowheads="1"/>
          </p:cNvSpPr>
          <p:nvPr/>
        </p:nvSpPr>
        <p:spPr bwMode="auto">
          <a:xfrm>
            <a:off x="2868613" y="3013075"/>
            <a:ext cx="1071562" cy="388938"/>
          </a:xfrm>
          <a:prstGeom prst="rect">
            <a:avLst/>
          </a:prstGeom>
          <a:noFill/>
          <a:ln w="254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a:effectLst>
                  <a:outerShdw blurRad="38100" dist="38100" dir="2700000" algn="tl">
                    <a:srgbClr val="FFFFFF"/>
                  </a:outerShdw>
                </a:effectLst>
                <a:latin typeface="Times New Roman" charset="0"/>
              </a:rPr>
              <a:t>p(S+N/1)</a:t>
            </a:r>
          </a:p>
        </p:txBody>
      </p:sp>
      <p:sp>
        <p:nvSpPr>
          <p:cNvPr id="725036" name="Rectangle 44">
            <a:extLst>
              <a:ext uri="{FF2B5EF4-FFF2-40B4-BE49-F238E27FC236}">
                <a16:creationId xmlns:a16="http://schemas.microsoft.com/office/drawing/2014/main" id="{F17C43B5-832C-EF49-8EAC-019A848A8A50}"/>
              </a:ext>
            </a:extLst>
          </p:cNvPr>
          <p:cNvSpPr>
            <a:spLocks noChangeArrowheads="1"/>
          </p:cNvSpPr>
          <p:nvPr/>
        </p:nvSpPr>
        <p:spPr bwMode="auto">
          <a:xfrm>
            <a:off x="2868613" y="3546475"/>
            <a:ext cx="1071562" cy="388938"/>
          </a:xfrm>
          <a:prstGeom prst="rect">
            <a:avLst/>
          </a:prstGeom>
          <a:noFill/>
          <a:ln w="254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800">
                <a:effectLst>
                  <a:outerShdw blurRad="38100" dist="38100" dir="2700000" algn="tl">
                    <a:srgbClr val="FFFFFF"/>
                  </a:outerShdw>
                </a:effectLst>
                <a:latin typeface="Times New Roman" charset="0"/>
              </a:rPr>
              <a:t>p(S+N/0)</a:t>
            </a:r>
          </a:p>
        </p:txBody>
      </p:sp>
      <p:sp>
        <p:nvSpPr>
          <p:cNvPr id="77868" name="Line 45">
            <a:extLst>
              <a:ext uri="{FF2B5EF4-FFF2-40B4-BE49-F238E27FC236}">
                <a16:creationId xmlns:a16="http://schemas.microsoft.com/office/drawing/2014/main" id="{59F10726-2FAA-6B40-B28D-F0BA6E4540ED}"/>
              </a:ext>
            </a:extLst>
          </p:cNvPr>
          <p:cNvSpPr>
            <a:spLocks noChangeShapeType="1"/>
          </p:cNvSpPr>
          <p:nvPr/>
        </p:nvSpPr>
        <p:spPr bwMode="auto">
          <a:xfrm flipH="1" flipV="1">
            <a:off x="2730500" y="3111500"/>
            <a:ext cx="177800" cy="101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69" name="Line 46">
            <a:extLst>
              <a:ext uri="{FF2B5EF4-FFF2-40B4-BE49-F238E27FC236}">
                <a16:creationId xmlns:a16="http://schemas.microsoft.com/office/drawing/2014/main" id="{DD48B33F-7151-7B48-84D2-11F7A6224945}"/>
              </a:ext>
            </a:extLst>
          </p:cNvPr>
          <p:cNvSpPr>
            <a:spLocks noChangeShapeType="1"/>
          </p:cNvSpPr>
          <p:nvPr/>
        </p:nvSpPr>
        <p:spPr bwMode="auto">
          <a:xfrm flipH="1">
            <a:off x="2654300" y="3822700"/>
            <a:ext cx="254000" cy="355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70" name="Line 47">
            <a:extLst>
              <a:ext uri="{FF2B5EF4-FFF2-40B4-BE49-F238E27FC236}">
                <a16:creationId xmlns:a16="http://schemas.microsoft.com/office/drawing/2014/main" id="{AE87437B-56D8-2F40-A9FE-200AF4EEE537}"/>
              </a:ext>
            </a:extLst>
          </p:cNvPr>
          <p:cNvSpPr>
            <a:spLocks noChangeShapeType="1"/>
          </p:cNvSpPr>
          <p:nvPr/>
        </p:nvSpPr>
        <p:spPr bwMode="auto">
          <a:xfrm flipH="1" flipV="1">
            <a:off x="4635500" y="2197100"/>
            <a:ext cx="1016000" cy="330200"/>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71" name="Line 48">
            <a:extLst>
              <a:ext uri="{FF2B5EF4-FFF2-40B4-BE49-F238E27FC236}">
                <a16:creationId xmlns:a16="http://schemas.microsoft.com/office/drawing/2014/main" id="{723C4FE3-95AF-A34A-B763-697A7CEEEF66}"/>
              </a:ext>
            </a:extLst>
          </p:cNvPr>
          <p:cNvSpPr>
            <a:spLocks noChangeShapeType="1"/>
          </p:cNvSpPr>
          <p:nvPr/>
        </p:nvSpPr>
        <p:spPr bwMode="auto">
          <a:xfrm flipH="1">
            <a:off x="2882900" y="2146300"/>
            <a:ext cx="482600" cy="127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72" name="Line 49">
            <a:extLst>
              <a:ext uri="{FF2B5EF4-FFF2-40B4-BE49-F238E27FC236}">
                <a16:creationId xmlns:a16="http://schemas.microsoft.com/office/drawing/2014/main" id="{C83DBF02-72BE-BB41-9DFF-B1E640AC38C5}"/>
              </a:ext>
            </a:extLst>
          </p:cNvPr>
          <p:cNvSpPr>
            <a:spLocks noChangeShapeType="1"/>
          </p:cNvSpPr>
          <p:nvPr/>
        </p:nvSpPr>
        <p:spPr bwMode="auto">
          <a:xfrm flipV="1">
            <a:off x="4584700" y="4940300"/>
            <a:ext cx="1041400" cy="635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73" name="Line 50">
            <a:extLst>
              <a:ext uri="{FF2B5EF4-FFF2-40B4-BE49-F238E27FC236}">
                <a16:creationId xmlns:a16="http://schemas.microsoft.com/office/drawing/2014/main" id="{BDD0131A-D9A4-774A-88D3-B90DBB4BA1AC}"/>
              </a:ext>
            </a:extLst>
          </p:cNvPr>
          <p:cNvSpPr>
            <a:spLocks noChangeShapeType="1"/>
          </p:cNvSpPr>
          <p:nvPr/>
        </p:nvSpPr>
        <p:spPr bwMode="auto">
          <a:xfrm flipH="1" flipV="1">
            <a:off x="3721100" y="5092700"/>
            <a:ext cx="330200" cy="406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74" name="Line 51">
            <a:extLst>
              <a:ext uri="{FF2B5EF4-FFF2-40B4-BE49-F238E27FC236}">
                <a16:creationId xmlns:a16="http://schemas.microsoft.com/office/drawing/2014/main" id="{B4D6AE2E-3362-E84D-B3F7-F59F1F085E32}"/>
              </a:ext>
            </a:extLst>
          </p:cNvPr>
          <p:cNvSpPr>
            <a:spLocks noChangeShapeType="1"/>
          </p:cNvSpPr>
          <p:nvPr/>
        </p:nvSpPr>
        <p:spPr bwMode="auto">
          <a:xfrm>
            <a:off x="5867400" y="5270500"/>
            <a:ext cx="0" cy="5080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75" name="Arc 52">
            <a:extLst>
              <a:ext uri="{FF2B5EF4-FFF2-40B4-BE49-F238E27FC236}">
                <a16:creationId xmlns:a16="http://schemas.microsoft.com/office/drawing/2014/main" id="{396827D1-67A0-6240-9D42-DF94BCF2D03B}"/>
              </a:ext>
            </a:extLst>
          </p:cNvPr>
          <p:cNvSpPr>
            <a:spLocks/>
          </p:cNvSpPr>
          <p:nvPr/>
        </p:nvSpPr>
        <p:spPr bwMode="auto">
          <a:xfrm>
            <a:off x="1849438" y="5213350"/>
            <a:ext cx="1830387" cy="560388"/>
          </a:xfrm>
          <a:custGeom>
            <a:avLst/>
            <a:gdLst>
              <a:gd name="T0" fmla="*/ 0 w 21600"/>
              <a:gd name="T1" fmla="*/ 2147483646 h 19418"/>
              <a:gd name="T2" fmla="*/ 2147483646 w 21600"/>
              <a:gd name="T3" fmla="*/ 0 h 19418"/>
              <a:gd name="T4" fmla="*/ 2147483646 w 21600"/>
              <a:gd name="T5" fmla="*/ 2147483646 h 19418"/>
              <a:gd name="T6" fmla="*/ 0 60000 65536"/>
              <a:gd name="T7" fmla="*/ 0 60000 65536"/>
              <a:gd name="T8" fmla="*/ 0 60000 65536"/>
              <a:gd name="T9" fmla="*/ 0 w 21600"/>
              <a:gd name="T10" fmla="*/ 0 h 19418"/>
              <a:gd name="T11" fmla="*/ 21600 w 21600"/>
              <a:gd name="T12" fmla="*/ 19418 h 19418"/>
            </a:gdLst>
            <a:ahLst/>
            <a:cxnLst>
              <a:cxn ang="T6">
                <a:pos x="T0" y="T1"/>
              </a:cxn>
              <a:cxn ang="T7">
                <a:pos x="T2" y="T3"/>
              </a:cxn>
              <a:cxn ang="T8">
                <a:pos x="T4" y="T5"/>
              </a:cxn>
            </a:cxnLst>
            <a:rect l="T9" t="T10" r="T11" b="T12"/>
            <a:pathLst>
              <a:path w="21600" h="19418" fill="none" extrusionOk="0">
                <a:moveTo>
                  <a:pt x="0" y="19418"/>
                </a:moveTo>
                <a:cubicBezTo>
                  <a:pt x="0" y="11156"/>
                  <a:pt x="4712" y="3618"/>
                  <a:pt x="12139" y="0"/>
                </a:cubicBezTo>
              </a:path>
              <a:path w="21600" h="19418" stroke="0" extrusionOk="0">
                <a:moveTo>
                  <a:pt x="0" y="19418"/>
                </a:moveTo>
                <a:cubicBezTo>
                  <a:pt x="0" y="11156"/>
                  <a:pt x="4712" y="3618"/>
                  <a:pt x="12139" y="0"/>
                </a:cubicBezTo>
                <a:lnTo>
                  <a:pt x="21600" y="19418"/>
                </a:lnTo>
                <a:lnTo>
                  <a:pt x="0" y="19418"/>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23FE4CB9-AB71-5C43-BBFF-D640BD9529BE}"/>
              </a:ext>
            </a:extLst>
          </p:cNvPr>
          <p:cNvSpPr>
            <a:spLocks noGrp="1" noChangeArrowheads="1"/>
          </p:cNvSpPr>
          <p:nvPr>
            <p:ph type="title"/>
          </p:nvPr>
        </p:nvSpPr>
        <p:spPr/>
        <p:txBody>
          <a:bodyPr/>
          <a:lstStyle/>
          <a:p>
            <a:pPr eaLnBrk="1" hangingPunct="1"/>
            <a:r>
              <a:rPr lang="en-GB" altLang="en-US">
                <a:ea typeface="ＭＳ Ｐゴシック" panose="020B0600070205080204" pitchFamily="34" charset="-128"/>
              </a:rPr>
              <a:t>Sources of Noise - 1</a:t>
            </a:r>
          </a:p>
        </p:txBody>
      </p:sp>
      <p:sp>
        <p:nvSpPr>
          <p:cNvPr id="79874" name="Rectangle 3">
            <a:extLst>
              <a:ext uri="{FF2B5EF4-FFF2-40B4-BE49-F238E27FC236}">
                <a16:creationId xmlns:a16="http://schemas.microsoft.com/office/drawing/2014/main" id="{9973F4CD-F45A-3F42-9514-EDBF3977FD17}"/>
              </a:ext>
            </a:extLst>
          </p:cNvPr>
          <p:cNvSpPr>
            <a:spLocks noGrp="1" noChangeArrowheads="1"/>
          </p:cNvSpPr>
          <p:nvPr>
            <p:ph type="body" idx="1"/>
          </p:nvPr>
        </p:nvSpPr>
        <p:spPr>
          <a:xfrm>
            <a:off x="396875" y="1447800"/>
            <a:ext cx="8224838" cy="4800600"/>
          </a:xfrm>
        </p:spPr>
        <p:txBody>
          <a:bodyPr/>
          <a:lstStyle/>
          <a:p>
            <a:pPr eaLnBrk="1" hangingPunct="1"/>
            <a:r>
              <a:rPr lang="en-GB" altLang="en-US" dirty="0">
                <a:ea typeface="ＭＳ Ｐゴシック" panose="020B0600070205080204" pitchFamily="34" charset="-128"/>
              </a:rPr>
              <a:t>Thermal Noise</a:t>
            </a:r>
          </a:p>
          <a:p>
            <a:pPr lvl="1" eaLnBrk="1" hangingPunct="1"/>
            <a:r>
              <a:rPr lang="en-GB" altLang="en-US" dirty="0">
                <a:ea typeface="ＭＳ Ｐゴシック" panose="020B0600070205080204" pitchFamily="34" charset="-128"/>
              </a:rPr>
              <a:t>Due to the random motion of electrons that is always present at a finite temperature </a:t>
            </a:r>
          </a:p>
          <a:p>
            <a:pPr lvl="1" eaLnBrk="1" hangingPunct="1"/>
            <a:endParaRPr lang="en-GB" altLang="en-US" dirty="0">
              <a:ea typeface="ＭＳ Ｐゴシック" panose="020B0600070205080204" pitchFamily="34" charset="-128"/>
            </a:endParaRPr>
          </a:p>
          <a:p>
            <a:pPr lvl="1" eaLnBrk="1" hangingPunct="1"/>
            <a:endParaRPr lang="en-GB" altLang="en-US" dirty="0">
              <a:ea typeface="ＭＳ Ｐゴシック" panose="020B0600070205080204" pitchFamily="34" charset="-128"/>
            </a:endParaRPr>
          </a:p>
          <a:p>
            <a:pPr lvl="1" eaLnBrk="1" hangingPunct="1"/>
            <a:endParaRPr lang="en-GB" altLang="en-US" sz="1400" dirty="0">
              <a:ea typeface="ＭＳ Ｐゴシック" panose="020B0600070205080204" pitchFamily="34" charset="-128"/>
            </a:endParaRPr>
          </a:p>
          <a:p>
            <a:pPr lvl="1" eaLnBrk="1" hangingPunct="1"/>
            <a:endParaRPr lang="en-GB" altLang="en-US" sz="1400" dirty="0">
              <a:ea typeface="ＭＳ Ｐゴシック" panose="020B0600070205080204" pitchFamily="34" charset="-128"/>
            </a:endParaRPr>
          </a:p>
          <a:p>
            <a:pPr lvl="1" eaLnBrk="1" hangingPunct="1"/>
            <a:r>
              <a:rPr lang="en-GB" altLang="en-US" sz="1400" dirty="0">
                <a:ea typeface="ＭＳ Ｐゴシック" panose="020B0600070205080204" pitchFamily="34" charset="-128"/>
              </a:rPr>
              <a:t>R = Resistance (often 50</a:t>
            </a:r>
            <a:r>
              <a:rPr lang="en-GB" altLang="en-US" sz="1400" dirty="0">
                <a:ea typeface="ＭＳ Ｐゴシック" panose="020B0600070205080204" pitchFamily="34" charset="-128"/>
                <a:sym typeface="Symbol" pitchFamily="2" charset="2"/>
              </a:rPr>
              <a:t>)</a:t>
            </a:r>
          </a:p>
          <a:p>
            <a:pPr lvl="1" eaLnBrk="1" hangingPunct="1"/>
            <a:r>
              <a:rPr lang="en-GB" altLang="en-US" sz="1400" dirty="0">
                <a:ea typeface="ＭＳ Ｐゴシック" panose="020B0600070205080204" pitchFamily="34" charset="-128"/>
                <a:sym typeface="Symbol" pitchFamily="2" charset="2"/>
              </a:rPr>
              <a:t>Temperature T</a:t>
            </a:r>
          </a:p>
          <a:p>
            <a:pPr lvl="1" eaLnBrk="1" hangingPunct="1"/>
            <a:r>
              <a:rPr lang="en-GB" altLang="en-US" sz="1400" dirty="0">
                <a:ea typeface="ＭＳ Ｐゴシック" panose="020B0600070205080204" pitchFamily="34" charset="-128"/>
                <a:sym typeface="Symbol" pitchFamily="2" charset="2"/>
              </a:rPr>
              <a:t>k</a:t>
            </a:r>
            <a:r>
              <a:rPr lang="en-GB" altLang="en-US" sz="1400" baseline="-25000" dirty="0">
                <a:ea typeface="ＭＳ Ｐゴシック" panose="020B0600070205080204" pitchFamily="34" charset="-128"/>
                <a:sym typeface="Symbol" pitchFamily="2" charset="2"/>
              </a:rPr>
              <a:t>B</a:t>
            </a:r>
            <a:r>
              <a:rPr lang="en-GB" altLang="en-US" sz="1400" dirty="0">
                <a:ea typeface="ＭＳ Ｐゴシック" panose="020B0600070205080204" pitchFamily="34" charset="-128"/>
                <a:sym typeface="Symbol" pitchFamily="2" charset="2"/>
              </a:rPr>
              <a:t> = Boltzmann</a:t>
            </a:r>
            <a:r>
              <a:rPr lang="ja-JP" altLang="en-GB" sz="1400">
                <a:ea typeface="ＭＳ Ｐゴシック" panose="020B0600070205080204" pitchFamily="34" charset="-128"/>
                <a:sym typeface="Symbol" pitchFamily="2" charset="2"/>
              </a:rPr>
              <a:t>’</a:t>
            </a:r>
            <a:r>
              <a:rPr lang="en-GB" altLang="ja-JP" sz="1400" dirty="0">
                <a:ea typeface="ＭＳ Ｐゴシック" panose="020B0600070205080204" pitchFamily="34" charset="-128"/>
                <a:sym typeface="Symbol" pitchFamily="2" charset="2"/>
              </a:rPr>
              <a:t>s Constant = 1.38x10</a:t>
            </a:r>
            <a:r>
              <a:rPr lang="en-GB" altLang="ja-JP" sz="1400" baseline="30000" dirty="0">
                <a:ea typeface="ＭＳ Ｐゴシック" panose="020B0600070205080204" pitchFamily="34" charset="-128"/>
                <a:sym typeface="Symbol" pitchFamily="2" charset="2"/>
              </a:rPr>
              <a:t>-23</a:t>
            </a:r>
            <a:r>
              <a:rPr lang="en-GB" altLang="ja-JP" sz="1400" dirty="0">
                <a:ea typeface="ＭＳ Ｐゴシック" panose="020B0600070205080204" pitchFamily="34" charset="-128"/>
                <a:sym typeface="Symbol" pitchFamily="2" charset="2"/>
              </a:rPr>
              <a:t> J/ </a:t>
            </a:r>
            <a:r>
              <a:rPr lang="en-GB" altLang="ja-JP" sz="1400" baseline="30000" dirty="0" err="1">
                <a:ea typeface="ＭＳ Ｐゴシック" panose="020B0600070205080204" pitchFamily="34" charset="-128"/>
                <a:sym typeface="Symbol" pitchFamily="2" charset="2"/>
              </a:rPr>
              <a:t>o</a:t>
            </a:r>
            <a:r>
              <a:rPr lang="en-GB" altLang="ja-JP" sz="1400" dirty="0" err="1">
                <a:ea typeface="ＭＳ Ｐゴシック" panose="020B0600070205080204" pitchFamily="34" charset="-128"/>
                <a:sym typeface="Symbol" pitchFamily="2" charset="2"/>
              </a:rPr>
              <a:t>K</a:t>
            </a:r>
            <a:endParaRPr lang="en-GB" altLang="ja-JP" sz="1400" dirty="0">
              <a:ea typeface="ＭＳ Ｐゴシック" panose="020B0600070205080204" pitchFamily="34" charset="-128"/>
              <a:sym typeface="Symbol" pitchFamily="2" charset="2"/>
            </a:endParaRPr>
          </a:p>
          <a:p>
            <a:pPr lvl="1" eaLnBrk="1" hangingPunct="1"/>
            <a:r>
              <a:rPr lang="en-GB" altLang="en-US" sz="1400" dirty="0">
                <a:ea typeface="ＭＳ Ｐゴシック" panose="020B0600070205080204" pitchFamily="34" charset="-128"/>
                <a:sym typeface="Symbol" pitchFamily="2" charset="2"/>
              </a:rPr>
              <a:t>B</a:t>
            </a:r>
            <a:r>
              <a:rPr lang="en-GB" altLang="en-US" sz="1400" baseline="-25000" dirty="0">
                <a:ea typeface="ＭＳ Ｐゴシック" panose="020B0600070205080204" pitchFamily="34" charset="-128"/>
                <a:sym typeface="Symbol" pitchFamily="2" charset="2"/>
              </a:rPr>
              <a:t>e</a:t>
            </a:r>
            <a:r>
              <a:rPr lang="en-GB" altLang="en-US" sz="1400" dirty="0">
                <a:ea typeface="ＭＳ Ｐゴシック" panose="020B0600070205080204" pitchFamily="34" charset="-128"/>
                <a:sym typeface="Symbol" pitchFamily="2" charset="2"/>
              </a:rPr>
              <a:t>= Electrical Bandwidth</a:t>
            </a:r>
          </a:p>
          <a:p>
            <a:pPr eaLnBrk="1" hangingPunct="1"/>
            <a:r>
              <a:rPr lang="en-GB" altLang="en-US" dirty="0">
                <a:ea typeface="ＭＳ Ｐゴシック" panose="020B0600070205080204" pitchFamily="34" charset="-128"/>
                <a:sym typeface="Symbol" pitchFamily="2" charset="2"/>
              </a:rPr>
              <a:t>Signal Independent Noise</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51B39DE-8FCE-6849-BB51-306F9F54414D}"/>
                  </a:ext>
                </a:extLst>
              </p:cNvPr>
              <p:cNvSpPr/>
              <p:nvPr/>
            </p:nvSpPr>
            <p:spPr>
              <a:xfrm>
                <a:off x="1043608" y="2934900"/>
                <a:ext cx="3304494" cy="9075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solidFill>
                                <a:srgbClr val="836967"/>
                              </a:solidFill>
                              <a:latin typeface="Cambria Math" panose="02040503050406030204" pitchFamily="18" charset="0"/>
                            </a:rPr>
                          </m:ctrlPr>
                        </m:sSubSupPr>
                        <m:e>
                          <m:r>
                            <a:rPr lang="en-US" sz="2800" i="1">
                              <a:latin typeface="Cambria Math" panose="02040503050406030204" pitchFamily="18" charset="0"/>
                            </a:rPr>
                            <m:t>𝜎</m:t>
                          </m:r>
                        </m:e>
                        <m:sub>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𝑡h𝑒𝑟𝑚𝑎𝑙</m:t>
                              </m:r>
                            </m:sub>
                          </m:sSub>
                        </m:sub>
                        <m:sup>
                          <m:r>
                            <a:rPr lang="en-US" sz="2800" i="0">
                              <a:latin typeface="Cambria Math" panose="02040503050406030204" pitchFamily="18" charset="0"/>
                            </a:rPr>
                            <m:t>2</m:t>
                          </m:r>
                        </m:sup>
                      </m:sSubSup>
                      <m:r>
                        <a:rPr lang="en-US" sz="2800" i="0">
                          <a:latin typeface="Cambria Math" panose="02040503050406030204" pitchFamily="18" charset="0"/>
                        </a:rPr>
                        <m:t>=</m:t>
                      </m:r>
                      <m:f>
                        <m:fPr>
                          <m:ctrlPr>
                            <a:rPr lang="en-US" sz="2800" i="1">
                              <a:solidFill>
                                <a:srgbClr val="836967"/>
                              </a:solidFill>
                              <a:latin typeface="Cambria Math" panose="02040503050406030204" pitchFamily="18" charset="0"/>
                            </a:rPr>
                          </m:ctrlPr>
                        </m:fPr>
                        <m:num>
                          <m:r>
                            <a:rPr lang="en-US" sz="2800" i="0">
                              <a:latin typeface="Cambria Math" panose="02040503050406030204" pitchFamily="18" charset="0"/>
                            </a:rPr>
                            <m:t>4 </m:t>
                          </m:r>
                          <m:r>
                            <a:rPr lang="en-US" sz="2800" i="1">
                              <a:latin typeface="Cambria Math" panose="02040503050406030204" pitchFamily="18" charset="0"/>
                            </a:rPr>
                            <m:t>𝑘</m:t>
                          </m:r>
                          <m:r>
                            <a:rPr lang="en-US" sz="2800" i="0">
                              <a:latin typeface="Cambria Math" panose="02040503050406030204" pitchFamily="18" charset="0"/>
                            </a:rPr>
                            <m:t> </m:t>
                          </m:r>
                          <m:r>
                            <a:rPr lang="en-US" sz="2800" i="1">
                              <a:latin typeface="Cambria Math" panose="02040503050406030204" pitchFamily="18" charset="0"/>
                            </a:rPr>
                            <m:t>𝑇</m:t>
                          </m:r>
                          <m:r>
                            <a:rPr lang="en-US" sz="2800" i="0">
                              <a:latin typeface="Cambria Math" panose="02040503050406030204" pitchFamily="18" charset="0"/>
                            </a:rPr>
                            <m:t> </m:t>
                          </m:r>
                          <m:sSub>
                            <m:sSubPr>
                              <m:ctrlPr>
                                <a:rPr lang="en-GB" sz="2800" b="0" i="1" smtClean="0">
                                  <a:latin typeface="Cambria Math" panose="02040503050406030204" pitchFamily="18" charset="0"/>
                                </a:rPr>
                              </m:ctrlPr>
                            </m:sSubPr>
                            <m:e>
                              <m:r>
                                <a:rPr lang="en-US" sz="2800" i="1">
                                  <a:latin typeface="Cambria Math" panose="02040503050406030204" pitchFamily="18" charset="0"/>
                                </a:rPr>
                                <m:t>𝐵</m:t>
                              </m:r>
                            </m:e>
                            <m:sub>
                              <m:r>
                                <a:rPr lang="en-GB" sz="2800" b="0" i="1" smtClean="0">
                                  <a:latin typeface="Cambria Math" panose="02040503050406030204" pitchFamily="18" charset="0"/>
                                </a:rPr>
                                <m:t>𝑒</m:t>
                              </m:r>
                            </m:sub>
                          </m:sSub>
                        </m:num>
                        <m:den>
                          <m:r>
                            <a:rPr lang="en-US" sz="2800" i="1">
                              <a:latin typeface="Cambria Math" panose="02040503050406030204" pitchFamily="18" charset="0"/>
                            </a:rPr>
                            <m:t>𝑅</m:t>
                          </m:r>
                        </m:den>
                      </m:f>
                    </m:oMath>
                  </m:oMathPara>
                </a14:m>
                <a:endParaRPr lang="en-US" sz="2800" dirty="0"/>
              </a:p>
            </p:txBody>
          </p:sp>
        </mc:Choice>
        <mc:Fallback xmlns="">
          <p:sp>
            <p:nvSpPr>
              <p:cNvPr id="2" name="Rectangle 1">
                <a:extLst>
                  <a:ext uri="{FF2B5EF4-FFF2-40B4-BE49-F238E27FC236}">
                    <a16:creationId xmlns:a16="http://schemas.microsoft.com/office/drawing/2014/main" id="{F51B39DE-8FCE-6849-BB51-306F9F54414D}"/>
                  </a:ext>
                </a:extLst>
              </p:cNvPr>
              <p:cNvSpPr>
                <a:spLocks noRot="1" noChangeAspect="1" noMove="1" noResize="1" noEditPoints="1" noAdjustHandles="1" noChangeArrowheads="1" noChangeShapeType="1" noTextEdit="1"/>
              </p:cNvSpPr>
              <p:nvPr/>
            </p:nvSpPr>
            <p:spPr>
              <a:xfrm>
                <a:off x="1043608" y="2934900"/>
                <a:ext cx="3304494" cy="907556"/>
              </a:xfrm>
              <a:prstGeom prst="rect">
                <a:avLst/>
              </a:prstGeom>
              <a:blipFill>
                <a:blip r:embed="rId3"/>
                <a:stretch>
                  <a:fillRect t="-1370" b="-6849"/>
                </a:stretch>
              </a:blipFill>
            </p:spPr>
            <p:txBody>
              <a:bodyPr/>
              <a:lstStyle/>
              <a:p>
                <a:r>
                  <a:rPr 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8885DEA5-A17D-F541-A5A2-57FB83908003}"/>
              </a:ext>
            </a:extLst>
          </p:cNvPr>
          <p:cNvSpPr>
            <a:spLocks noGrp="1" noChangeArrowheads="1"/>
          </p:cNvSpPr>
          <p:nvPr>
            <p:ph type="title"/>
          </p:nvPr>
        </p:nvSpPr>
        <p:spPr/>
        <p:txBody>
          <a:bodyPr/>
          <a:lstStyle/>
          <a:p>
            <a:pPr eaLnBrk="1" hangingPunct="1"/>
            <a:r>
              <a:rPr lang="en-GB" altLang="en-US">
                <a:ea typeface="ＭＳ Ｐゴシック" panose="020B0600070205080204" pitchFamily="34" charset="-128"/>
              </a:rPr>
              <a:t>Sources of Noise - 2</a:t>
            </a:r>
          </a:p>
        </p:txBody>
      </p:sp>
      <p:sp>
        <p:nvSpPr>
          <p:cNvPr id="81922" name="Rectangle 3">
            <a:extLst>
              <a:ext uri="{FF2B5EF4-FFF2-40B4-BE49-F238E27FC236}">
                <a16:creationId xmlns:a16="http://schemas.microsoft.com/office/drawing/2014/main" id="{3A26E52F-BBD8-7A41-B704-2C9CB0DC15AA}"/>
              </a:ext>
            </a:extLst>
          </p:cNvPr>
          <p:cNvSpPr>
            <a:spLocks noGrp="1" noChangeArrowheads="1"/>
          </p:cNvSpPr>
          <p:nvPr>
            <p:ph type="body" idx="1"/>
          </p:nvPr>
        </p:nvSpPr>
        <p:spPr>
          <a:xfrm>
            <a:off x="384175" y="1620838"/>
            <a:ext cx="8224838" cy="4876800"/>
          </a:xfrm>
        </p:spPr>
        <p:txBody>
          <a:bodyPr/>
          <a:lstStyle/>
          <a:p>
            <a:pPr eaLnBrk="1" hangingPunct="1">
              <a:lnSpc>
                <a:spcPct val="85000"/>
              </a:lnSpc>
            </a:pPr>
            <a:r>
              <a:rPr lang="en-GB" altLang="en-US" dirty="0">
                <a:ea typeface="ＭＳ Ｐゴシック" panose="020B0600070205080204" pitchFamily="34" charset="-128"/>
              </a:rPr>
              <a:t>Shot Noise</a:t>
            </a:r>
          </a:p>
          <a:p>
            <a:pPr lvl="1" eaLnBrk="1" hangingPunct="1">
              <a:lnSpc>
                <a:spcPct val="85000"/>
              </a:lnSpc>
            </a:pPr>
            <a:r>
              <a:rPr lang="en-GB" altLang="en-US" dirty="0">
                <a:ea typeface="ＭＳ Ｐゴシック" panose="020B0600070205080204" pitchFamily="34" charset="-128"/>
              </a:rPr>
              <a:t>Representation of the random nature of the arrival of photons </a:t>
            </a:r>
          </a:p>
          <a:p>
            <a:pPr lvl="1" eaLnBrk="1" hangingPunct="1">
              <a:lnSpc>
                <a:spcPct val="85000"/>
              </a:lnSpc>
            </a:pPr>
            <a:endParaRPr lang="en-GB" altLang="en-US" dirty="0">
              <a:ea typeface="ＭＳ Ｐゴシック" panose="020B0600070205080204" pitchFamily="34" charset="-128"/>
            </a:endParaRPr>
          </a:p>
          <a:p>
            <a:pPr lvl="1" eaLnBrk="1" hangingPunct="1">
              <a:lnSpc>
                <a:spcPct val="85000"/>
              </a:lnSpc>
            </a:pPr>
            <a:endParaRPr lang="en-GB" altLang="en-US" dirty="0">
              <a:ea typeface="ＭＳ Ｐゴシック" panose="020B0600070205080204" pitchFamily="34" charset="-128"/>
            </a:endParaRPr>
          </a:p>
          <a:p>
            <a:pPr lvl="1" eaLnBrk="1" hangingPunct="1">
              <a:lnSpc>
                <a:spcPct val="85000"/>
              </a:lnSpc>
            </a:pPr>
            <a:endParaRPr lang="en-GB" altLang="en-US" sz="1400" i="1" dirty="0">
              <a:ea typeface="ＭＳ Ｐゴシック" panose="020B0600070205080204" pitchFamily="34" charset="-128"/>
              <a:sym typeface="Symbol" pitchFamily="2" charset="2"/>
            </a:endParaRPr>
          </a:p>
          <a:p>
            <a:pPr lvl="1" eaLnBrk="1" hangingPunct="1">
              <a:lnSpc>
                <a:spcPct val="85000"/>
              </a:lnSpc>
            </a:pPr>
            <a:endParaRPr lang="en-GB" altLang="en-US" sz="1400" i="1" dirty="0">
              <a:ea typeface="ＭＳ Ｐゴシック" panose="020B0600070205080204" pitchFamily="34" charset="-128"/>
              <a:sym typeface="Symbol" pitchFamily="2" charset="2"/>
            </a:endParaRPr>
          </a:p>
          <a:p>
            <a:pPr lvl="1" eaLnBrk="1" hangingPunct="1">
              <a:lnSpc>
                <a:spcPct val="85000"/>
              </a:lnSpc>
            </a:pPr>
            <a:r>
              <a:rPr lang="en-GB" altLang="en-US" sz="1400" i="1" dirty="0">
                <a:ea typeface="ＭＳ Ｐゴシック" panose="020B0600070205080204" pitchFamily="34" charset="-128"/>
                <a:sym typeface="Symbol" pitchFamily="2" charset="2"/>
              </a:rPr>
              <a:t>e</a:t>
            </a:r>
            <a:r>
              <a:rPr lang="en-GB" altLang="en-US" sz="1400" dirty="0">
                <a:ea typeface="ＭＳ Ｐゴシック" panose="020B0600070205080204" pitchFamily="34" charset="-128"/>
                <a:sym typeface="Symbol" pitchFamily="2" charset="2"/>
              </a:rPr>
              <a:t> = Charge on an electron = 1.6x10</a:t>
            </a:r>
            <a:r>
              <a:rPr lang="en-GB" altLang="en-US" sz="1400" baseline="30000" dirty="0">
                <a:ea typeface="ＭＳ Ｐゴシック" panose="020B0600070205080204" pitchFamily="34" charset="-128"/>
                <a:sym typeface="Symbol" pitchFamily="2" charset="2"/>
              </a:rPr>
              <a:t>-19</a:t>
            </a:r>
            <a:r>
              <a:rPr lang="en-GB" altLang="en-US" sz="1400" dirty="0">
                <a:ea typeface="ＭＳ Ｐゴシック" panose="020B0600070205080204" pitchFamily="34" charset="-128"/>
                <a:sym typeface="Symbol" pitchFamily="2" charset="2"/>
              </a:rPr>
              <a:t> C</a:t>
            </a:r>
          </a:p>
          <a:p>
            <a:pPr lvl="1" eaLnBrk="1" hangingPunct="1">
              <a:lnSpc>
                <a:spcPct val="85000"/>
              </a:lnSpc>
            </a:pPr>
            <a:r>
              <a:rPr lang="en-GB" altLang="en-US" sz="1400" i="1" dirty="0">
                <a:ea typeface="ＭＳ Ｐゴシック" panose="020B0600070205080204" pitchFamily="34" charset="-128"/>
                <a:sym typeface="Symbol" pitchFamily="2" charset="2"/>
              </a:rPr>
              <a:t>B</a:t>
            </a:r>
            <a:r>
              <a:rPr lang="en-GB" altLang="en-US" sz="1400" i="1" baseline="-25000" dirty="0">
                <a:ea typeface="ＭＳ Ｐゴシック" panose="020B0600070205080204" pitchFamily="34" charset="-128"/>
                <a:sym typeface="Symbol" pitchFamily="2" charset="2"/>
              </a:rPr>
              <a:t>e</a:t>
            </a:r>
            <a:r>
              <a:rPr lang="en-GB" altLang="en-US" sz="1400" dirty="0">
                <a:ea typeface="ＭＳ Ｐゴシック" panose="020B0600070205080204" pitchFamily="34" charset="-128"/>
                <a:sym typeface="Symbol" pitchFamily="2" charset="2"/>
              </a:rPr>
              <a:t>= Electrical Bandwidth</a:t>
            </a:r>
          </a:p>
          <a:p>
            <a:pPr lvl="1" eaLnBrk="1" hangingPunct="1">
              <a:lnSpc>
                <a:spcPct val="85000"/>
              </a:lnSpc>
            </a:pPr>
            <a:r>
              <a:rPr lang="en-GB" altLang="en-US" sz="1400" i="1" dirty="0" err="1">
                <a:ea typeface="ＭＳ Ｐゴシック" panose="020B0600070205080204" pitchFamily="34" charset="-128"/>
                <a:sym typeface="Symbol" pitchFamily="2" charset="2"/>
              </a:rPr>
              <a:t>Î</a:t>
            </a:r>
            <a:r>
              <a:rPr lang="en-GB" altLang="en-US" sz="1400" i="1" dirty="0">
                <a:ea typeface="ＭＳ Ｐゴシック" panose="020B0600070205080204" pitchFamily="34" charset="-128"/>
                <a:sym typeface="Symbol" pitchFamily="2" charset="2"/>
              </a:rPr>
              <a:t> </a:t>
            </a:r>
            <a:r>
              <a:rPr lang="en-GB" altLang="en-US" sz="1400" dirty="0">
                <a:ea typeface="ＭＳ Ｐゴシック" panose="020B0600070205080204" pitchFamily="34" charset="-128"/>
                <a:sym typeface="Symbol" pitchFamily="2" charset="2"/>
              </a:rPr>
              <a:t>= Average photocurrent generated = </a:t>
            </a:r>
            <a:r>
              <a:rPr lang="en-GB" altLang="en-US" sz="1400" i="1" dirty="0">
                <a:ea typeface="ＭＳ Ｐゴシック" panose="020B0600070205080204" pitchFamily="34" charset="-128"/>
                <a:sym typeface="Symbol" pitchFamily="2" charset="2"/>
              </a:rPr>
              <a:t></a:t>
            </a:r>
            <a:r>
              <a:rPr lang="en-GB" altLang="en-US" sz="1400" i="1" dirty="0" err="1">
                <a:ea typeface="ＭＳ Ｐゴシック" panose="020B0600070205080204" pitchFamily="34" charset="-128"/>
                <a:sym typeface="Symbol" pitchFamily="2" charset="2"/>
              </a:rPr>
              <a:t>P</a:t>
            </a:r>
            <a:r>
              <a:rPr lang="en-GB" altLang="en-US" sz="1400" i="1" baseline="-25000" dirty="0" err="1">
                <a:ea typeface="ＭＳ Ｐゴシック" panose="020B0600070205080204" pitchFamily="34" charset="-128"/>
                <a:sym typeface="Symbol" pitchFamily="2" charset="2"/>
              </a:rPr>
              <a:t>rx</a:t>
            </a:r>
            <a:r>
              <a:rPr lang="en-GB" altLang="en-US" sz="1400" i="1" dirty="0">
                <a:ea typeface="ＭＳ Ｐゴシック" panose="020B0600070205080204" pitchFamily="34" charset="-128"/>
                <a:sym typeface="Symbol" pitchFamily="2" charset="2"/>
              </a:rPr>
              <a:t>/2</a:t>
            </a:r>
          </a:p>
          <a:p>
            <a:pPr lvl="1" eaLnBrk="1" hangingPunct="1">
              <a:lnSpc>
                <a:spcPct val="85000"/>
              </a:lnSpc>
            </a:pPr>
            <a:r>
              <a:rPr lang="en-GB" altLang="en-US" sz="1400" i="1" dirty="0">
                <a:ea typeface="ＭＳ Ｐゴシック" panose="020B0600070205080204" pitchFamily="34" charset="-128"/>
                <a:sym typeface="Symbol" pitchFamily="2" charset="2"/>
              </a:rPr>
              <a:t> </a:t>
            </a:r>
            <a:r>
              <a:rPr lang="en-GB" altLang="en-US" sz="1400" dirty="0">
                <a:ea typeface="ＭＳ Ｐゴシック" panose="020B0600070205080204" pitchFamily="34" charset="-128"/>
                <a:sym typeface="Symbol" pitchFamily="2" charset="2"/>
              </a:rPr>
              <a:t>= Responsivity</a:t>
            </a:r>
          </a:p>
          <a:p>
            <a:pPr lvl="1" eaLnBrk="1" hangingPunct="1">
              <a:lnSpc>
                <a:spcPct val="85000"/>
              </a:lnSpc>
            </a:pPr>
            <a:r>
              <a:rPr lang="en-GB" altLang="en-US" sz="1400" i="1" dirty="0" err="1">
                <a:ea typeface="ＭＳ Ｐゴシック" panose="020B0600070205080204" pitchFamily="34" charset="-128"/>
                <a:sym typeface="Symbol" pitchFamily="2" charset="2"/>
              </a:rPr>
              <a:t>P</a:t>
            </a:r>
            <a:r>
              <a:rPr lang="en-GB" altLang="en-US" sz="1400" i="1" baseline="-25000" dirty="0" err="1">
                <a:ea typeface="ＭＳ Ｐゴシック" panose="020B0600070205080204" pitchFamily="34" charset="-128"/>
                <a:sym typeface="Symbol" pitchFamily="2" charset="2"/>
              </a:rPr>
              <a:t>rx</a:t>
            </a:r>
            <a:r>
              <a:rPr lang="en-GB" altLang="en-US" sz="1400" i="1" baseline="-25000" dirty="0">
                <a:ea typeface="ＭＳ Ｐゴシック" panose="020B0600070205080204" pitchFamily="34" charset="-128"/>
                <a:sym typeface="Symbol" pitchFamily="2" charset="2"/>
              </a:rPr>
              <a:t> </a:t>
            </a:r>
            <a:r>
              <a:rPr lang="en-GB" altLang="en-US" sz="1400" dirty="0">
                <a:ea typeface="ＭＳ Ｐゴシック" panose="020B0600070205080204" pitchFamily="34" charset="-128"/>
                <a:sym typeface="Symbol" pitchFamily="2" charset="2"/>
              </a:rPr>
              <a:t>=Power at the Receiver</a:t>
            </a:r>
          </a:p>
          <a:p>
            <a:pPr eaLnBrk="1" hangingPunct="1">
              <a:lnSpc>
                <a:spcPct val="85000"/>
              </a:lnSpc>
            </a:pPr>
            <a:r>
              <a:rPr lang="en-GB" altLang="en-US" dirty="0">
                <a:ea typeface="ＭＳ Ｐゴシック" panose="020B0600070205080204" pitchFamily="34" charset="-128"/>
                <a:sym typeface="Symbol" pitchFamily="2" charset="2"/>
              </a:rPr>
              <a:t>Signal Dependent Noise</a:t>
            </a:r>
            <a:endParaRPr lang="en-GB" altLang="en-US" sz="1600" i="1" baseline="-25000" dirty="0">
              <a:ea typeface="ＭＳ Ｐゴシック" panose="020B0600070205080204" pitchFamily="34" charset="-128"/>
              <a:sym typeface="Symbol" pitchFamily="2" charset="2"/>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D6C1BC7-1D55-7C4E-B177-8A0DF16EB148}"/>
                  </a:ext>
                </a:extLst>
              </p:cNvPr>
              <p:cNvSpPr/>
              <p:nvPr/>
            </p:nvSpPr>
            <p:spPr>
              <a:xfrm>
                <a:off x="1043608" y="3018337"/>
                <a:ext cx="2761974" cy="5861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solidFill>
                                <a:srgbClr val="836967"/>
                              </a:solidFill>
                              <a:latin typeface="Cambria Math" panose="02040503050406030204" pitchFamily="18" charset="0"/>
                            </a:rPr>
                          </m:ctrlPr>
                        </m:sSubSupPr>
                        <m:e>
                          <m:r>
                            <a:rPr lang="en-US" sz="2800" i="1">
                              <a:latin typeface="Cambria Math" panose="02040503050406030204" pitchFamily="18" charset="0"/>
                            </a:rPr>
                            <m:t>𝜎</m:t>
                          </m:r>
                        </m:e>
                        <m:sub>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𝑠h𝑜𝑡</m:t>
                              </m:r>
                            </m:sub>
                          </m:sSub>
                        </m:sub>
                        <m:sup>
                          <m:r>
                            <a:rPr lang="en-US" sz="2800" i="0">
                              <a:latin typeface="Cambria Math" panose="02040503050406030204" pitchFamily="18" charset="0"/>
                            </a:rPr>
                            <m:t>2</m:t>
                          </m:r>
                        </m:sup>
                      </m:sSubSup>
                      <m:r>
                        <a:rPr lang="en-US" sz="2800" i="0">
                          <a:latin typeface="Cambria Math" panose="02040503050406030204" pitchFamily="18" charset="0"/>
                        </a:rPr>
                        <m:t>=2 </m:t>
                      </m:r>
                      <m:r>
                        <a:rPr lang="en-US" sz="2800" i="1">
                          <a:latin typeface="Cambria Math" panose="02040503050406030204" pitchFamily="18" charset="0"/>
                        </a:rPr>
                        <m:t>𝑒</m:t>
                      </m:r>
                      <m:r>
                        <a:rPr lang="en-US" sz="2800" i="0">
                          <a:latin typeface="Cambria Math" panose="02040503050406030204" pitchFamily="18" charset="0"/>
                        </a:rPr>
                        <m:t> </m:t>
                      </m:r>
                      <m:r>
                        <a:rPr lang="en-US" sz="2800" i="1">
                          <a:latin typeface="Cambria Math" panose="02040503050406030204" pitchFamily="18" charset="0"/>
                        </a:rPr>
                        <m:t>𝐼</m:t>
                      </m:r>
                      <m:r>
                        <a:rPr lang="en-US" sz="2800" i="0">
                          <a:latin typeface="Cambria Math" panose="02040503050406030204" pitchFamily="18" charset="0"/>
                        </a:rPr>
                        <m:t> </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𝐵</m:t>
                          </m:r>
                        </m:e>
                        <m:sub>
                          <m:r>
                            <a:rPr lang="en-US" sz="2800" i="1">
                              <a:latin typeface="Cambria Math" panose="02040503050406030204" pitchFamily="18" charset="0"/>
                            </a:rPr>
                            <m:t>𝑒</m:t>
                          </m:r>
                        </m:sub>
                      </m:sSub>
                    </m:oMath>
                  </m:oMathPara>
                </a14:m>
                <a:endParaRPr lang="en-US" sz="2800" dirty="0"/>
              </a:p>
            </p:txBody>
          </p:sp>
        </mc:Choice>
        <mc:Fallback xmlns="">
          <p:sp>
            <p:nvSpPr>
              <p:cNvPr id="3" name="Rectangle 2">
                <a:extLst>
                  <a:ext uri="{FF2B5EF4-FFF2-40B4-BE49-F238E27FC236}">
                    <a16:creationId xmlns:a16="http://schemas.microsoft.com/office/drawing/2014/main" id="{4D6C1BC7-1D55-7C4E-B177-8A0DF16EB148}"/>
                  </a:ext>
                </a:extLst>
              </p:cNvPr>
              <p:cNvSpPr>
                <a:spLocks noRot="1" noChangeAspect="1" noMove="1" noResize="1" noEditPoints="1" noAdjustHandles="1" noChangeArrowheads="1" noChangeShapeType="1" noTextEdit="1"/>
              </p:cNvSpPr>
              <p:nvPr/>
            </p:nvSpPr>
            <p:spPr>
              <a:xfrm>
                <a:off x="1043608" y="3018337"/>
                <a:ext cx="2761974" cy="586122"/>
              </a:xfrm>
              <a:prstGeom prst="rect">
                <a:avLst/>
              </a:prstGeom>
              <a:blipFill>
                <a:blip r:embed="rId3"/>
                <a:stretch>
                  <a:fillRect b="-12766"/>
                </a:stretch>
              </a:blipFill>
            </p:spPr>
            <p:txBody>
              <a:bodyPr/>
              <a:lstStyle/>
              <a:p>
                <a:r>
                  <a:rPr 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8F66357C-96C7-094C-94A3-98D3D78361FB}"/>
              </a:ext>
            </a:extLst>
          </p:cNvPr>
          <p:cNvSpPr>
            <a:spLocks noGrp="1" noChangeArrowheads="1"/>
          </p:cNvSpPr>
          <p:nvPr>
            <p:ph type="title"/>
          </p:nvPr>
        </p:nvSpPr>
        <p:spPr/>
        <p:txBody>
          <a:bodyPr/>
          <a:lstStyle/>
          <a:p>
            <a:pPr eaLnBrk="1" hangingPunct="1"/>
            <a:r>
              <a:rPr lang="en-GB" altLang="en-US">
                <a:ea typeface="ＭＳ Ｐゴシック" panose="020B0600070205080204" pitchFamily="34" charset="-128"/>
              </a:rPr>
              <a:t>Sources of Noise - 3</a:t>
            </a:r>
          </a:p>
        </p:txBody>
      </p:sp>
      <p:sp>
        <p:nvSpPr>
          <p:cNvPr id="83970" name="Rectangle 3">
            <a:extLst>
              <a:ext uri="{FF2B5EF4-FFF2-40B4-BE49-F238E27FC236}">
                <a16:creationId xmlns:a16="http://schemas.microsoft.com/office/drawing/2014/main" id="{2258C262-E43E-0E4B-B07D-F8EB90CB30E5}"/>
              </a:ext>
            </a:extLst>
          </p:cNvPr>
          <p:cNvSpPr>
            <a:spLocks noGrp="1" noChangeArrowheads="1"/>
          </p:cNvSpPr>
          <p:nvPr>
            <p:ph type="body" idx="1"/>
          </p:nvPr>
        </p:nvSpPr>
        <p:spPr>
          <a:xfrm>
            <a:off x="409575" y="1744663"/>
            <a:ext cx="8224838" cy="4876800"/>
          </a:xfrm>
        </p:spPr>
        <p:txBody>
          <a:bodyPr/>
          <a:lstStyle/>
          <a:p>
            <a:pPr eaLnBrk="1" hangingPunct="1">
              <a:lnSpc>
                <a:spcPct val="85000"/>
              </a:lnSpc>
            </a:pPr>
            <a:r>
              <a:rPr lang="en-GB" altLang="en-US">
                <a:ea typeface="ＭＳ Ｐゴシック" panose="020B0600070205080204" pitchFamily="34" charset="-128"/>
              </a:rPr>
              <a:t>Signal Spontaneous Beat Noise</a:t>
            </a:r>
          </a:p>
          <a:p>
            <a:pPr lvl="1" eaLnBrk="1" hangingPunct="1">
              <a:lnSpc>
                <a:spcPct val="85000"/>
              </a:lnSpc>
            </a:pPr>
            <a:r>
              <a:rPr lang="en-GB" altLang="en-US">
                <a:ea typeface="ＭＳ Ｐゴシック" panose="020B0600070205080204" pitchFamily="34" charset="-128"/>
              </a:rPr>
              <a:t>Due to ASE noise from an optical amplifier beating with the signal </a:t>
            </a:r>
          </a:p>
          <a:p>
            <a:pPr lvl="1" eaLnBrk="1" hangingPunct="1">
              <a:lnSpc>
                <a:spcPct val="85000"/>
              </a:lnSpc>
            </a:pPr>
            <a:endParaRPr lang="en-GB" altLang="en-US">
              <a:ea typeface="ＭＳ Ｐゴシック" panose="020B0600070205080204" pitchFamily="34" charset="-128"/>
            </a:endParaRPr>
          </a:p>
          <a:p>
            <a:pPr lvl="1" eaLnBrk="1" hangingPunct="1">
              <a:lnSpc>
                <a:spcPct val="85000"/>
              </a:lnSpc>
            </a:pPr>
            <a:endParaRPr lang="en-GB" altLang="en-US">
              <a:ea typeface="ＭＳ Ｐゴシック" panose="020B0600070205080204" pitchFamily="34" charset="-128"/>
            </a:endParaRPr>
          </a:p>
          <a:p>
            <a:pPr lvl="1" eaLnBrk="1" hangingPunct="1">
              <a:lnSpc>
                <a:spcPct val="85000"/>
              </a:lnSpc>
            </a:pPr>
            <a:endParaRPr lang="en-GB" altLang="en-US" sz="1400">
              <a:ea typeface="ＭＳ Ｐゴシック" panose="020B0600070205080204" pitchFamily="34" charset="-128"/>
              <a:sym typeface="Symbol" pitchFamily="2" charset="2"/>
            </a:endParaRPr>
          </a:p>
          <a:p>
            <a:pPr lvl="1" eaLnBrk="1" hangingPunct="1">
              <a:lnSpc>
                <a:spcPct val="85000"/>
              </a:lnSpc>
            </a:pPr>
            <a:endParaRPr lang="en-GB" altLang="en-US" sz="1400">
              <a:ea typeface="ＭＳ Ｐゴシック" panose="020B0600070205080204" pitchFamily="34" charset="-128"/>
              <a:sym typeface="Symbol" pitchFamily="2" charset="2"/>
            </a:endParaRPr>
          </a:p>
          <a:p>
            <a:pPr lvl="1" eaLnBrk="1" hangingPunct="1">
              <a:lnSpc>
                <a:spcPct val="85000"/>
              </a:lnSpc>
            </a:pPr>
            <a:r>
              <a:rPr lang="en-GB" altLang="en-US" sz="1400">
                <a:ea typeface="ＭＳ Ｐゴシック" panose="020B0600070205080204" pitchFamily="34" charset="-128"/>
                <a:sym typeface="Symbol" pitchFamily="2" charset="2"/>
              </a:rPr>
              <a:t>G = Amplifier Gain		</a:t>
            </a:r>
            <a:r>
              <a:rPr lang="en-GB" altLang="en-US" sz="1400" i="1">
                <a:ea typeface="ＭＳ Ｐゴシック" panose="020B0600070205080204" pitchFamily="34" charset="-128"/>
                <a:sym typeface="Symbol" pitchFamily="2" charset="2"/>
              </a:rPr>
              <a:t>f</a:t>
            </a:r>
            <a:r>
              <a:rPr lang="en-GB" altLang="en-US" sz="1400" i="1" baseline="-25000">
                <a:ea typeface="ＭＳ Ｐゴシック" panose="020B0600070205080204" pitchFamily="34" charset="-128"/>
                <a:sym typeface="Symbol" pitchFamily="2" charset="2"/>
              </a:rPr>
              <a:t>c</a:t>
            </a:r>
            <a:r>
              <a:rPr lang="en-GB" altLang="en-US" sz="1400">
                <a:ea typeface="ＭＳ Ｐゴシック" panose="020B0600070205080204" pitchFamily="34" charset="-128"/>
                <a:sym typeface="Symbol" pitchFamily="2" charset="2"/>
              </a:rPr>
              <a:t>= optical frequency</a:t>
            </a:r>
          </a:p>
          <a:p>
            <a:pPr lvl="1" eaLnBrk="1" hangingPunct="1">
              <a:lnSpc>
                <a:spcPct val="85000"/>
              </a:lnSpc>
            </a:pPr>
            <a:r>
              <a:rPr lang="en-GB" altLang="en-US" sz="1400" i="1">
                <a:ea typeface="ＭＳ Ｐゴシック" panose="020B0600070205080204" pitchFamily="34" charset="-128"/>
                <a:sym typeface="Symbol" pitchFamily="2" charset="2"/>
              </a:rPr>
              <a:t>B</a:t>
            </a:r>
            <a:r>
              <a:rPr lang="en-GB" altLang="en-US" sz="1400" i="1" baseline="-25000">
                <a:ea typeface="ＭＳ Ｐゴシック" panose="020B0600070205080204" pitchFamily="34" charset="-128"/>
                <a:sym typeface="Symbol" pitchFamily="2" charset="2"/>
              </a:rPr>
              <a:t>e</a:t>
            </a:r>
            <a:r>
              <a:rPr lang="en-GB" altLang="en-US" sz="1400">
                <a:ea typeface="ＭＳ Ｐゴシック" panose="020B0600070205080204" pitchFamily="34" charset="-128"/>
                <a:sym typeface="Symbol" pitchFamily="2" charset="2"/>
              </a:rPr>
              <a:t>= Electrical Bandwidth		</a:t>
            </a:r>
            <a:r>
              <a:rPr lang="en-GB" altLang="en-US" sz="1400" i="1">
                <a:ea typeface="ＭＳ Ｐゴシック" panose="020B0600070205080204" pitchFamily="34" charset="-128"/>
                <a:sym typeface="Symbol" pitchFamily="2" charset="2"/>
              </a:rPr>
              <a:t>h</a:t>
            </a:r>
            <a:r>
              <a:rPr lang="en-GB" altLang="en-US" sz="1400">
                <a:ea typeface="ＭＳ Ｐゴシック" panose="020B0600070205080204" pitchFamily="34" charset="-128"/>
                <a:sym typeface="Symbol" pitchFamily="2" charset="2"/>
              </a:rPr>
              <a:t> =Planck</a:t>
            </a:r>
            <a:r>
              <a:rPr lang="ja-JP" altLang="en-GB" sz="1400">
                <a:ea typeface="ＭＳ Ｐゴシック" panose="020B0600070205080204" pitchFamily="34" charset="-128"/>
                <a:sym typeface="Symbol" pitchFamily="2" charset="2"/>
              </a:rPr>
              <a:t>’</a:t>
            </a:r>
            <a:r>
              <a:rPr lang="en-GB" altLang="ja-JP" sz="1400">
                <a:ea typeface="ＭＳ Ｐゴシック" panose="020B0600070205080204" pitchFamily="34" charset="-128"/>
                <a:sym typeface="Symbol" pitchFamily="2" charset="2"/>
              </a:rPr>
              <a:t>s Constant = 6.63x10</a:t>
            </a:r>
            <a:r>
              <a:rPr lang="en-GB" altLang="ja-JP" sz="1400" baseline="30000">
                <a:ea typeface="ＭＳ Ｐゴシック" panose="020B0600070205080204" pitchFamily="34" charset="-128"/>
                <a:sym typeface="Symbol" pitchFamily="2" charset="2"/>
              </a:rPr>
              <a:t>-34</a:t>
            </a:r>
            <a:r>
              <a:rPr lang="en-GB" altLang="ja-JP" sz="1400">
                <a:ea typeface="ＭＳ Ｐゴシック" panose="020B0600070205080204" pitchFamily="34" charset="-128"/>
                <a:sym typeface="Symbol" pitchFamily="2" charset="2"/>
              </a:rPr>
              <a:t> J/Hz</a:t>
            </a:r>
          </a:p>
          <a:p>
            <a:pPr lvl="1" eaLnBrk="1" hangingPunct="1">
              <a:lnSpc>
                <a:spcPct val="85000"/>
              </a:lnSpc>
            </a:pPr>
            <a:r>
              <a:rPr lang="en-GB" altLang="en-US" sz="1400" i="1">
                <a:ea typeface="ＭＳ Ｐゴシック" panose="020B0600070205080204" pitchFamily="34" charset="-128"/>
                <a:sym typeface="Symbol" pitchFamily="2" charset="2"/>
              </a:rPr>
              <a:t>P = </a:t>
            </a:r>
            <a:r>
              <a:rPr lang="en-GB" altLang="en-US" sz="1400">
                <a:ea typeface="ＭＳ Ｐゴシック" panose="020B0600070205080204" pitchFamily="34" charset="-128"/>
                <a:sym typeface="Symbol" pitchFamily="2" charset="2"/>
              </a:rPr>
              <a:t>Power entering amplifier</a:t>
            </a:r>
          </a:p>
          <a:p>
            <a:pPr lvl="1" eaLnBrk="1" hangingPunct="1">
              <a:lnSpc>
                <a:spcPct val="85000"/>
              </a:lnSpc>
            </a:pPr>
            <a:r>
              <a:rPr lang="en-GB" altLang="en-US" sz="1400" i="1">
                <a:ea typeface="ＭＳ Ｐゴシック" panose="020B0600070205080204" pitchFamily="34" charset="-128"/>
                <a:sym typeface="Symbol" pitchFamily="2" charset="2"/>
              </a:rPr>
              <a:t> </a:t>
            </a:r>
            <a:r>
              <a:rPr lang="en-GB" altLang="en-US" sz="1400">
                <a:ea typeface="ＭＳ Ｐゴシック" panose="020B0600070205080204" pitchFamily="34" charset="-128"/>
                <a:sym typeface="Symbol" pitchFamily="2" charset="2"/>
              </a:rPr>
              <a:t>= Responsivity</a:t>
            </a:r>
          </a:p>
          <a:p>
            <a:pPr lvl="1" eaLnBrk="1" hangingPunct="1">
              <a:lnSpc>
                <a:spcPct val="85000"/>
              </a:lnSpc>
            </a:pPr>
            <a:r>
              <a:rPr lang="en-GB" altLang="en-US" sz="1400" i="1">
                <a:ea typeface="ＭＳ Ｐゴシック" panose="020B0600070205080204" pitchFamily="34" charset="-128"/>
                <a:sym typeface="Symbol" pitchFamily="2" charset="2"/>
              </a:rPr>
              <a:t>n</a:t>
            </a:r>
            <a:r>
              <a:rPr lang="en-GB" altLang="en-US" sz="1400" i="1" baseline="-25000">
                <a:ea typeface="ＭＳ Ｐゴシック" panose="020B0600070205080204" pitchFamily="34" charset="-128"/>
                <a:sym typeface="Symbol" pitchFamily="2" charset="2"/>
              </a:rPr>
              <a:t>sp</a:t>
            </a:r>
            <a:r>
              <a:rPr lang="en-GB" altLang="en-US" sz="1400" i="1">
                <a:ea typeface="ＭＳ Ｐゴシック" panose="020B0600070205080204" pitchFamily="34" charset="-128"/>
                <a:sym typeface="Symbol" pitchFamily="2" charset="2"/>
              </a:rPr>
              <a:t> = </a:t>
            </a:r>
            <a:r>
              <a:rPr lang="en-GB" altLang="en-US" sz="1400">
                <a:ea typeface="ＭＳ Ｐゴシック" panose="020B0600070205080204" pitchFamily="34" charset="-128"/>
                <a:sym typeface="Symbol" pitchFamily="2" charset="2"/>
              </a:rPr>
              <a:t>spontaneous emission factor</a:t>
            </a:r>
          </a:p>
          <a:p>
            <a:pPr eaLnBrk="1" hangingPunct="1">
              <a:lnSpc>
                <a:spcPct val="85000"/>
              </a:lnSpc>
            </a:pPr>
            <a:r>
              <a:rPr lang="en-GB" altLang="en-US">
                <a:ea typeface="ＭＳ Ｐゴシック" panose="020B0600070205080204" pitchFamily="34" charset="-128"/>
                <a:sym typeface="Symbol" pitchFamily="2" charset="2"/>
              </a:rPr>
              <a:t>Signal Dependent Noise</a:t>
            </a:r>
            <a:endParaRPr lang="en-GB" altLang="en-US" sz="1600" i="1" baseline="-25000">
              <a:ea typeface="ＭＳ Ｐゴシック" panose="020B0600070205080204" pitchFamily="34" charset="-128"/>
              <a:sym typeface="Symbol" pitchFamily="2" charset="2"/>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5D535EA9-A8E7-EE41-8BE6-4A70ED0086E1}"/>
                  </a:ext>
                </a:extLst>
              </p:cNvPr>
              <p:cNvSpPr/>
              <p:nvPr/>
            </p:nvSpPr>
            <p:spPr>
              <a:xfrm>
                <a:off x="1161762" y="3113048"/>
                <a:ext cx="6382325" cy="6319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solidFill>
                                <a:srgbClr val="836967"/>
                              </a:solidFill>
                              <a:latin typeface="Cambria Math" panose="02040503050406030204" pitchFamily="18" charset="0"/>
                            </a:rPr>
                          </m:ctrlPr>
                        </m:sSubSupPr>
                        <m:e>
                          <m:r>
                            <a:rPr lang="en-US" sz="2800" i="1">
                              <a:latin typeface="Cambria Math" panose="02040503050406030204" pitchFamily="18" charset="0"/>
                            </a:rPr>
                            <m:t>𝜎</m:t>
                          </m:r>
                        </m:e>
                        <m:sub>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𝑠𝑖𝑔</m:t>
                              </m:r>
                              <m:r>
                                <a:rPr lang="en-US" sz="2800" i="0">
                                  <a:latin typeface="Cambria Math" panose="02040503050406030204" pitchFamily="18" charset="0"/>
                                </a:rPr>
                                <m:t>−</m:t>
                              </m:r>
                              <m:r>
                                <a:rPr lang="en-US" sz="2800" i="1">
                                  <a:latin typeface="Cambria Math" panose="02040503050406030204" pitchFamily="18" charset="0"/>
                                </a:rPr>
                                <m:t>𝑠𝑝𝑜𝑛</m:t>
                              </m:r>
                            </m:sub>
                          </m:sSub>
                        </m:sub>
                        <m:sup>
                          <m:r>
                            <a:rPr lang="en-US" sz="2800" i="0">
                              <a:latin typeface="Cambria Math" panose="02040503050406030204" pitchFamily="18" charset="0"/>
                            </a:rPr>
                            <m:t>2</m:t>
                          </m:r>
                        </m:sup>
                      </m:sSubSup>
                      <m:r>
                        <a:rPr lang="en-US" sz="2800" i="0">
                          <a:latin typeface="Cambria Math" panose="02040503050406030204" pitchFamily="18" charset="0"/>
                        </a:rPr>
                        <m:t>=4 </m:t>
                      </m:r>
                      <m:r>
                        <a:rPr lang="en-US" sz="2800" i="0">
                          <a:latin typeface="Cambria Math" panose="02040503050406030204" pitchFamily="18" charset="0"/>
                        </a:rPr>
                        <m:t>ℜ</m:t>
                      </m:r>
                      <m:r>
                        <a:rPr lang="en-US" sz="2800" i="0">
                          <a:latin typeface="Cambria Math" panose="02040503050406030204" pitchFamily="18" charset="0"/>
                        </a:rPr>
                        <m:t> </m:t>
                      </m:r>
                      <m:r>
                        <a:rPr lang="en-US" sz="2800" i="1">
                          <a:latin typeface="Cambria Math" panose="02040503050406030204" pitchFamily="18" charset="0"/>
                        </a:rPr>
                        <m:t>𝐺</m:t>
                      </m:r>
                      <m:r>
                        <a:rPr lang="en-US" sz="2800" i="0">
                          <a:latin typeface="Cambria Math" panose="02040503050406030204" pitchFamily="18" charset="0"/>
                        </a:rPr>
                        <m:t> </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𝑃</m:t>
                          </m:r>
                        </m:e>
                        <m:sub>
                          <m:r>
                            <a:rPr lang="en-US" sz="2800" i="1">
                              <a:latin typeface="Cambria Math" panose="02040503050406030204" pitchFamily="18" charset="0"/>
                            </a:rPr>
                            <m:t>𝑜𝑝𝑡</m:t>
                          </m:r>
                        </m:sub>
                      </m:sSub>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𝑛</m:t>
                          </m:r>
                        </m:e>
                        <m:sub>
                          <m:r>
                            <a:rPr lang="en-US" sz="2800" i="1">
                              <a:latin typeface="Cambria Math" panose="02040503050406030204" pitchFamily="18" charset="0"/>
                            </a:rPr>
                            <m:t>𝑠𝑝</m:t>
                          </m:r>
                        </m:sub>
                      </m:sSub>
                      <m:r>
                        <a:rPr lang="en-US" sz="2800" i="1">
                          <a:latin typeface="Cambria Math" panose="02040503050406030204" pitchFamily="18" charset="0"/>
                        </a:rPr>
                        <m:t>h</m:t>
                      </m:r>
                      <m:r>
                        <a:rPr lang="en-US" sz="2800" i="0">
                          <a:latin typeface="Cambria Math" panose="02040503050406030204" pitchFamily="18" charset="0"/>
                        </a:rPr>
                        <m:t> </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𝑐</m:t>
                          </m:r>
                        </m:sub>
                      </m:sSub>
                      <m:d>
                        <m:dPr>
                          <m:ctrlPr>
                            <a:rPr lang="en-US" sz="2800" i="1">
                              <a:solidFill>
                                <a:srgbClr val="836967"/>
                              </a:solidFill>
                              <a:latin typeface="Cambria Math" panose="02040503050406030204" pitchFamily="18" charset="0"/>
                            </a:rPr>
                          </m:ctrlPr>
                        </m:dPr>
                        <m:e>
                          <m:r>
                            <a:rPr lang="en-US" sz="2800" i="1">
                              <a:latin typeface="Cambria Math" panose="02040503050406030204" pitchFamily="18" charset="0"/>
                            </a:rPr>
                            <m:t>𝐺</m:t>
                          </m:r>
                          <m:r>
                            <a:rPr lang="en-US" sz="2800" i="0">
                              <a:latin typeface="Cambria Math" panose="02040503050406030204" pitchFamily="18" charset="0"/>
                            </a:rPr>
                            <m:t>−1</m:t>
                          </m:r>
                        </m:e>
                      </m:d>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𝐵</m:t>
                          </m:r>
                        </m:e>
                        <m:sub>
                          <m:r>
                            <a:rPr lang="en-US" sz="2800" i="1">
                              <a:latin typeface="Cambria Math" panose="02040503050406030204" pitchFamily="18" charset="0"/>
                            </a:rPr>
                            <m:t>𝑒</m:t>
                          </m:r>
                        </m:sub>
                      </m:sSub>
                    </m:oMath>
                  </m:oMathPara>
                </a14:m>
                <a:endParaRPr lang="en-US" sz="2800" dirty="0"/>
              </a:p>
            </p:txBody>
          </p:sp>
        </mc:Choice>
        <mc:Fallback xmlns="">
          <p:sp>
            <p:nvSpPr>
              <p:cNvPr id="2" name="Rectangle 1">
                <a:extLst>
                  <a:ext uri="{FF2B5EF4-FFF2-40B4-BE49-F238E27FC236}">
                    <a16:creationId xmlns:a16="http://schemas.microsoft.com/office/drawing/2014/main" id="{5D535EA9-A8E7-EE41-8BE6-4A70ED0086E1}"/>
                  </a:ext>
                </a:extLst>
              </p:cNvPr>
              <p:cNvSpPr>
                <a:spLocks noRot="1" noChangeAspect="1" noMove="1" noResize="1" noEditPoints="1" noAdjustHandles="1" noChangeArrowheads="1" noChangeShapeType="1" noTextEdit="1"/>
              </p:cNvSpPr>
              <p:nvPr/>
            </p:nvSpPr>
            <p:spPr>
              <a:xfrm>
                <a:off x="1161762" y="3113048"/>
                <a:ext cx="6382325" cy="631904"/>
              </a:xfrm>
              <a:prstGeom prst="rect">
                <a:avLst/>
              </a:prstGeom>
              <a:blipFill>
                <a:blip r:embed="rId3"/>
                <a:stretch>
                  <a:fillRect b="-10000"/>
                </a:stretch>
              </a:blipFill>
            </p:spPr>
            <p:txBody>
              <a:bodyPr/>
              <a:lstStyle/>
              <a:p>
                <a:r>
                  <a:rPr 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B37042A8-180D-2047-A5A5-8A7D7E1148BA}"/>
              </a:ext>
            </a:extLst>
          </p:cNvPr>
          <p:cNvSpPr>
            <a:spLocks noGrp="1" noChangeArrowheads="1"/>
          </p:cNvSpPr>
          <p:nvPr>
            <p:ph type="title"/>
          </p:nvPr>
        </p:nvSpPr>
        <p:spPr>
          <a:xfrm>
            <a:off x="306388" y="703263"/>
            <a:ext cx="7904162" cy="862012"/>
          </a:xfrm>
          <a:noFill/>
        </p:spPr>
        <p:txBody>
          <a:bodyPr lIns="90488" tIns="44450" rIns="90488" bIns="44450" anchor="ctr"/>
          <a:lstStyle/>
          <a:p>
            <a:pPr eaLnBrk="1" hangingPunct="1"/>
            <a:r>
              <a:rPr lang="en-GB" altLang="en-US">
                <a:ea typeface="ＭＳ Ｐゴシック" panose="020B0600070205080204" pitchFamily="34" charset="-128"/>
              </a:rPr>
              <a:t>Signal Dependent Noise</a:t>
            </a:r>
          </a:p>
        </p:txBody>
      </p:sp>
      <p:sp>
        <p:nvSpPr>
          <p:cNvPr id="86018" name="Rectangle 3">
            <a:extLst>
              <a:ext uri="{FF2B5EF4-FFF2-40B4-BE49-F238E27FC236}">
                <a16:creationId xmlns:a16="http://schemas.microsoft.com/office/drawing/2014/main" id="{53D97C8A-C590-0640-84BE-483FE8E761D0}"/>
              </a:ext>
            </a:extLst>
          </p:cNvPr>
          <p:cNvSpPr>
            <a:spLocks noGrp="1" noChangeArrowheads="1"/>
          </p:cNvSpPr>
          <p:nvPr>
            <p:ph type="body" idx="1"/>
          </p:nvPr>
        </p:nvSpPr>
        <p:spPr>
          <a:xfrm>
            <a:off x="685800" y="1524000"/>
            <a:ext cx="7924800" cy="3200400"/>
          </a:xfrm>
          <a:noFill/>
        </p:spPr>
        <p:txBody>
          <a:bodyPr lIns="90488" tIns="44450" rIns="90488" bIns="44450"/>
          <a:lstStyle/>
          <a:p>
            <a:pPr eaLnBrk="1" hangingPunct="1">
              <a:lnSpc>
                <a:spcPct val="85000"/>
              </a:lnSpc>
            </a:pPr>
            <a:r>
              <a:rPr lang="en-GB" altLang="en-US">
                <a:ea typeface="ＭＳ Ｐゴシック" panose="020B0600070205080204" pitchFamily="34" charset="-128"/>
              </a:rPr>
              <a:t>Signal-spontaneous noise is signal dependent</a:t>
            </a:r>
          </a:p>
          <a:p>
            <a:pPr eaLnBrk="1" hangingPunct="1">
              <a:lnSpc>
                <a:spcPct val="85000"/>
              </a:lnSpc>
            </a:pPr>
            <a:r>
              <a:rPr lang="en-GB" altLang="en-US">
                <a:ea typeface="ＭＳ Ｐゴシック" panose="020B0600070205080204" pitchFamily="34" charset="-128"/>
              </a:rPr>
              <a:t>Hence EDFA cascades and optical pre-amplifier based receivers exhibit substantial variation in noise level between 1s (light present) and 0s (light absent), which we then indicate as</a:t>
            </a:r>
            <a:r>
              <a:rPr lang="en-GB" altLang="en-US">
                <a:latin typeface="Symbol" pitchFamily="2" charset="2"/>
                <a:ea typeface="ＭＳ Ｐゴシック" panose="020B0600070205080204" pitchFamily="34" charset="-128"/>
              </a:rPr>
              <a:t></a:t>
            </a:r>
            <a:endParaRPr lang="en-GB" altLang="en-US">
              <a:ea typeface="ＭＳ Ｐゴシック" panose="020B0600070205080204" pitchFamily="34" charset="-128"/>
            </a:endParaRPr>
          </a:p>
          <a:p>
            <a:pPr eaLnBrk="1" hangingPunct="1">
              <a:lnSpc>
                <a:spcPct val="85000"/>
              </a:lnSpc>
            </a:pPr>
            <a:r>
              <a:rPr lang="en-GB" altLang="en-US">
                <a:ea typeface="ＭＳ Ｐゴシック" panose="020B0600070205080204" pitchFamily="34" charset="-128"/>
              </a:rPr>
              <a:t>It is appropriate to position the decision threshold somewhat below half way in the eye in order to minimise the total error rate,  corresponding to  errors occurring approximately equally for 1s and 0s: P[0/1]=P[1/0]</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7">
            <a:extLst>
              <a:ext uri="{FF2B5EF4-FFF2-40B4-BE49-F238E27FC236}">
                <a16:creationId xmlns:a16="http://schemas.microsoft.com/office/drawing/2014/main" id="{5AC414B3-D78E-8944-867F-D9E48F019287}"/>
              </a:ext>
            </a:extLst>
          </p:cNvPr>
          <p:cNvSpPr>
            <a:spLocks noChangeArrowheads="1"/>
          </p:cNvSpPr>
          <p:nvPr/>
        </p:nvSpPr>
        <p:spPr bwMode="auto">
          <a:xfrm>
            <a:off x="1787525" y="1731963"/>
            <a:ext cx="5867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32770" name="Rectangle 2">
            <a:extLst>
              <a:ext uri="{FF2B5EF4-FFF2-40B4-BE49-F238E27FC236}">
                <a16:creationId xmlns:a16="http://schemas.microsoft.com/office/drawing/2014/main" id="{9F66253D-9CE0-6A45-808D-5750469B7CC2}"/>
              </a:ext>
            </a:extLst>
          </p:cNvPr>
          <p:cNvSpPr>
            <a:spLocks noGrp="1" noChangeArrowheads="1"/>
          </p:cNvSpPr>
          <p:nvPr>
            <p:ph type="title"/>
          </p:nvPr>
        </p:nvSpPr>
        <p:spPr>
          <a:noFill/>
        </p:spPr>
        <p:txBody>
          <a:bodyPr lIns="90488" tIns="44450" rIns="90488" bIns="44450" anchor="ctr"/>
          <a:lstStyle/>
          <a:p>
            <a:pPr eaLnBrk="1" hangingPunct="1"/>
            <a:r>
              <a:rPr lang="en-GB" altLang="en-US">
                <a:ea typeface="ＭＳ Ｐゴシック" panose="020B0600070205080204" pitchFamily="34" charset="-128"/>
              </a:rPr>
              <a:t>Signal types</a:t>
            </a:r>
          </a:p>
        </p:txBody>
      </p:sp>
      <p:sp>
        <p:nvSpPr>
          <p:cNvPr id="32771" name="Vertical Text Placeholder 1">
            <a:extLst>
              <a:ext uri="{FF2B5EF4-FFF2-40B4-BE49-F238E27FC236}">
                <a16:creationId xmlns:a16="http://schemas.microsoft.com/office/drawing/2014/main" id="{0FAA7827-821C-7648-9A0E-D76EB3758D9A}"/>
              </a:ext>
            </a:extLst>
          </p:cNvPr>
          <p:cNvSpPr>
            <a:spLocks noGrp="1"/>
          </p:cNvSpPr>
          <p:nvPr>
            <p:ph type="body" orient="vert" idx="1"/>
          </p:nvPr>
        </p:nvSpPr>
        <p:spPr/>
        <p:txBody>
          <a:bodyPr vert="horz"/>
          <a:lstStyle/>
          <a:p>
            <a:r>
              <a:rPr lang="en-US" altLang="en-US">
                <a:ea typeface="ＭＳ Ｐゴシック" panose="020B0600070205080204" pitchFamily="34" charset="-128"/>
              </a:rPr>
              <a:t>Random – Deterministic</a:t>
            </a:r>
          </a:p>
          <a:p>
            <a:r>
              <a:rPr lang="en-US" altLang="en-US">
                <a:ea typeface="ＭＳ Ｐゴシック" panose="020B0600070205080204" pitchFamily="34" charset="-128"/>
              </a:rPr>
              <a:t>Discrete Time – Continuous Time</a:t>
            </a:r>
          </a:p>
          <a:p>
            <a:r>
              <a:rPr lang="en-US" altLang="en-US">
                <a:ea typeface="ＭＳ Ｐゴシック" panose="020B0600070205080204" pitchFamily="34" charset="-128"/>
              </a:rPr>
              <a:t>Discrete Amplitude – Continuous Amplitude</a:t>
            </a:r>
          </a:p>
          <a:p>
            <a:r>
              <a:rPr lang="en-US" altLang="en-US">
                <a:ea typeface="ＭＳ Ｐゴシック" panose="020B0600070205080204" pitchFamily="34" charset="-128"/>
              </a:rPr>
              <a:t>Lowpass, Bandpass, Highpass</a:t>
            </a:r>
          </a:p>
          <a:p>
            <a:r>
              <a:rPr lang="en-US" altLang="en-US">
                <a:ea typeface="ＭＳ Ｐゴシック" panose="020B0600070205080204" pitchFamily="34" charset="-128"/>
              </a:rPr>
              <a:t>Periodic or non Periodic</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0F94AD77-0C72-AB4D-91DF-E7422668BD21}"/>
              </a:ext>
            </a:extLst>
          </p:cNvPr>
          <p:cNvSpPr>
            <a:spLocks noGrp="1" noChangeArrowheads="1"/>
          </p:cNvSpPr>
          <p:nvPr>
            <p:ph type="title"/>
          </p:nvPr>
        </p:nvSpPr>
        <p:spPr>
          <a:xfrm>
            <a:off x="230188" y="755650"/>
            <a:ext cx="7923212" cy="863600"/>
          </a:xfrm>
          <a:noFill/>
        </p:spPr>
        <p:txBody>
          <a:bodyPr lIns="90488" tIns="44450" rIns="90488" bIns="44450" anchor="ctr"/>
          <a:lstStyle/>
          <a:p>
            <a:pPr eaLnBrk="1" hangingPunct="1"/>
            <a:r>
              <a:rPr lang="en-GB" altLang="en-US" sz="2600">
                <a:ea typeface="ＭＳ Ｐゴシック" panose="020B0600070205080204" pitchFamily="34" charset="-128"/>
              </a:rPr>
              <a:t>Defining Q:</a:t>
            </a:r>
            <a:br>
              <a:rPr lang="en-GB" altLang="en-US" sz="2600">
                <a:ea typeface="ＭＳ Ｐゴシック" panose="020B0600070205080204" pitchFamily="34" charset="-128"/>
              </a:rPr>
            </a:br>
            <a:r>
              <a:rPr lang="en-GB" altLang="en-US" sz="2100">
                <a:ea typeface="ＭＳ Ｐゴシック" panose="020B0600070205080204" pitchFamily="34" charset="-128"/>
              </a:rPr>
              <a:t>		systems without amplifiers</a:t>
            </a:r>
          </a:p>
        </p:txBody>
      </p:sp>
      <p:sp>
        <p:nvSpPr>
          <p:cNvPr id="88066" name="Rectangle 3">
            <a:extLst>
              <a:ext uri="{FF2B5EF4-FFF2-40B4-BE49-F238E27FC236}">
                <a16:creationId xmlns:a16="http://schemas.microsoft.com/office/drawing/2014/main" id="{020D107D-E111-B045-B85F-5C5170F26583}"/>
              </a:ext>
            </a:extLst>
          </p:cNvPr>
          <p:cNvSpPr>
            <a:spLocks noGrp="1" noChangeArrowheads="1"/>
          </p:cNvSpPr>
          <p:nvPr>
            <p:ph type="body" idx="1"/>
          </p:nvPr>
        </p:nvSpPr>
        <p:spPr>
          <a:xfrm>
            <a:off x="914400" y="1752600"/>
            <a:ext cx="7620000" cy="1143000"/>
          </a:xfrm>
          <a:noFill/>
        </p:spPr>
        <p:txBody>
          <a:bodyPr lIns="90488" tIns="44450" rIns="90488" bIns="44450"/>
          <a:lstStyle/>
          <a:p>
            <a:pPr eaLnBrk="1" hangingPunct="1">
              <a:lnSpc>
                <a:spcPct val="85000"/>
              </a:lnSpc>
            </a:pPr>
            <a:r>
              <a:rPr lang="en-GB" altLang="en-US" sz="2600">
                <a:ea typeface="ＭＳ Ｐゴシック" panose="020B0600070205080204" pitchFamily="34" charset="-128"/>
              </a:rPr>
              <a:t>Additive noise, independent of signal level</a:t>
            </a:r>
          </a:p>
          <a:p>
            <a:pPr eaLnBrk="1" hangingPunct="1">
              <a:lnSpc>
                <a:spcPct val="85000"/>
              </a:lnSpc>
            </a:pPr>
            <a:r>
              <a:rPr lang="en-GB" altLang="en-US" sz="2600">
                <a:ea typeface="ＭＳ Ｐゴシック" panose="020B0600070205080204" pitchFamily="34" charset="-128"/>
              </a:rPr>
              <a:t>Bit error rate (BER) corresponds to </a:t>
            </a:r>
            <a:r>
              <a:rPr lang="ja-JP" altLang="en-GB" sz="2600">
                <a:ea typeface="ＭＳ Ｐゴシック" panose="020B0600070205080204" pitchFamily="34" charset="-128"/>
              </a:rPr>
              <a:t>‘</a:t>
            </a:r>
            <a:r>
              <a:rPr lang="en-GB" altLang="ja-JP" sz="2600">
                <a:ea typeface="ＭＳ Ｐゴシック" panose="020B0600070205080204" pitchFamily="34" charset="-128"/>
              </a:rPr>
              <a:t>Gaussian Tail</a:t>
            </a:r>
            <a:r>
              <a:rPr lang="ja-JP" altLang="en-GB" sz="2600">
                <a:ea typeface="ＭＳ Ｐゴシック" panose="020B0600070205080204" pitchFamily="34" charset="-128"/>
              </a:rPr>
              <a:t>’</a:t>
            </a:r>
            <a:r>
              <a:rPr lang="en-GB" altLang="ja-JP" sz="2600">
                <a:ea typeface="ＭＳ Ｐゴシック" panose="020B0600070205080204" pitchFamily="34" charset="-128"/>
              </a:rPr>
              <a:t> or complementary error function, erfc:</a:t>
            </a:r>
          </a:p>
          <a:p>
            <a:pPr eaLnBrk="1" hangingPunct="1">
              <a:lnSpc>
                <a:spcPct val="85000"/>
              </a:lnSpc>
            </a:pPr>
            <a:r>
              <a:rPr lang="en-GB" altLang="en-US" sz="2600">
                <a:ea typeface="ＭＳ Ｐゴシック" panose="020B0600070205080204" pitchFamily="34" charset="-128"/>
              </a:rPr>
              <a:t>BER = erfc(Q) with Q the ratio of signal </a:t>
            </a:r>
            <a:r>
              <a:rPr lang="en-GB" altLang="en-US" sz="2600" i="1">
                <a:ea typeface="ＭＳ Ｐゴシック" panose="020B0600070205080204" pitchFamily="34" charset="-128"/>
              </a:rPr>
              <a:t>s</a:t>
            </a:r>
            <a:r>
              <a:rPr lang="en-GB" altLang="en-US" sz="2600">
                <a:ea typeface="ＭＳ Ｐゴシック" panose="020B0600070205080204" pitchFamily="34" charset="-128"/>
              </a:rPr>
              <a:t> to rms noise</a:t>
            </a:r>
            <a:r>
              <a:rPr lang="en-GB" altLang="en-US" sz="2600">
                <a:latin typeface="Symbol" pitchFamily="2" charset="2"/>
                <a:ea typeface="ＭＳ Ｐゴシック" panose="020B0600070205080204" pitchFamily="34" charset="-128"/>
              </a:rPr>
              <a:t></a:t>
            </a:r>
            <a:r>
              <a:rPr lang="en-GB" altLang="en-US" sz="2600">
                <a:ea typeface="ＭＳ Ｐゴシック" panose="020B0600070205080204" pitchFamily="34" charset="-128"/>
              </a:rPr>
              <a:t>i.e. Q=</a:t>
            </a:r>
            <a:r>
              <a:rPr lang="en-GB" altLang="en-US" sz="2600" i="1">
                <a:ea typeface="ＭＳ Ｐゴシック" panose="020B0600070205080204" pitchFamily="34" charset="-128"/>
              </a:rPr>
              <a:t>s</a:t>
            </a:r>
            <a:r>
              <a:rPr lang="en-GB" altLang="en-US" sz="2600">
                <a:latin typeface="Symbol" pitchFamily="2" charset="2"/>
                <a:ea typeface="ＭＳ Ｐゴシック" panose="020B0600070205080204" pitchFamily="34" charset="-128"/>
              </a:rPr>
              <a:t></a:t>
            </a:r>
          </a:p>
          <a:p>
            <a:pPr eaLnBrk="1" hangingPunct="1">
              <a:lnSpc>
                <a:spcPct val="85000"/>
              </a:lnSpc>
            </a:pPr>
            <a:r>
              <a:rPr lang="en-GB" altLang="en-US" sz="2600">
                <a:ea typeface="ＭＳ Ｐゴシック" panose="020B0600070205080204" pitchFamily="34" charset="-128"/>
              </a:rPr>
              <a:t>Q(dB)=20 log</a:t>
            </a:r>
            <a:r>
              <a:rPr lang="en-GB" altLang="en-US" sz="2600" baseline="-25000">
                <a:ea typeface="ＭＳ Ｐゴシック" panose="020B0600070205080204" pitchFamily="34" charset="-128"/>
              </a:rPr>
              <a:t>10</a:t>
            </a:r>
            <a:r>
              <a:rPr lang="en-GB" altLang="en-US" sz="2600">
                <a:ea typeface="ＭＳ Ｐゴシック" panose="020B0600070205080204" pitchFamily="34" charset="-128"/>
              </a:rPr>
              <a:t>Q</a:t>
            </a:r>
          </a:p>
          <a:p>
            <a:pPr eaLnBrk="1" hangingPunct="1">
              <a:lnSpc>
                <a:spcPct val="85000"/>
              </a:lnSpc>
            </a:pPr>
            <a:r>
              <a:rPr lang="en-GB" altLang="en-US" sz="2600">
                <a:ea typeface="ＭＳ Ｐゴシック" panose="020B0600070205080204" pitchFamily="34" charset="-128"/>
              </a:rPr>
              <a:t>BER of 10</a:t>
            </a:r>
            <a:r>
              <a:rPr lang="en-GB" altLang="en-US" sz="2600" baseline="30000">
                <a:ea typeface="ＭＳ Ｐゴシック" panose="020B0600070205080204" pitchFamily="34" charset="-128"/>
              </a:rPr>
              <a:t>-9</a:t>
            </a:r>
            <a:r>
              <a:rPr lang="en-GB" altLang="en-US" sz="2600">
                <a:ea typeface="ＭＳ Ｐゴシック" panose="020B0600070205080204" pitchFamily="34" charset="-128"/>
              </a:rPr>
              <a:t> corresponds to Q=6</a:t>
            </a:r>
          </a:p>
          <a:p>
            <a:pPr eaLnBrk="1" hangingPunct="1">
              <a:lnSpc>
                <a:spcPct val="85000"/>
              </a:lnSpc>
            </a:pPr>
            <a:r>
              <a:rPr lang="en-GB" altLang="en-US" sz="2600">
                <a:ea typeface="ＭＳ Ｐゴシック" panose="020B0600070205080204" pitchFamily="34" charset="-128"/>
              </a:rPr>
              <a:t>System operating margin may be expressed as an electrical Q margin: M</a:t>
            </a:r>
            <a:r>
              <a:rPr lang="en-GB" altLang="en-US" sz="2600" baseline="-25000">
                <a:ea typeface="ＭＳ Ｐゴシック" panose="020B0600070205080204" pitchFamily="34" charset="-128"/>
              </a:rPr>
              <a:t>elec</a:t>
            </a:r>
            <a:r>
              <a:rPr lang="en-GB" altLang="en-US" sz="2600">
                <a:ea typeface="ＭＳ Ｐゴシック" panose="020B0600070205080204" pitchFamily="34" charset="-128"/>
              </a:rPr>
              <a:t>(dB)=20log</a:t>
            </a:r>
            <a:r>
              <a:rPr lang="en-GB" altLang="en-US" sz="2600" baseline="-25000">
                <a:ea typeface="ＭＳ Ｐゴシック" panose="020B0600070205080204" pitchFamily="34" charset="-128"/>
              </a:rPr>
              <a:t>10</a:t>
            </a:r>
            <a:r>
              <a:rPr lang="en-GB" altLang="en-US" sz="2600">
                <a:ea typeface="ＭＳ Ｐゴシック" panose="020B0600070205080204" pitchFamily="34" charset="-128"/>
              </a:rPr>
              <a:t>(Q/6)</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a:extLst>
              <a:ext uri="{FF2B5EF4-FFF2-40B4-BE49-F238E27FC236}">
                <a16:creationId xmlns:a16="http://schemas.microsoft.com/office/drawing/2014/main" id="{79EADAB0-6D0A-3D43-B4D5-BB75162B051C}"/>
              </a:ext>
            </a:extLst>
          </p:cNvPr>
          <p:cNvSpPr>
            <a:spLocks noGrp="1" noChangeArrowheads="1"/>
          </p:cNvSpPr>
          <p:nvPr>
            <p:ph type="title"/>
          </p:nvPr>
        </p:nvSpPr>
        <p:spPr>
          <a:xfrm>
            <a:off x="274638" y="542925"/>
            <a:ext cx="7659687" cy="863600"/>
          </a:xfrm>
          <a:noFill/>
        </p:spPr>
        <p:txBody>
          <a:bodyPr lIns="90488" tIns="44450" rIns="90488" bIns="44450" anchor="ctr"/>
          <a:lstStyle/>
          <a:p>
            <a:pPr eaLnBrk="1" hangingPunct="1"/>
            <a:r>
              <a:rPr lang="en-GB" altLang="en-US">
                <a:ea typeface="ＭＳ Ｐゴシック" panose="020B0600070205080204" pitchFamily="34" charset="-128"/>
              </a:rPr>
              <a:t>Decision Threshold</a:t>
            </a:r>
            <a:endParaRPr lang="en-GB" altLang="en-US" sz="2600">
              <a:ea typeface="ＭＳ Ｐゴシック" panose="020B0600070205080204" pitchFamily="34" charset="-128"/>
            </a:endParaRPr>
          </a:p>
        </p:txBody>
      </p:sp>
      <p:sp>
        <p:nvSpPr>
          <p:cNvPr id="90114" name="Rectangle 3">
            <a:extLst>
              <a:ext uri="{FF2B5EF4-FFF2-40B4-BE49-F238E27FC236}">
                <a16:creationId xmlns:a16="http://schemas.microsoft.com/office/drawing/2014/main" id="{24270C99-0F34-1E49-9EED-69AC37564B25}"/>
              </a:ext>
            </a:extLst>
          </p:cNvPr>
          <p:cNvSpPr>
            <a:spLocks noGrp="1" noChangeArrowheads="1"/>
          </p:cNvSpPr>
          <p:nvPr>
            <p:ph type="body" idx="1"/>
          </p:nvPr>
        </p:nvSpPr>
        <p:spPr>
          <a:xfrm>
            <a:off x="238125" y="1327150"/>
            <a:ext cx="8224838" cy="4105275"/>
          </a:xfrm>
          <a:noFill/>
        </p:spPr>
        <p:txBody>
          <a:bodyPr lIns="90488" tIns="44450" rIns="90488" bIns="44450"/>
          <a:lstStyle/>
          <a:p>
            <a:pPr eaLnBrk="1" hangingPunct="1">
              <a:lnSpc>
                <a:spcPct val="85000"/>
              </a:lnSpc>
            </a:pPr>
            <a:r>
              <a:rPr lang="en-GB" altLang="en-US">
                <a:ea typeface="ＭＳ Ｐゴシック" panose="020B0600070205080204" pitchFamily="34" charset="-128"/>
              </a:rPr>
              <a:t>The decision threshold is  (nominally) set such that P[1/0] = P[0/1]</a:t>
            </a:r>
          </a:p>
          <a:p>
            <a:pPr eaLnBrk="1" hangingPunct="1">
              <a:lnSpc>
                <a:spcPct val="85000"/>
              </a:lnSpc>
            </a:pPr>
            <a:r>
              <a:rPr lang="en-GB" altLang="en-US">
                <a:ea typeface="ＭＳ Ｐゴシック" panose="020B0600070205080204" pitchFamily="34" charset="-128"/>
              </a:rPr>
              <a:t>If noise is equal on 1</a:t>
            </a:r>
            <a:r>
              <a:rPr lang="ja-JP" altLang="en-GB">
                <a:ea typeface="ＭＳ Ｐゴシック" panose="020B0600070205080204" pitchFamily="34" charset="-128"/>
              </a:rPr>
              <a:t>’</a:t>
            </a:r>
            <a:r>
              <a:rPr lang="en-GB" altLang="ja-JP">
                <a:ea typeface="ＭＳ Ｐゴシック" panose="020B0600070205080204" pitchFamily="34" charset="-128"/>
              </a:rPr>
              <a:t>s and 0</a:t>
            </a:r>
            <a:r>
              <a:rPr lang="ja-JP" altLang="en-GB">
                <a:ea typeface="ＭＳ Ｐゴシック" panose="020B0600070205080204" pitchFamily="34" charset="-128"/>
              </a:rPr>
              <a:t>’</a:t>
            </a:r>
            <a:r>
              <a:rPr lang="en-GB" altLang="ja-JP">
                <a:ea typeface="ＭＳ Ｐゴシック" panose="020B0600070205080204" pitchFamily="34" charset="-128"/>
              </a:rPr>
              <a:t>s then this will be in the middle – signal independent noise</a:t>
            </a:r>
          </a:p>
          <a:p>
            <a:pPr eaLnBrk="1" hangingPunct="1">
              <a:lnSpc>
                <a:spcPct val="85000"/>
              </a:lnSpc>
            </a:pPr>
            <a:r>
              <a:rPr lang="en-GB" altLang="en-US">
                <a:ea typeface="ＭＳ Ｐゴシック" panose="020B0600070205080204" pitchFamily="34" charset="-128"/>
              </a:rPr>
              <a:t>For signal dependent noise With perfect extinction for 0s and normalised  decision threshold of this corresponds to equal </a:t>
            </a:r>
            <a:r>
              <a:rPr lang="ja-JP" altLang="en-GB">
                <a:ea typeface="ＭＳ Ｐゴシック" panose="020B0600070205080204" pitchFamily="34" charset="-128"/>
              </a:rPr>
              <a:t>‘</a:t>
            </a:r>
            <a:r>
              <a:rPr lang="en-GB" altLang="ja-JP">
                <a:ea typeface="ＭＳ Ｐゴシック" panose="020B0600070205080204" pitchFamily="34" charset="-128"/>
              </a:rPr>
              <a:t>margins</a:t>
            </a:r>
            <a:r>
              <a:rPr lang="ja-JP" altLang="en-GB">
                <a:ea typeface="ＭＳ Ｐゴシック" panose="020B0600070205080204" pitchFamily="34" charset="-128"/>
              </a:rPr>
              <a:t>’</a:t>
            </a:r>
            <a:r>
              <a:rPr lang="en-GB" altLang="ja-JP">
                <a:ea typeface="ＭＳ Ｐゴシック" panose="020B0600070205080204" pitchFamily="34" charset="-128"/>
              </a:rPr>
              <a:t> for 0s and 1s of D and (1-D) relative to the respective rms noise values </a:t>
            </a:r>
            <a:r>
              <a:rPr lang="en-GB" altLang="ja-JP">
                <a:latin typeface="Symbol" pitchFamily="2" charset="2"/>
                <a:ea typeface="ＭＳ Ｐゴシック" panose="020B0600070205080204" pitchFamily="34" charset="-128"/>
              </a:rPr>
              <a:t></a:t>
            </a:r>
            <a:r>
              <a:rPr lang="en-GB" altLang="ja-JP" baseline="-25000">
                <a:ea typeface="ＭＳ Ｐゴシック" panose="020B0600070205080204" pitchFamily="34" charset="-128"/>
              </a:rPr>
              <a:t>0</a:t>
            </a:r>
            <a:r>
              <a:rPr lang="en-GB" altLang="ja-JP">
                <a:ea typeface="ＭＳ Ｐゴシック" panose="020B0600070205080204" pitchFamily="34" charset="-128"/>
              </a:rPr>
              <a:t>,</a:t>
            </a:r>
            <a:r>
              <a:rPr lang="en-GB" altLang="ja-JP">
                <a:latin typeface="Symbol" pitchFamily="2" charset="2"/>
                <a:ea typeface="ＭＳ Ｐゴシック" panose="020B0600070205080204" pitchFamily="34" charset="-128"/>
              </a:rPr>
              <a:t></a:t>
            </a:r>
            <a:r>
              <a:rPr lang="en-GB" altLang="ja-JP" baseline="-25000">
                <a:ea typeface="ＭＳ Ｐゴシック" panose="020B0600070205080204" pitchFamily="34" charset="-128"/>
              </a:rPr>
              <a:t>1</a:t>
            </a:r>
            <a:r>
              <a:rPr lang="en-GB" altLang="ja-JP">
                <a:ea typeface="ＭＳ Ｐゴシック" panose="020B0600070205080204" pitchFamily="34" charset="-128"/>
              </a:rPr>
              <a:t>, such that:</a:t>
            </a:r>
            <a:endParaRPr lang="en-GB" altLang="en-US">
              <a:ea typeface="ＭＳ Ｐゴシック" panose="020B0600070205080204" pitchFamily="34" charset="-128"/>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AB8A66A-F402-C44A-857D-5AC6CA02844C}"/>
                  </a:ext>
                </a:extLst>
              </p:cNvPr>
              <p:cNvSpPr/>
              <p:nvPr/>
            </p:nvSpPr>
            <p:spPr>
              <a:xfrm>
                <a:off x="2301731" y="5308752"/>
                <a:ext cx="4540538" cy="9749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800" i="1" smtClean="0">
                              <a:solidFill>
                                <a:srgbClr val="836967"/>
                              </a:solidFill>
                              <a:latin typeface="Cambria Math" panose="02040503050406030204" pitchFamily="18" charset="0"/>
                            </a:rPr>
                          </m:ctrlPr>
                        </m:fPr>
                        <m:num>
                          <m:r>
                            <a:rPr lang="en-US" sz="2800" i="1">
                              <a:latin typeface="Cambria Math" panose="02040503050406030204" pitchFamily="18" charset="0"/>
                            </a:rPr>
                            <m:t>𝐷</m:t>
                          </m:r>
                        </m:num>
                        <m:den>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𝜎</m:t>
                              </m:r>
                            </m:e>
                            <m:sub>
                              <m:r>
                                <a:rPr lang="en-US" sz="2800" i="0">
                                  <a:latin typeface="Cambria Math" panose="02040503050406030204" pitchFamily="18" charset="0"/>
                                </a:rPr>
                                <m:t>0</m:t>
                              </m:r>
                            </m:sub>
                          </m:sSub>
                        </m:den>
                      </m:f>
                      <m:r>
                        <a:rPr lang="en-US" sz="2800" i="0">
                          <a:latin typeface="Cambria Math" panose="02040503050406030204" pitchFamily="18" charset="0"/>
                        </a:rPr>
                        <m:t>=</m:t>
                      </m:r>
                      <m:f>
                        <m:fPr>
                          <m:ctrlPr>
                            <a:rPr lang="en-US" sz="2800" i="1">
                              <a:solidFill>
                                <a:srgbClr val="836967"/>
                              </a:solidFill>
                              <a:latin typeface="Cambria Math" panose="02040503050406030204" pitchFamily="18" charset="0"/>
                            </a:rPr>
                          </m:ctrlPr>
                        </m:fPr>
                        <m:num>
                          <m:r>
                            <a:rPr lang="en-US" sz="2800" i="0">
                              <a:latin typeface="Cambria Math" panose="02040503050406030204" pitchFamily="18" charset="0"/>
                            </a:rPr>
                            <m:t>1−</m:t>
                          </m:r>
                          <m:r>
                            <a:rPr lang="en-US" sz="2800" i="1">
                              <a:latin typeface="Cambria Math" panose="02040503050406030204" pitchFamily="18" charset="0"/>
                            </a:rPr>
                            <m:t>𝐷</m:t>
                          </m:r>
                        </m:num>
                        <m:den>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𝜎</m:t>
                              </m:r>
                            </m:e>
                            <m:sub>
                              <m:r>
                                <a:rPr lang="en-US" sz="2800" i="0">
                                  <a:latin typeface="Cambria Math" panose="02040503050406030204" pitchFamily="18" charset="0"/>
                                </a:rPr>
                                <m:t>1</m:t>
                              </m:r>
                            </m:sub>
                          </m:sSub>
                        </m:den>
                      </m:f>
                      <m:r>
                        <a:rPr lang="en-US" sz="2800" i="0">
                          <a:latin typeface="Cambria Math" panose="02040503050406030204" pitchFamily="18" charset="0"/>
                        </a:rPr>
                        <m:t> ⟹</m:t>
                      </m:r>
                      <m:r>
                        <a:rPr lang="en-US" sz="2800" i="1">
                          <a:latin typeface="Cambria Math" panose="02040503050406030204" pitchFamily="18" charset="0"/>
                        </a:rPr>
                        <m:t>𝐷</m:t>
                      </m:r>
                      <m:r>
                        <a:rPr lang="en-US" sz="2800" i="0">
                          <a:latin typeface="Cambria Math" panose="02040503050406030204" pitchFamily="18" charset="0"/>
                        </a:rPr>
                        <m:t>=</m:t>
                      </m:r>
                      <m:f>
                        <m:fPr>
                          <m:ctrlPr>
                            <a:rPr lang="en-US" sz="2800" i="1">
                              <a:solidFill>
                                <a:srgbClr val="836967"/>
                              </a:solidFill>
                              <a:latin typeface="Cambria Math" panose="02040503050406030204" pitchFamily="18" charset="0"/>
                            </a:rPr>
                          </m:ctrlPr>
                        </m:fPr>
                        <m:num>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𝜎</m:t>
                              </m:r>
                            </m:e>
                            <m:sub>
                              <m:r>
                                <a:rPr lang="en-US" sz="2800" i="0">
                                  <a:latin typeface="Cambria Math" panose="02040503050406030204" pitchFamily="18" charset="0"/>
                                </a:rPr>
                                <m:t>0</m:t>
                              </m:r>
                            </m:sub>
                          </m:sSub>
                        </m:num>
                        <m:den>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𝜎</m:t>
                              </m:r>
                            </m:e>
                            <m:sub>
                              <m:r>
                                <a:rPr lang="en-US" sz="2800" i="0">
                                  <a:latin typeface="Cambria Math" panose="02040503050406030204" pitchFamily="18" charset="0"/>
                                </a:rPr>
                                <m:t>0</m:t>
                              </m:r>
                            </m:sub>
                          </m:sSub>
                          <m:r>
                            <a:rPr lang="en-US" sz="2800" i="0">
                              <a:latin typeface="Cambria Math" panose="02040503050406030204" pitchFamily="18" charset="0"/>
                            </a:rPr>
                            <m:t>+</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𝜎</m:t>
                              </m:r>
                            </m:e>
                            <m:sub>
                              <m:r>
                                <a:rPr lang="en-US" sz="2800" i="0">
                                  <a:latin typeface="Cambria Math" panose="02040503050406030204" pitchFamily="18" charset="0"/>
                                </a:rPr>
                                <m:t>1</m:t>
                              </m:r>
                            </m:sub>
                          </m:sSub>
                        </m:den>
                      </m:f>
                    </m:oMath>
                  </m:oMathPara>
                </a14:m>
                <a:endParaRPr lang="en-US" sz="2800" dirty="0"/>
              </a:p>
            </p:txBody>
          </p:sp>
        </mc:Choice>
        <mc:Fallback xmlns="">
          <p:sp>
            <p:nvSpPr>
              <p:cNvPr id="2" name="Rectangle 1">
                <a:extLst>
                  <a:ext uri="{FF2B5EF4-FFF2-40B4-BE49-F238E27FC236}">
                    <a16:creationId xmlns:a16="http://schemas.microsoft.com/office/drawing/2014/main" id="{4AB8A66A-F402-C44A-857D-5AC6CA02844C}"/>
                  </a:ext>
                </a:extLst>
              </p:cNvPr>
              <p:cNvSpPr>
                <a:spLocks noRot="1" noChangeAspect="1" noMove="1" noResize="1" noEditPoints="1" noAdjustHandles="1" noChangeArrowheads="1" noChangeShapeType="1" noTextEdit="1"/>
              </p:cNvSpPr>
              <p:nvPr/>
            </p:nvSpPr>
            <p:spPr>
              <a:xfrm>
                <a:off x="2301731" y="5308752"/>
                <a:ext cx="4540538" cy="974947"/>
              </a:xfrm>
              <a:prstGeom prst="rect">
                <a:avLst/>
              </a:prstGeom>
              <a:blipFill>
                <a:blip r:embed="rId3"/>
                <a:stretch>
                  <a:fillRect b="-2597"/>
                </a:stretch>
              </a:blipFill>
            </p:spPr>
            <p:txBody>
              <a:bodyPr/>
              <a:lstStyle/>
              <a:p>
                <a:r>
                  <a:rPr lang="en-US">
                    <a:noFill/>
                  </a:rPr>
                  <a:t> </a:t>
                </a:r>
              </a:p>
            </p:txBody>
          </p:sp>
        </mc:Fallback>
      </mc:AlternateContent>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2EDDE01D-4FC5-164A-8AE9-7CE5D63F39C7}"/>
              </a:ext>
            </a:extLst>
          </p:cNvPr>
          <p:cNvSpPr>
            <a:spLocks noGrp="1" noChangeArrowheads="1"/>
          </p:cNvSpPr>
          <p:nvPr>
            <p:ph type="title"/>
          </p:nvPr>
        </p:nvSpPr>
        <p:spPr>
          <a:xfrm>
            <a:off x="198438" y="763588"/>
            <a:ext cx="6951662" cy="863600"/>
          </a:xfrm>
        </p:spPr>
        <p:txBody>
          <a:bodyPr lIns="90488" tIns="44450" rIns="90488" bIns="44450" anchor="ctr"/>
          <a:lstStyle/>
          <a:p>
            <a:pPr eaLnBrk="1" hangingPunct="1">
              <a:lnSpc>
                <a:spcPct val="80000"/>
              </a:lnSpc>
            </a:pPr>
            <a:r>
              <a:rPr lang="en-GB" altLang="en-US">
                <a:ea typeface="ＭＳ Ｐゴシック" panose="020B0600070205080204" pitchFamily="34" charset="-128"/>
              </a:rPr>
              <a:t>Defining Q:</a:t>
            </a:r>
            <a:br>
              <a:rPr lang="en-GB" altLang="en-US">
                <a:ea typeface="ＭＳ Ｐゴシック" panose="020B0600070205080204" pitchFamily="34" charset="-128"/>
              </a:rPr>
            </a:br>
            <a:r>
              <a:rPr lang="en-GB" altLang="en-US">
                <a:ea typeface="ＭＳ Ｐゴシック" panose="020B0600070205080204" pitchFamily="34" charset="-128"/>
              </a:rPr>
              <a:t>		</a:t>
            </a:r>
            <a:r>
              <a:rPr lang="en-GB" altLang="en-US" sz="2100">
                <a:ea typeface="ＭＳ Ｐゴシック" panose="020B0600070205080204" pitchFamily="34" charset="-128"/>
              </a:rPr>
              <a:t>systems with amplifiers</a:t>
            </a:r>
          </a:p>
        </p:txBody>
      </p:sp>
      <p:sp>
        <p:nvSpPr>
          <p:cNvPr id="92162" name="Rectangle 3">
            <a:extLst>
              <a:ext uri="{FF2B5EF4-FFF2-40B4-BE49-F238E27FC236}">
                <a16:creationId xmlns:a16="http://schemas.microsoft.com/office/drawing/2014/main" id="{5A9619E1-73B8-0D41-A339-68D15728EC4A}"/>
              </a:ext>
            </a:extLst>
          </p:cNvPr>
          <p:cNvSpPr>
            <a:spLocks noGrp="1" noChangeArrowheads="1"/>
          </p:cNvSpPr>
          <p:nvPr>
            <p:ph type="body" idx="1"/>
          </p:nvPr>
        </p:nvSpPr>
        <p:spPr>
          <a:xfrm>
            <a:off x="739775" y="1966913"/>
            <a:ext cx="7467600" cy="3581400"/>
          </a:xfrm>
          <a:noFill/>
        </p:spPr>
        <p:txBody>
          <a:bodyPr lIns="90488" tIns="44450" rIns="90488" bIns="44450"/>
          <a:lstStyle/>
          <a:p>
            <a:pPr eaLnBrk="1" hangingPunct="1"/>
            <a:r>
              <a:rPr lang="en-GB" altLang="en-US">
                <a:ea typeface="ＭＳ Ｐゴシック" panose="020B0600070205080204" pitchFamily="34" charset="-128"/>
              </a:rPr>
              <a:t>Signal dependent noise requires a definition of Q which accommodates optimum threshold &lt;0.5</a:t>
            </a:r>
          </a:p>
          <a:p>
            <a:pPr eaLnBrk="1" hangingPunct="1"/>
            <a:r>
              <a:rPr lang="en-GB" altLang="en-US">
                <a:ea typeface="ＭＳ Ｐゴシック" panose="020B0600070205080204" pitchFamily="34" charset="-128"/>
              </a:rPr>
              <a:t>Peak signal level is 2s</a:t>
            </a:r>
          </a:p>
          <a:p>
            <a:pPr eaLnBrk="1" hangingPunct="1"/>
            <a:r>
              <a:rPr lang="en-GB" altLang="en-US">
                <a:ea typeface="ＭＳ Ｐゴシック" panose="020B0600070205080204" pitchFamily="34" charset="-128"/>
              </a:rPr>
              <a:t>Threshold is optimally placed at</a:t>
            </a:r>
            <a:r>
              <a:rPr lang="en-GB" altLang="en-US">
                <a:latin typeface="Symbol" pitchFamily="2" charset="2"/>
                <a:ea typeface="ＭＳ Ｐゴシック" panose="020B0600070205080204" pitchFamily="34" charset="-128"/>
              </a:rPr>
              <a:t></a:t>
            </a:r>
            <a:r>
              <a:rPr lang="en-GB" altLang="en-US" baseline="-25000">
                <a:ea typeface="ＭＳ Ｐゴシック" panose="020B0600070205080204" pitchFamily="34" charset="-128"/>
              </a:rPr>
              <a:t>0</a:t>
            </a:r>
            <a:r>
              <a:rPr lang="en-GB" altLang="en-US">
                <a:ea typeface="ＭＳ Ｐゴシック" panose="020B0600070205080204" pitchFamily="34" charset="-128"/>
              </a:rPr>
              <a:t>/(</a:t>
            </a:r>
            <a:r>
              <a:rPr lang="en-GB" altLang="en-US">
                <a:latin typeface="Symbol" pitchFamily="2" charset="2"/>
                <a:ea typeface="ＭＳ Ｐゴシック" panose="020B0600070205080204" pitchFamily="34" charset="-128"/>
              </a:rPr>
              <a:t></a:t>
            </a:r>
            <a:r>
              <a:rPr lang="en-GB" altLang="en-US" baseline="-25000">
                <a:ea typeface="ＭＳ Ｐゴシック" panose="020B0600070205080204" pitchFamily="34" charset="-128"/>
              </a:rPr>
              <a:t>0</a:t>
            </a:r>
            <a:r>
              <a:rPr lang="en-GB" altLang="en-US">
                <a:ea typeface="ＭＳ Ｐゴシック" panose="020B0600070205080204" pitchFamily="34" charset="-128"/>
              </a:rPr>
              <a:t>+</a:t>
            </a:r>
            <a:r>
              <a:rPr lang="en-GB" altLang="en-US">
                <a:latin typeface="Symbol" pitchFamily="2" charset="2"/>
                <a:ea typeface="ＭＳ Ｐゴシック" panose="020B0600070205080204" pitchFamily="34" charset="-128"/>
              </a:rPr>
              <a:t></a:t>
            </a:r>
            <a:r>
              <a:rPr lang="en-GB" altLang="en-US" baseline="-25000">
                <a:ea typeface="ＭＳ Ｐゴシック" panose="020B0600070205080204" pitchFamily="34" charset="-128"/>
              </a:rPr>
              <a:t>1</a:t>
            </a:r>
            <a:r>
              <a:rPr lang="en-GB" altLang="en-US">
                <a:ea typeface="ＭＳ Ｐゴシック" panose="020B0600070205080204" pitchFamily="34" charset="-128"/>
              </a:rPr>
              <a:t>)</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9B4DCB2-9ADC-0A43-8268-213E3BE21BEE}"/>
                  </a:ext>
                </a:extLst>
              </p:cNvPr>
              <p:cNvSpPr/>
              <p:nvPr/>
            </p:nvSpPr>
            <p:spPr>
              <a:xfrm>
                <a:off x="1907704" y="4888517"/>
                <a:ext cx="2360967" cy="9749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𝑄</m:t>
                      </m:r>
                      <m:r>
                        <a:rPr lang="en-US" sz="2800" i="0">
                          <a:latin typeface="Cambria Math" panose="02040503050406030204" pitchFamily="18" charset="0"/>
                        </a:rPr>
                        <m:t>=</m:t>
                      </m:r>
                      <m:f>
                        <m:fPr>
                          <m:ctrlPr>
                            <a:rPr lang="en-US" sz="2800" i="1">
                              <a:solidFill>
                                <a:srgbClr val="836967"/>
                              </a:solidFill>
                              <a:latin typeface="Cambria Math" panose="02040503050406030204" pitchFamily="18" charset="0"/>
                            </a:rPr>
                          </m:ctrlPr>
                        </m:fPr>
                        <m:num>
                          <m:r>
                            <a:rPr lang="en-US" sz="2800" i="0">
                              <a:latin typeface="Cambria Math" panose="02040503050406030204" pitchFamily="18" charset="0"/>
                            </a:rPr>
                            <m:t>2</m:t>
                          </m:r>
                          <m:r>
                            <a:rPr lang="en-US" sz="2800" i="1">
                              <a:latin typeface="Cambria Math" panose="02040503050406030204" pitchFamily="18" charset="0"/>
                            </a:rPr>
                            <m:t>𝑠</m:t>
                          </m:r>
                        </m:num>
                        <m:den>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𝜎</m:t>
                              </m:r>
                            </m:e>
                            <m:sub>
                              <m:r>
                                <a:rPr lang="en-US" sz="2800" i="0">
                                  <a:latin typeface="Cambria Math" panose="02040503050406030204" pitchFamily="18" charset="0"/>
                                </a:rPr>
                                <m:t>0</m:t>
                              </m:r>
                            </m:sub>
                          </m:sSub>
                          <m:r>
                            <a:rPr lang="en-US" sz="2800" i="0">
                              <a:latin typeface="Cambria Math" panose="02040503050406030204" pitchFamily="18" charset="0"/>
                            </a:rPr>
                            <m:t>+</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𝜎</m:t>
                              </m:r>
                            </m:e>
                            <m:sub>
                              <m:r>
                                <a:rPr lang="en-US" sz="2800" i="0">
                                  <a:latin typeface="Cambria Math" panose="02040503050406030204" pitchFamily="18" charset="0"/>
                                </a:rPr>
                                <m:t>1</m:t>
                              </m:r>
                            </m:sub>
                          </m:sSub>
                        </m:den>
                      </m:f>
                      <m:r>
                        <a:rPr lang="en-US" sz="2800" i="0">
                          <a:latin typeface="Cambria Math" panose="02040503050406030204" pitchFamily="18" charset="0"/>
                        </a:rPr>
                        <m:t> ;</m:t>
                      </m:r>
                    </m:oMath>
                  </m:oMathPara>
                </a14:m>
                <a:endParaRPr lang="en-US" sz="2800" dirty="0"/>
              </a:p>
            </p:txBody>
          </p:sp>
        </mc:Choice>
        <mc:Fallback xmlns="">
          <p:sp>
            <p:nvSpPr>
              <p:cNvPr id="4" name="Rectangle 3">
                <a:extLst>
                  <a:ext uri="{FF2B5EF4-FFF2-40B4-BE49-F238E27FC236}">
                    <a16:creationId xmlns:a16="http://schemas.microsoft.com/office/drawing/2014/main" id="{E9B4DCB2-9ADC-0A43-8268-213E3BE21BEE}"/>
                  </a:ext>
                </a:extLst>
              </p:cNvPr>
              <p:cNvSpPr>
                <a:spLocks noRot="1" noChangeAspect="1" noMove="1" noResize="1" noEditPoints="1" noAdjustHandles="1" noChangeArrowheads="1" noChangeShapeType="1" noTextEdit="1"/>
              </p:cNvSpPr>
              <p:nvPr/>
            </p:nvSpPr>
            <p:spPr>
              <a:xfrm>
                <a:off x="1907704" y="4888517"/>
                <a:ext cx="2360967" cy="974947"/>
              </a:xfrm>
              <a:prstGeom prst="rect">
                <a:avLst/>
              </a:prstGeom>
              <a:blipFill>
                <a:blip r:embed="rId3"/>
                <a:stretch>
                  <a:fillRect l="-538"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27A1020-1579-E344-B24E-06559D80172F}"/>
                  </a:ext>
                </a:extLst>
              </p:cNvPr>
              <p:cNvSpPr/>
              <p:nvPr/>
            </p:nvSpPr>
            <p:spPr>
              <a:xfrm>
                <a:off x="4268671" y="5097773"/>
                <a:ext cx="3257110" cy="556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𝐵𝐸</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𝑜𝑝𝑡</m:t>
                          </m:r>
                        </m:sub>
                      </m:sSub>
                      <m:r>
                        <a:rPr lang="en-US" sz="2800" i="0">
                          <a:latin typeface="Cambria Math" panose="02040503050406030204" pitchFamily="18" charset="0"/>
                        </a:rPr>
                        <m:t>=</m:t>
                      </m:r>
                      <m:r>
                        <a:rPr lang="en-US" sz="2800" i="1">
                          <a:latin typeface="Cambria Math" panose="02040503050406030204" pitchFamily="18" charset="0"/>
                        </a:rPr>
                        <m:t>𝑒𝑟𝑓𝑐</m:t>
                      </m:r>
                      <m:r>
                        <a:rPr lang="en-US" sz="2800" i="0">
                          <a:latin typeface="Cambria Math" panose="02040503050406030204" pitchFamily="18" charset="0"/>
                        </a:rPr>
                        <m:t> </m:t>
                      </m:r>
                      <m:d>
                        <m:dPr>
                          <m:ctrlPr>
                            <a:rPr lang="en-US" sz="2800" i="1">
                              <a:solidFill>
                                <a:srgbClr val="836967"/>
                              </a:solidFill>
                              <a:latin typeface="Cambria Math" panose="02040503050406030204" pitchFamily="18" charset="0"/>
                            </a:rPr>
                          </m:ctrlPr>
                        </m:dPr>
                        <m:e>
                          <m:r>
                            <a:rPr lang="en-US" sz="2800" i="1">
                              <a:latin typeface="Cambria Math" panose="02040503050406030204" pitchFamily="18" charset="0"/>
                            </a:rPr>
                            <m:t>𝑄</m:t>
                          </m:r>
                        </m:e>
                      </m:d>
                    </m:oMath>
                  </m:oMathPara>
                </a14:m>
                <a:endParaRPr lang="en-US" sz="2800" dirty="0"/>
              </a:p>
            </p:txBody>
          </p:sp>
        </mc:Choice>
        <mc:Fallback xmlns="">
          <p:sp>
            <p:nvSpPr>
              <p:cNvPr id="6" name="Rectangle 5">
                <a:extLst>
                  <a:ext uri="{FF2B5EF4-FFF2-40B4-BE49-F238E27FC236}">
                    <a16:creationId xmlns:a16="http://schemas.microsoft.com/office/drawing/2014/main" id="{927A1020-1579-E344-B24E-06559D80172F}"/>
                  </a:ext>
                </a:extLst>
              </p:cNvPr>
              <p:cNvSpPr>
                <a:spLocks noRot="1" noChangeAspect="1" noMove="1" noResize="1" noEditPoints="1" noAdjustHandles="1" noChangeArrowheads="1" noChangeShapeType="1" noTextEdit="1"/>
              </p:cNvSpPr>
              <p:nvPr/>
            </p:nvSpPr>
            <p:spPr>
              <a:xfrm>
                <a:off x="4268671" y="5097773"/>
                <a:ext cx="3257110" cy="556434"/>
              </a:xfrm>
              <a:prstGeom prst="rect">
                <a:avLst/>
              </a:prstGeom>
              <a:blipFill>
                <a:blip r:embed="rId4"/>
                <a:stretch>
                  <a:fillRect b="-15556"/>
                </a:stretch>
              </a:blipFill>
            </p:spPr>
            <p:txBody>
              <a:bodyPr/>
              <a:lstStyle/>
              <a:p>
                <a:r>
                  <a:rPr lang="en-US">
                    <a:noFill/>
                  </a:rPr>
                  <a:t> </a:t>
                </a:r>
              </a:p>
            </p:txBody>
          </p:sp>
        </mc:Fallback>
      </mc:AlternateContent>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a:extLst>
              <a:ext uri="{FF2B5EF4-FFF2-40B4-BE49-F238E27FC236}">
                <a16:creationId xmlns:a16="http://schemas.microsoft.com/office/drawing/2014/main" id="{523C4DDF-23E0-6343-A0D0-066ADA5508A9}"/>
              </a:ext>
            </a:extLst>
          </p:cNvPr>
          <p:cNvSpPr>
            <a:spLocks noGrp="1" noChangeArrowheads="1"/>
          </p:cNvSpPr>
          <p:nvPr>
            <p:ph type="title"/>
          </p:nvPr>
        </p:nvSpPr>
        <p:spPr>
          <a:xfrm>
            <a:off x="179388" y="427038"/>
            <a:ext cx="8543925" cy="969962"/>
          </a:xfrm>
          <a:noFill/>
        </p:spPr>
        <p:txBody>
          <a:bodyPr lIns="90488" tIns="44450" rIns="90488" bIns="44450" anchor="ctr"/>
          <a:lstStyle/>
          <a:p>
            <a:pPr eaLnBrk="1" hangingPunct="1"/>
            <a:r>
              <a:rPr lang="en-GB" altLang="en-US">
                <a:ea typeface="ＭＳ Ｐゴシック" panose="020B0600070205080204" pitchFamily="34" charset="-128"/>
              </a:rPr>
              <a:t>Q and SNR</a:t>
            </a:r>
          </a:p>
        </p:txBody>
      </p:sp>
      <p:sp>
        <p:nvSpPr>
          <p:cNvPr id="94210" name="Rectangle 3">
            <a:extLst>
              <a:ext uri="{FF2B5EF4-FFF2-40B4-BE49-F238E27FC236}">
                <a16:creationId xmlns:a16="http://schemas.microsoft.com/office/drawing/2014/main" id="{83D54E5D-7305-3D4A-AB10-9368FC5B6A59}"/>
              </a:ext>
            </a:extLst>
          </p:cNvPr>
          <p:cNvSpPr>
            <a:spLocks noGrp="1" noChangeArrowheads="1"/>
          </p:cNvSpPr>
          <p:nvPr>
            <p:ph type="body" idx="1"/>
          </p:nvPr>
        </p:nvSpPr>
        <p:spPr>
          <a:xfrm>
            <a:off x="196850" y="1295400"/>
            <a:ext cx="7867650" cy="3094038"/>
          </a:xfrm>
          <a:noFill/>
        </p:spPr>
        <p:txBody>
          <a:bodyPr lIns="90488" tIns="44450" rIns="90488" bIns="44450"/>
          <a:lstStyle/>
          <a:p>
            <a:pPr eaLnBrk="1" hangingPunct="1"/>
            <a:r>
              <a:rPr lang="en-GB" altLang="en-US" sz="2400">
                <a:ea typeface="ＭＳ Ｐゴシック" panose="020B0600070205080204" pitchFamily="34" charset="-128"/>
              </a:rPr>
              <a:t>It is convenient to define a signal to noise ratio in terms of the mean number of signal photons per second, s, and the mean spontaneous  noise in photons per second at any point in a system: SNR(dB)=10log(s/n)</a:t>
            </a:r>
          </a:p>
          <a:p>
            <a:pPr eaLnBrk="1" hangingPunct="1"/>
            <a:r>
              <a:rPr lang="en-GB" altLang="en-US" sz="2400">
                <a:ea typeface="ＭＳ Ｐゴシック" panose="020B0600070205080204" pitchFamily="34" charset="-128"/>
              </a:rPr>
              <a:t>Note that optical dB calls for a factor of 10 multiplier while electrical Q uses a factor of 20</a:t>
            </a:r>
          </a:p>
          <a:p>
            <a:pPr eaLnBrk="1" hangingPunct="1"/>
            <a:r>
              <a:rPr lang="en-GB" altLang="en-US" sz="2400">
                <a:ea typeface="ＭＳ Ｐゴシック" panose="020B0600070205080204" pitchFamily="34" charset="-128"/>
              </a:rPr>
              <a:t>In the beat noise limit SNR and Q are related by:</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7DE2A37-363C-3846-86C7-A6C7BA257EDB}"/>
                  </a:ext>
                </a:extLst>
              </p:cNvPr>
              <p:cNvSpPr/>
              <p:nvPr/>
            </p:nvSpPr>
            <p:spPr>
              <a:xfrm>
                <a:off x="-180528" y="4389438"/>
                <a:ext cx="9324528" cy="12745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600" i="1" smtClean="0">
                          <a:latin typeface="Cambria Math" panose="02040503050406030204" pitchFamily="18" charset="0"/>
                        </a:rPr>
                        <m:t>𝑄</m:t>
                      </m:r>
                      <m:r>
                        <a:rPr lang="en-US" sz="2600" i="0">
                          <a:latin typeface="Cambria Math" panose="02040503050406030204" pitchFamily="18" charset="0"/>
                        </a:rPr>
                        <m:t>=</m:t>
                      </m:r>
                      <m:f>
                        <m:fPr>
                          <m:ctrlPr>
                            <a:rPr lang="en-US" sz="2600" i="1">
                              <a:solidFill>
                                <a:srgbClr val="836967"/>
                              </a:solidFill>
                              <a:latin typeface="Cambria Math" panose="02040503050406030204" pitchFamily="18" charset="0"/>
                            </a:rPr>
                          </m:ctrlPr>
                        </m:fPr>
                        <m:num>
                          <m:r>
                            <a:rPr lang="en-US" sz="2600" i="0">
                              <a:latin typeface="Cambria Math" panose="02040503050406030204" pitchFamily="18" charset="0"/>
                            </a:rPr>
                            <m:t>2 </m:t>
                          </m:r>
                          <m:r>
                            <a:rPr lang="en-US" sz="2600" i="1">
                              <a:latin typeface="Cambria Math" panose="02040503050406030204" pitchFamily="18" charset="0"/>
                            </a:rPr>
                            <m:t>𝑆𝑁𝑅</m:t>
                          </m:r>
                        </m:num>
                        <m:den>
                          <m:r>
                            <a:rPr lang="en-US" sz="2600" i="0">
                              <a:latin typeface="Cambria Math" panose="02040503050406030204" pitchFamily="18" charset="0"/>
                            </a:rPr>
                            <m:t>1+</m:t>
                          </m:r>
                          <m:rad>
                            <m:radPr>
                              <m:degHide m:val="on"/>
                              <m:ctrlPr>
                                <a:rPr lang="en-US" sz="2600" i="1">
                                  <a:solidFill>
                                    <a:srgbClr val="836967"/>
                                  </a:solidFill>
                                  <a:latin typeface="Cambria Math" panose="02040503050406030204" pitchFamily="18" charset="0"/>
                                </a:rPr>
                              </m:ctrlPr>
                            </m:radPr>
                            <m:deg/>
                            <m:e>
                              <m:r>
                                <a:rPr lang="en-US" sz="2600" i="0">
                                  <a:latin typeface="Cambria Math" panose="02040503050406030204" pitchFamily="18" charset="0"/>
                                </a:rPr>
                                <m:t>1+4 </m:t>
                              </m:r>
                              <m:r>
                                <a:rPr lang="en-US" sz="2600" i="1">
                                  <a:latin typeface="Cambria Math" panose="02040503050406030204" pitchFamily="18" charset="0"/>
                                </a:rPr>
                                <m:t>𝑆𝑁𝑅</m:t>
                              </m:r>
                            </m:e>
                          </m:rad>
                        </m:den>
                      </m:f>
                      <m:rad>
                        <m:radPr>
                          <m:degHide m:val="on"/>
                          <m:ctrlPr>
                            <a:rPr lang="en-US" sz="2600" i="1">
                              <a:solidFill>
                                <a:srgbClr val="836967"/>
                              </a:solidFill>
                              <a:latin typeface="Cambria Math" panose="02040503050406030204" pitchFamily="18" charset="0"/>
                            </a:rPr>
                          </m:ctrlPr>
                        </m:radPr>
                        <m:deg/>
                        <m:e>
                          <m:f>
                            <m:fPr>
                              <m:ctrlPr>
                                <a:rPr lang="en-US" sz="2600" i="1">
                                  <a:solidFill>
                                    <a:srgbClr val="836967"/>
                                  </a:solidFill>
                                  <a:latin typeface="Cambria Math" panose="02040503050406030204" pitchFamily="18" charset="0"/>
                                </a:rPr>
                              </m:ctrlPr>
                            </m:fPr>
                            <m:num>
                              <m:r>
                                <m:rPr>
                                  <m:sty m:val="p"/>
                                </m:rPr>
                                <a:rPr lang="en-US" sz="2600" i="0">
                                  <a:latin typeface="Cambria Math" panose="02040503050406030204" pitchFamily="18" charset="0"/>
                                </a:rPr>
                                <m:t>Δ</m:t>
                              </m:r>
                              <m:r>
                                <a:rPr lang="en-US" sz="2600" i="1">
                                  <a:latin typeface="Cambria Math" panose="02040503050406030204" pitchFamily="18" charset="0"/>
                                </a:rPr>
                                <m:t>𝜐</m:t>
                              </m:r>
                            </m:num>
                            <m:den>
                              <m:sSub>
                                <m:sSubPr>
                                  <m:ctrlPr>
                                    <a:rPr lang="en-US" sz="2600" i="1">
                                      <a:solidFill>
                                        <a:srgbClr val="836967"/>
                                      </a:solidFill>
                                      <a:latin typeface="Cambria Math" panose="02040503050406030204" pitchFamily="18" charset="0"/>
                                    </a:rPr>
                                  </m:ctrlPr>
                                </m:sSubPr>
                                <m:e>
                                  <m:r>
                                    <a:rPr lang="en-US" sz="2600" i="1">
                                      <a:latin typeface="Cambria Math" panose="02040503050406030204" pitchFamily="18" charset="0"/>
                                    </a:rPr>
                                    <m:t>𝐵</m:t>
                                  </m:r>
                                </m:e>
                                <m:sub>
                                  <m:r>
                                    <a:rPr lang="en-US" sz="2600" i="1">
                                      <a:latin typeface="Cambria Math" panose="02040503050406030204" pitchFamily="18" charset="0"/>
                                    </a:rPr>
                                    <m:t>𝑒</m:t>
                                  </m:r>
                                </m:sub>
                              </m:sSub>
                            </m:den>
                          </m:f>
                        </m:e>
                      </m:rad>
                      <m:r>
                        <a:rPr lang="en-US" sz="2600" i="0">
                          <a:latin typeface="Cambria Math" panose="02040503050406030204" pitchFamily="18" charset="0"/>
                        </a:rPr>
                        <m:t>, </m:t>
                      </m:r>
                      <m:r>
                        <m:rPr>
                          <m:sty m:val="p"/>
                        </m:rPr>
                        <a:rPr lang="en-US" sz="2600" i="0">
                          <a:latin typeface="Cambria Math" panose="02040503050406030204" pitchFamily="18" charset="0"/>
                        </a:rPr>
                        <m:t>Δ</m:t>
                      </m:r>
                      <m:r>
                        <a:rPr lang="en-US" sz="2600" i="1">
                          <a:latin typeface="Cambria Math" panose="02040503050406030204" pitchFamily="18" charset="0"/>
                        </a:rPr>
                        <m:t>𝜐</m:t>
                      </m:r>
                      <m:r>
                        <a:rPr lang="en-US" sz="2600" i="0">
                          <a:latin typeface="Cambria Math" panose="02040503050406030204" pitchFamily="18" charset="0"/>
                        </a:rPr>
                        <m:t> </m:t>
                      </m:r>
                      <m:r>
                        <m:rPr>
                          <m:sty m:val="p"/>
                        </m:rPr>
                        <a:rPr lang="en-US" sz="2600" i="0">
                          <a:latin typeface="Cambria Math" panose="02040503050406030204" pitchFamily="18" charset="0"/>
                        </a:rPr>
                        <m:t>being</m:t>
                      </m:r>
                      <m:r>
                        <a:rPr lang="en-US" sz="2600" i="0">
                          <a:latin typeface="Cambria Math" panose="02040503050406030204" pitchFamily="18" charset="0"/>
                        </a:rPr>
                        <m:t> </m:t>
                      </m:r>
                      <m:r>
                        <m:rPr>
                          <m:sty m:val="p"/>
                        </m:rPr>
                        <a:rPr lang="en-US" sz="2600" i="0">
                          <a:latin typeface="Cambria Math" panose="02040503050406030204" pitchFamily="18" charset="0"/>
                        </a:rPr>
                        <m:t>the</m:t>
                      </m:r>
                      <m:r>
                        <a:rPr lang="en-US" sz="2600" i="0">
                          <a:latin typeface="Cambria Math" panose="02040503050406030204" pitchFamily="18" charset="0"/>
                        </a:rPr>
                        <m:t> </m:t>
                      </m:r>
                      <m:r>
                        <m:rPr>
                          <m:sty m:val="p"/>
                        </m:rPr>
                        <a:rPr lang="en-US" sz="2600" i="0">
                          <a:latin typeface="Cambria Math" panose="02040503050406030204" pitchFamily="18" charset="0"/>
                        </a:rPr>
                        <m:t>optical</m:t>
                      </m:r>
                      <m:r>
                        <a:rPr lang="en-US" sz="2600" i="0">
                          <a:latin typeface="Cambria Math" panose="02040503050406030204" pitchFamily="18" charset="0"/>
                        </a:rPr>
                        <m:t> </m:t>
                      </m:r>
                      <m:r>
                        <m:rPr>
                          <m:sty m:val="p"/>
                        </m:rPr>
                        <a:rPr lang="en-US" sz="2600" i="0">
                          <a:latin typeface="Cambria Math" panose="02040503050406030204" pitchFamily="18" charset="0"/>
                        </a:rPr>
                        <m:t>bandwidth</m:t>
                      </m:r>
                    </m:oMath>
                  </m:oMathPara>
                </a14:m>
                <a:endParaRPr lang="en-US" sz="2600" dirty="0"/>
              </a:p>
            </p:txBody>
          </p:sp>
        </mc:Choice>
        <mc:Fallback xmlns="">
          <p:sp>
            <p:nvSpPr>
              <p:cNvPr id="2" name="Rectangle 1">
                <a:extLst>
                  <a:ext uri="{FF2B5EF4-FFF2-40B4-BE49-F238E27FC236}">
                    <a16:creationId xmlns:a16="http://schemas.microsoft.com/office/drawing/2014/main" id="{27DE2A37-363C-3846-86C7-A6C7BA257EDB}"/>
                  </a:ext>
                </a:extLst>
              </p:cNvPr>
              <p:cNvSpPr>
                <a:spLocks noRot="1" noChangeAspect="1" noMove="1" noResize="1" noEditPoints="1" noAdjustHandles="1" noChangeArrowheads="1" noChangeShapeType="1" noTextEdit="1"/>
              </p:cNvSpPr>
              <p:nvPr/>
            </p:nvSpPr>
            <p:spPr>
              <a:xfrm>
                <a:off x="-180528" y="4389438"/>
                <a:ext cx="9324528" cy="1274516"/>
              </a:xfrm>
              <a:prstGeom prst="rect">
                <a:avLst/>
              </a:prstGeom>
              <a:blipFill>
                <a:blip r:embed="rId3"/>
                <a:stretch>
                  <a:fillRect b="-1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7AFD3CB-95D4-FB49-9964-E56DF5AA3523}"/>
                  </a:ext>
                </a:extLst>
              </p:cNvPr>
              <p:cNvSpPr/>
              <p:nvPr/>
            </p:nvSpPr>
            <p:spPr>
              <a:xfrm>
                <a:off x="270181" y="5562600"/>
                <a:ext cx="4301819" cy="13892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i="1" smtClean="0">
                          <a:latin typeface="Cambria Math" panose="02040503050406030204" pitchFamily="18" charset="0"/>
                        </a:rPr>
                        <m:t>𝑆𝑁𝑅</m:t>
                      </m:r>
                      <m:r>
                        <a:rPr lang="en-US" sz="2600" i="0">
                          <a:latin typeface="Cambria Math" panose="02040503050406030204" pitchFamily="18" charset="0"/>
                        </a:rPr>
                        <m:t>=</m:t>
                      </m:r>
                      <m:r>
                        <a:rPr lang="en-US" sz="2600" i="1">
                          <a:latin typeface="Cambria Math" panose="02040503050406030204" pitchFamily="18" charset="0"/>
                        </a:rPr>
                        <m:t>𝑄</m:t>
                      </m:r>
                      <m:d>
                        <m:dPr>
                          <m:ctrlPr>
                            <a:rPr lang="en-US" sz="2600" i="1">
                              <a:solidFill>
                                <a:srgbClr val="836967"/>
                              </a:solidFill>
                              <a:latin typeface="Cambria Math" panose="02040503050406030204" pitchFamily="18" charset="0"/>
                            </a:rPr>
                          </m:ctrlPr>
                        </m:dPr>
                        <m:e>
                          <m:r>
                            <a:rPr lang="en-US" sz="2600" i="0">
                              <a:latin typeface="Cambria Math" panose="02040503050406030204" pitchFamily="18" charset="0"/>
                            </a:rPr>
                            <m:t>1+</m:t>
                          </m:r>
                          <m:r>
                            <a:rPr lang="en-US" sz="2600" i="1">
                              <a:latin typeface="Cambria Math" panose="02040503050406030204" pitchFamily="18" charset="0"/>
                            </a:rPr>
                            <m:t>𝑄</m:t>
                          </m:r>
                          <m:r>
                            <a:rPr lang="en-US" sz="2600" i="0">
                              <a:latin typeface="Cambria Math" panose="02040503050406030204" pitchFamily="18" charset="0"/>
                            </a:rPr>
                            <m:t> </m:t>
                          </m:r>
                          <m:rad>
                            <m:radPr>
                              <m:degHide m:val="on"/>
                              <m:ctrlPr>
                                <a:rPr lang="en-US" sz="2600" i="1">
                                  <a:solidFill>
                                    <a:srgbClr val="836967"/>
                                  </a:solidFill>
                                  <a:latin typeface="Cambria Math" panose="02040503050406030204" pitchFamily="18" charset="0"/>
                                </a:rPr>
                              </m:ctrlPr>
                            </m:radPr>
                            <m:deg/>
                            <m:e>
                              <m:f>
                                <m:fPr>
                                  <m:ctrlPr>
                                    <a:rPr lang="en-US" sz="2600" i="1">
                                      <a:solidFill>
                                        <a:srgbClr val="836967"/>
                                      </a:solidFill>
                                      <a:latin typeface="Cambria Math" panose="02040503050406030204" pitchFamily="18" charset="0"/>
                                    </a:rPr>
                                  </m:ctrlPr>
                                </m:fPr>
                                <m:num>
                                  <m:sSub>
                                    <m:sSubPr>
                                      <m:ctrlPr>
                                        <a:rPr lang="en-US" sz="2600" i="1">
                                          <a:solidFill>
                                            <a:srgbClr val="836967"/>
                                          </a:solidFill>
                                          <a:latin typeface="Cambria Math" panose="02040503050406030204" pitchFamily="18" charset="0"/>
                                        </a:rPr>
                                      </m:ctrlPr>
                                    </m:sSubPr>
                                    <m:e>
                                      <m:r>
                                        <a:rPr lang="en-US" sz="2600" i="1">
                                          <a:latin typeface="Cambria Math" panose="02040503050406030204" pitchFamily="18" charset="0"/>
                                        </a:rPr>
                                        <m:t>𝐵</m:t>
                                      </m:r>
                                    </m:e>
                                    <m:sub>
                                      <m:r>
                                        <a:rPr lang="en-US" sz="2600" i="1">
                                          <a:latin typeface="Cambria Math" panose="02040503050406030204" pitchFamily="18" charset="0"/>
                                        </a:rPr>
                                        <m:t>𝑒</m:t>
                                      </m:r>
                                    </m:sub>
                                  </m:sSub>
                                </m:num>
                                <m:den>
                                  <m:r>
                                    <a:rPr lang="en-US" sz="2600" i="0">
                                      <a:latin typeface="Cambria Math" panose="02040503050406030204" pitchFamily="18" charset="0"/>
                                    </a:rPr>
                                    <m:t>∆</m:t>
                                  </m:r>
                                  <m:r>
                                    <a:rPr lang="en-US" sz="2600" i="1">
                                      <a:latin typeface="Cambria Math" panose="02040503050406030204" pitchFamily="18" charset="0"/>
                                    </a:rPr>
                                    <m:t>𝜐</m:t>
                                  </m:r>
                                </m:den>
                              </m:f>
                            </m:e>
                          </m:rad>
                        </m:e>
                      </m:d>
                      <m:rad>
                        <m:radPr>
                          <m:degHide m:val="on"/>
                          <m:ctrlPr>
                            <a:rPr lang="en-US" sz="2600" i="1">
                              <a:solidFill>
                                <a:srgbClr val="836967"/>
                              </a:solidFill>
                              <a:latin typeface="Cambria Math" panose="02040503050406030204" pitchFamily="18" charset="0"/>
                            </a:rPr>
                          </m:ctrlPr>
                        </m:radPr>
                        <m:deg/>
                        <m:e>
                          <m:f>
                            <m:fPr>
                              <m:ctrlPr>
                                <a:rPr lang="en-US" sz="2600" i="1">
                                  <a:solidFill>
                                    <a:srgbClr val="836967"/>
                                  </a:solidFill>
                                  <a:latin typeface="Cambria Math" panose="02040503050406030204" pitchFamily="18" charset="0"/>
                                </a:rPr>
                              </m:ctrlPr>
                            </m:fPr>
                            <m:num>
                              <m:sSub>
                                <m:sSubPr>
                                  <m:ctrlPr>
                                    <a:rPr lang="en-US" sz="2600" i="1">
                                      <a:solidFill>
                                        <a:srgbClr val="836967"/>
                                      </a:solidFill>
                                      <a:latin typeface="Cambria Math" panose="02040503050406030204" pitchFamily="18" charset="0"/>
                                    </a:rPr>
                                  </m:ctrlPr>
                                </m:sSubPr>
                                <m:e>
                                  <m:r>
                                    <a:rPr lang="en-US" sz="2600" i="1">
                                      <a:latin typeface="Cambria Math" panose="02040503050406030204" pitchFamily="18" charset="0"/>
                                    </a:rPr>
                                    <m:t>𝐵</m:t>
                                  </m:r>
                                </m:e>
                                <m:sub>
                                  <m:r>
                                    <a:rPr lang="en-US" sz="2600" i="1">
                                      <a:latin typeface="Cambria Math" panose="02040503050406030204" pitchFamily="18" charset="0"/>
                                    </a:rPr>
                                    <m:t>𝑒</m:t>
                                  </m:r>
                                </m:sub>
                              </m:sSub>
                            </m:num>
                            <m:den>
                              <m:r>
                                <a:rPr lang="en-US" sz="2600" i="0">
                                  <a:latin typeface="Cambria Math" panose="02040503050406030204" pitchFamily="18" charset="0"/>
                                </a:rPr>
                                <m:t>∆</m:t>
                              </m:r>
                              <m:r>
                                <a:rPr lang="en-US" sz="2600" i="1">
                                  <a:latin typeface="Cambria Math" panose="02040503050406030204" pitchFamily="18" charset="0"/>
                                </a:rPr>
                                <m:t>𝜐</m:t>
                              </m:r>
                            </m:den>
                          </m:f>
                        </m:e>
                      </m:rad>
                    </m:oMath>
                  </m:oMathPara>
                </a14:m>
                <a:endParaRPr lang="en-US" sz="2600" dirty="0"/>
              </a:p>
            </p:txBody>
          </p:sp>
        </mc:Choice>
        <mc:Fallback xmlns="">
          <p:sp>
            <p:nvSpPr>
              <p:cNvPr id="3" name="Rectangle 2">
                <a:extLst>
                  <a:ext uri="{FF2B5EF4-FFF2-40B4-BE49-F238E27FC236}">
                    <a16:creationId xmlns:a16="http://schemas.microsoft.com/office/drawing/2014/main" id="{57AFD3CB-95D4-FB49-9964-E56DF5AA3523}"/>
                  </a:ext>
                </a:extLst>
              </p:cNvPr>
              <p:cNvSpPr>
                <a:spLocks noRot="1" noChangeAspect="1" noMove="1" noResize="1" noEditPoints="1" noAdjustHandles="1" noChangeArrowheads="1" noChangeShapeType="1" noTextEdit="1"/>
              </p:cNvSpPr>
              <p:nvPr/>
            </p:nvSpPr>
            <p:spPr>
              <a:xfrm>
                <a:off x="270181" y="5562600"/>
                <a:ext cx="4301819" cy="1389226"/>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7" name="Rectangle 2">
            <a:extLst>
              <a:ext uri="{FF2B5EF4-FFF2-40B4-BE49-F238E27FC236}">
                <a16:creationId xmlns:a16="http://schemas.microsoft.com/office/drawing/2014/main" id="{A6C98CD8-DA7D-4C40-83FD-F7563EA8D6C5}"/>
              </a:ext>
            </a:extLst>
          </p:cNvPr>
          <p:cNvSpPr>
            <a:spLocks noGrp="1" noChangeArrowheads="1"/>
          </p:cNvSpPr>
          <p:nvPr>
            <p:ph type="title"/>
          </p:nvPr>
        </p:nvSpPr>
        <p:spPr>
          <a:xfrm>
            <a:off x="274638" y="571500"/>
            <a:ext cx="8489950" cy="1296988"/>
          </a:xfrm>
        </p:spPr>
        <p:txBody>
          <a:bodyPr/>
          <a:lstStyle/>
          <a:p>
            <a:pPr eaLnBrk="1" hangingPunct="1"/>
            <a:r>
              <a:rPr lang="en-GB" altLang="en-US">
                <a:ea typeface="ＭＳ Ｐゴシック" panose="020B0600070205080204" pitchFamily="34" charset="-128"/>
              </a:rPr>
              <a:t>Types of Coding</a:t>
            </a:r>
          </a:p>
        </p:txBody>
      </p:sp>
      <p:sp>
        <p:nvSpPr>
          <p:cNvPr id="779267" name="Rectangle 3">
            <a:extLst>
              <a:ext uri="{FF2B5EF4-FFF2-40B4-BE49-F238E27FC236}">
                <a16:creationId xmlns:a16="http://schemas.microsoft.com/office/drawing/2014/main" id="{AB2AEEF2-253E-F042-905A-1C5B839EC3C3}"/>
              </a:ext>
            </a:extLst>
          </p:cNvPr>
          <p:cNvSpPr>
            <a:spLocks noGrp="1" noChangeArrowheads="1"/>
          </p:cNvSpPr>
          <p:nvPr>
            <p:ph type="body" idx="1"/>
          </p:nvPr>
        </p:nvSpPr>
        <p:spPr>
          <a:xfrm>
            <a:off x="396875" y="1203325"/>
            <a:ext cx="8224838" cy="4937125"/>
          </a:xfrm>
        </p:spPr>
        <p:txBody>
          <a:bodyPr/>
          <a:lstStyle/>
          <a:p>
            <a:pPr eaLnBrk="1" hangingPunct="1">
              <a:lnSpc>
                <a:spcPct val="90000"/>
              </a:lnSpc>
              <a:spcBef>
                <a:spcPct val="40000"/>
              </a:spcBef>
            </a:pPr>
            <a:r>
              <a:rPr lang="en-GB" altLang="en-US">
                <a:ea typeface="ＭＳ Ｐゴシック" panose="020B0600070205080204" pitchFamily="34" charset="-128"/>
              </a:rPr>
              <a:t>Source Coding</a:t>
            </a:r>
          </a:p>
          <a:p>
            <a:pPr lvl="1" eaLnBrk="1" hangingPunct="1">
              <a:lnSpc>
                <a:spcPct val="90000"/>
              </a:lnSpc>
              <a:spcBef>
                <a:spcPct val="40000"/>
              </a:spcBef>
            </a:pPr>
            <a:r>
              <a:rPr lang="en-GB" altLang="en-US">
                <a:ea typeface="ＭＳ Ｐゴシック" panose="020B0600070205080204" pitchFamily="34" charset="-128"/>
              </a:rPr>
              <a:t>Method of encoding the raw data</a:t>
            </a:r>
          </a:p>
          <a:p>
            <a:pPr eaLnBrk="1" hangingPunct="1">
              <a:lnSpc>
                <a:spcPct val="90000"/>
              </a:lnSpc>
              <a:spcBef>
                <a:spcPct val="40000"/>
              </a:spcBef>
            </a:pPr>
            <a:r>
              <a:rPr lang="en-GB" altLang="en-US">
                <a:ea typeface="ＭＳ Ｐゴシック" panose="020B0600070205080204" pitchFamily="34" charset="-128"/>
              </a:rPr>
              <a:t>Error Detection Coding</a:t>
            </a:r>
          </a:p>
          <a:p>
            <a:pPr lvl="1" eaLnBrk="1" hangingPunct="1">
              <a:lnSpc>
                <a:spcPct val="90000"/>
              </a:lnSpc>
              <a:spcBef>
                <a:spcPct val="40000"/>
              </a:spcBef>
            </a:pPr>
            <a:r>
              <a:rPr lang="en-GB" altLang="en-US">
                <a:ea typeface="ＭＳ Ｐゴシック" panose="020B0600070205080204" pitchFamily="34" charset="-128"/>
              </a:rPr>
              <a:t>Detection of errors in the data sequence</a:t>
            </a:r>
          </a:p>
          <a:p>
            <a:pPr eaLnBrk="1" hangingPunct="1">
              <a:lnSpc>
                <a:spcPct val="90000"/>
              </a:lnSpc>
              <a:spcBef>
                <a:spcPct val="40000"/>
              </a:spcBef>
            </a:pPr>
            <a:r>
              <a:rPr lang="en-GB" altLang="en-US">
                <a:ea typeface="ＭＳ Ｐゴシック" panose="020B0600070205080204" pitchFamily="34" charset="-128"/>
              </a:rPr>
              <a:t>Error Correction Coding</a:t>
            </a:r>
          </a:p>
          <a:p>
            <a:pPr lvl="1" eaLnBrk="1" hangingPunct="1">
              <a:lnSpc>
                <a:spcPct val="90000"/>
              </a:lnSpc>
              <a:spcBef>
                <a:spcPct val="40000"/>
              </a:spcBef>
            </a:pPr>
            <a:r>
              <a:rPr lang="en-GB" altLang="en-US">
                <a:ea typeface="ＭＳ Ｐゴシック" panose="020B0600070205080204" pitchFamily="34" charset="-128"/>
              </a:rPr>
              <a:t>Detection and Correction of Errors</a:t>
            </a:r>
          </a:p>
          <a:p>
            <a:pPr eaLnBrk="1" hangingPunct="1">
              <a:lnSpc>
                <a:spcPct val="90000"/>
              </a:lnSpc>
              <a:spcBef>
                <a:spcPct val="40000"/>
              </a:spcBef>
            </a:pPr>
            <a:r>
              <a:rPr lang="en-GB" altLang="en-US">
                <a:ea typeface="ＭＳ Ｐゴシック" panose="020B0600070205080204" pitchFamily="34" charset="-128"/>
              </a:rPr>
              <a:t>Line Coding</a:t>
            </a:r>
          </a:p>
          <a:p>
            <a:pPr lvl="1" eaLnBrk="1" hangingPunct="1">
              <a:lnSpc>
                <a:spcPct val="90000"/>
              </a:lnSpc>
              <a:spcBef>
                <a:spcPct val="40000"/>
              </a:spcBef>
            </a:pPr>
            <a:r>
              <a:rPr lang="en-GB" altLang="en-US">
                <a:ea typeface="ＭＳ Ｐゴシック" panose="020B0600070205080204" pitchFamily="34" charset="-128"/>
              </a:rPr>
              <a:t>Formatting of the transmitted data stream to benefit transmission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9267">
                                            <p:txEl>
                                              <p:pRg st="0" end="0"/>
                                            </p:txEl>
                                          </p:spTgt>
                                        </p:tgtEl>
                                        <p:attrNameLst>
                                          <p:attrName>style.visibility</p:attrName>
                                        </p:attrNameLst>
                                      </p:cBhvr>
                                      <p:to>
                                        <p:strVal val="visible"/>
                                      </p:to>
                                    </p:set>
                                    <p:anim calcmode="lin" valueType="num">
                                      <p:cBhvr additive="base">
                                        <p:cTn id="7" dur="500" fill="hold"/>
                                        <p:tgtEl>
                                          <p:spTgt spid="779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926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79267">
                                            <p:txEl>
                                              <p:pRg st="1" end="1"/>
                                            </p:txEl>
                                          </p:spTgt>
                                        </p:tgtEl>
                                        <p:attrNameLst>
                                          <p:attrName>style.visibility</p:attrName>
                                        </p:attrNameLst>
                                      </p:cBhvr>
                                      <p:to>
                                        <p:strVal val="visible"/>
                                      </p:to>
                                    </p:set>
                                    <p:anim calcmode="lin" valueType="num">
                                      <p:cBhvr additive="base">
                                        <p:cTn id="11" dur="500" fill="hold"/>
                                        <p:tgtEl>
                                          <p:spTgt spid="77926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79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79267">
                                            <p:txEl>
                                              <p:pRg st="2" end="2"/>
                                            </p:txEl>
                                          </p:spTgt>
                                        </p:tgtEl>
                                        <p:attrNameLst>
                                          <p:attrName>style.visibility</p:attrName>
                                        </p:attrNameLst>
                                      </p:cBhvr>
                                      <p:to>
                                        <p:strVal val="visible"/>
                                      </p:to>
                                    </p:set>
                                    <p:anim calcmode="lin" valueType="num">
                                      <p:cBhvr additive="base">
                                        <p:cTn id="17" dur="500" fill="hold"/>
                                        <p:tgtEl>
                                          <p:spTgt spid="77926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7926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79267">
                                            <p:txEl>
                                              <p:pRg st="3" end="3"/>
                                            </p:txEl>
                                          </p:spTgt>
                                        </p:tgtEl>
                                        <p:attrNameLst>
                                          <p:attrName>style.visibility</p:attrName>
                                        </p:attrNameLst>
                                      </p:cBhvr>
                                      <p:to>
                                        <p:strVal val="visible"/>
                                      </p:to>
                                    </p:set>
                                    <p:anim calcmode="lin" valueType="num">
                                      <p:cBhvr additive="base">
                                        <p:cTn id="21" dur="500" fill="hold"/>
                                        <p:tgtEl>
                                          <p:spTgt spid="77926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79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779267">
                                            <p:txEl>
                                              <p:pRg st="4" end="4"/>
                                            </p:txEl>
                                          </p:spTgt>
                                        </p:tgtEl>
                                        <p:attrNameLst>
                                          <p:attrName>style.visibility</p:attrName>
                                        </p:attrNameLst>
                                      </p:cBhvr>
                                      <p:to>
                                        <p:strVal val="visible"/>
                                      </p:to>
                                    </p:set>
                                    <p:anim calcmode="lin" valueType="num">
                                      <p:cBhvr additive="base">
                                        <p:cTn id="27" dur="500" fill="hold"/>
                                        <p:tgtEl>
                                          <p:spTgt spid="77926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79267">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79267">
                                            <p:txEl>
                                              <p:pRg st="5" end="5"/>
                                            </p:txEl>
                                          </p:spTgt>
                                        </p:tgtEl>
                                        <p:attrNameLst>
                                          <p:attrName>style.visibility</p:attrName>
                                        </p:attrNameLst>
                                      </p:cBhvr>
                                      <p:to>
                                        <p:strVal val="visible"/>
                                      </p:to>
                                    </p:set>
                                    <p:anim calcmode="lin" valueType="num">
                                      <p:cBhvr additive="base">
                                        <p:cTn id="31" dur="500" fill="hold"/>
                                        <p:tgtEl>
                                          <p:spTgt spid="77926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792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79267">
                                            <p:txEl>
                                              <p:pRg st="6" end="6"/>
                                            </p:txEl>
                                          </p:spTgt>
                                        </p:tgtEl>
                                        <p:attrNameLst>
                                          <p:attrName>style.visibility</p:attrName>
                                        </p:attrNameLst>
                                      </p:cBhvr>
                                      <p:to>
                                        <p:strVal val="visible"/>
                                      </p:to>
                                    </p:set>
                                    <p:anim calcmode="lin" valueType="num">
                                      <p:cBhvr additive="base">
                                        <p:cTn id="37" dur="500" fill="hold"/>
                                        <p:tgtEl>
                                          <p:spTgt spid="77926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79267">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779267">
                                            <p:txEl>
                                              <p:pRg st="7" end="7"/>
                                            </p:txEl>
                                          </p:spTgt>
                                        </p:tgtEl>
                                        <p:attrNameLst>
                                          <p:attrName>style.visibility</p:attrName>
                                        </p:attrNameLst>
                                      </p:cBhvr>
                                      <p:to>
                                        <p:strVal val="visible"/>
                                      </p:to>
                                    </p:set>
                                    <p:anim calcmode="lin" valueType="num">
                                      <p:cBhvr additive="base">
                                        <p:cTn id="41" dur="500" fill="hold"/>
                                        <p:tgtEl>
                                          <p:spTgt spid="779267">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77926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0554D86C-02A5-544F-BB88-08D6086A317D}"/>
              </a:ext>
            </a:extLst>
          </p:cNvPr>
          <p:cNvSpPr>
            <a:spLocks noGrp="1" noChangeArrowheads="1"/>
          </p:cNvSpPr>
          <p:nvPr>
            <p:ph type="title"/>
          </p:nvPr>
        </p:nvSpPr>
        <p:spPr>
          <a:xfrm>
            <a:off x="330200" y="628650"/>
            <a:ext cx="8489950" cy="1296988"/>
          </a:xfrm>
        </p:spPr>
        <p:txBody>
          <a:bodyPr/>
          <a:lstStyle/>
          <a:p>
            <a:pPr eaLnBrk="1" hangingPunct="1"/>
            <a:r>
              <a:rPr lang="en-GB" altLang="en-US">
                <a:ea typeface="ＭＳ Ｐゴシック" panose="020B0600070205080204" pitchFamily="34" charset="-128"/>
              </a:rPr>
              <a:t>Source Coding</a:t>
            </a:r>
          </a:p>
        </p:txBody>
      </p:sp>
      <p:sp>
        <p:nvSpPr>
          <p:cNvPr id="98306" name="Rectangle 3">
            <a:extLst>
              <a:ext uri="{FF2B5EF4-FFF2-40B4-BE49-F238E27FC236}">
                <a16:creationId xmlns:a16="http://schemas.microsoft.com/office/drawing/2014/main" id="{161A1F39-6E17-9849-94AB-FBC21242BD38}"/>
              </a:ext>
            </a:extLst>
          </p:cNvPr>
          <p:cNvSpPr>
            <a:spLocks noGrp="1" noChangeArrowheads="1"/>
          </p:cNvSpPr>
          <p:nvPr>
            <p:ph type="body" sz="half" idx="1"/>
          </p:nvPr>
        </p:nvSpPr>
        <p:spPr>
          <a:xfrm>
            <a:off x="268288" y="1287463"/>
            <a:ext cx="8515350" cy="2382837"/>
          </a:xfrm>
        </p:spPr>
        <p:txBody>
          <a:bodyPr/>
          <a:lstStyle/>
          <a:p>
            <a:pPr eaLnBrk="1" hangingPunct="1"/>
            <a:r>
              <a:rPr lang="en-GB" altLang="en-US">
                <a:ea typeface="ＭＳ Ｐゴシック" panose="020B0600070205080204" pitchFamily="34" charset="-128"/>
              </a:rPr>
              <a:t>We have seen already how the digitised voice is encoded against a code word for each level.</a:t>
            </a:r>
          </a:p>
          <a:p>
            <a:pPr eaLnBrk="1" hangingPunct="1"/>
            <a:r>
              <a:rPr lang="en-GB" altLang="en-US">
                <a:ea typeface="ＭＳ Ｐゴシック" panose="020B0600070205080204" pitchFamily="34" charset="-128"/>
              </a:rPr>
              <a:t>ASCII is a common source coding scheme for transmitting text.</a:t>
            </a:r>
          </a:p>
        </p:txBody>
      </p:sp>
      <p:sp>
        <p:nvSpPr>
          <p:cNvPr id="98307" name="Text Box 4">
            <a:extLst>
              <a:ext uri="{FF2B5EF4-FFF2-40B4-BE49-F238E27FC236}">
                <a16:creationId xmlns:a16="http://schemas.microsoft.com/office/drawing/2014/main" id="{5E4FD368-B297-D744-A34C-0116F2DBC548}"/>
              </a:ext>
            </a:extLst>
          </p:cNvPr>
          <p:cNvSpPr txBox="1">
            <a:spLocks noChangeArrowheads="1"/>
          </p:cNvSpPr>
          <p:nvPr/>
        </p:nvSpPr>
        <p:spPr bwMode="auto">
          <a:xfrm>
            <a:off x="712788" y="3822700"/>
            <a:ext cx="2779712"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FontTx/>
              <a:buNone/>
            </a:pPr>
            <a:r>
              <a:rPr lang="en-GB" altLang="en-US" sz="1600" b="1"/>
              <a:t>!	0100001</a:t>
            </a:r>
          </a:p>
          <a:p>
            <a:pPr algn="ctr">
              <a:spcBef>
                <a:spcPct val="50000"/>
              </a:spcBef>
              <a:buFontTx/>
              <a:buNone/>
            </a:pPr>
            <a:r>
              <a:rPr lang="en-GB" altLang="en-US" sz="1600" b="1"/>
              <a:t>/	0101111</a:t>
            </a:r>
          </a:p>
          <a:p>
            <a:pPr algn="ctr">
              <a:spcBef>
                <a:spcPct val="50000"/>
              </a:spcBef>
              <a:buFontTx/>
              <a:buNone/>
            </a:pPr>
            <a:r>
              <a:rPr lang="en-GB" altLang="en-US" sz="1600" b="1"/>
              <a:t>0	0110000</a:t>
            </a:r>
          </a:p>
          <a:p>
            <a:pPr algn="ctr">
              <a:spcBef>
                <a:spcPct val="50000"/>
              </a:spcBef>
              <a:buFontTx/>
              <a:buNone/>
            </a:pPr>
            <a:r>
              <a:rPr lang="en-GB" altLang="en-US" sz="1600" b="1"/>
              <a:t>9	0111001</a:t>
            </a:r>
          </a:p>
          <a:p>
            <a:pPr algn="ctr">
              <a:spcBef>
                <a:spcPct val="50000"/>
              </a:spcBef>
              <a:buFontTx/>
              <a:buNone/>
            </a:pPr>
            <a:r>
              <a:rPr lang="en-GB" altLang="en-US" sz="1600" b="1"/>
              <a:t>:	0111010</a:t>
            </a:r>
          </a:p>
          <a:p>
            <a:pPr algn="ctr">
              <a:spcBef>
                <a:spcPct val="50000"/>
              </a:spcBef>
              <a:buFontTx/>
              <a:buNone/>
            </a:pPr>
            <a:r>
              <a:rPr lang="en-GB" altLang="en-US" sz="1600" b="1"/>
              <a:t>@	1000000</a:t>
            </a:r>
          </a:p>
        </p:txBody>
      </p:sp>
      <p:sp>
        <p:nvSpPr>
          <p:cNvPr id="98308" name="Text Box 5">
            <a:extLst>
              <a:ext uri="{FF2B5EF4-FFF2-40B4-BE49-F238E27FC236}">
                <a16:creationId xmlns:a16="http://schemas.microsoft.com/office/drawing/2014/main" id="{D8EB3EBD-8AB8-8743-A147-7D2B2A2C9BB8}"/>
              </a:ext>
            </a:extLst>
          </p:cNvPr>
          <p:cNvSpPr txBox="1">
            <a:spLocks noChangeArrowheads="1"/>
          </p:cNvSpPr>
          <p:nvPr/>
        </p:nvSpPr>
        <p:spPr bwMode="auto">
          <a:xfrm>
            <a:off x="3956050" y="3810000"/>
            <a:ext cx="2779713"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FontTx/>
              <a:buNone/>
            </a:pPr>
            <a:r>
              <a:rPr lang="en-GB" altLang="en-US" sz="1600" b="1"/>
              <a:t>A	1000001</a:t>
            </a:r>
          </a:p>
          <a:p>
            <a:pPr algn="ctr">
              <a:spcBef>
                <a:spcPct val="50000"/>
              </a:spcBef>
              <a:buFontTx/>
              <a:buNone/>
            </a:pPr>
            <a:r>
              <a:rPr lang="en-GB" altLang="en-US" sz="1600" b="1"/>
              <a:t>Z	1011010</a:t>
            </a:r>
          </a:p>
          <a:p>
            <a:pPr algn="ctr">
              <a:spcBef>
                <a:spcPct val="50000"/>
              </a:spcBef>
              <a:buFontTx/>
              <a:buNone/>
            </a:pPr>
            <a:r>
              <a:rPr lang="en-GB" altLang="en-US" sz="1600" b="1"/>
              <a:t>a	1100001</a:t>
            </a:r>
          </a:p>
          <a:p>
            <a:pPr algn="ctr">
              <a:spcBef>
                <a:spcPct val="50000"/>
              </a:spcBef>
              <a:buFontTx/>
              <a:buNone/>
            </a:pPr>
            <a:r>
              <a:rPr lang="en-GB" altLang="en-US" sz="1600" b="1"/>
              <a:t>z	1111010</a:t>
            </a:r>
          </a:p>
          <a:p>
            <a:pPr algn="ctr">
              <a:spcBef>
                <a:spcPct val="50000"/>
              </a:spcBef>
              <a:buFontTx/>
              <a:buNone/>
            </a:pPr>
            <a:r>
              <a:rPr lang="en-GB" altLang="en-US" sz="1600" b="1"/>
              <a:t>~	1111110</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a:extLst>
              <a:ext uri="{FF2B5EF4-FFF2-40B4-BE49-F238E27FC236}">
                <a16:creationId xmlns:a16="http://schemas.microsoft.com/office/drawing/2014/main" id="{FAB196E8-5551-494A-AACA-9A2153E6C22C}"/>
              </a:ext>
            </a:extLst>
          </p:cNvPr>
          <p:cNvSpPr>
            <a:spLocks noGrp="1" noChangeArrowheads="1"/>
          </p:cNvSpPr>
          <p:nvPr>
            <p:ph type="title"/>
          </p:nvPr>
        </p:nvSpPr>
        <p:spPr>
          <a:xfrm>
            <a:off x="311150" y="609600"/>
            <a:ext cx="8489950" cy="1296988"/>
          </a:xfrm>
        </p:spPr>
        <p:txBody>
          <a:bodyPr/>
          <a:lstStyle/>
          <a:p>
            <a:pPr eaLnBrk="1" hangingPunct="1"/>
            <a:r>
              <a:rPr lang="en-GB" altLang="en-US">
                <a:ea typeface="ＭＳ Ｐゴシック" panose="020B0600070205080204" pitchFamily="34" charset="-128"/>
              </a:rPr>
              <a:t>Source Coding is not new</a:t>
            </a:r>
            <a:endParaRPr lang="en-US" altLang="en-US">
              <a:ea typeface="ＭＳ Ｐゴシック" panose="020B0600070205080204" pitchFamily="34" charset="-128"/>
            </a:endParaRPr>
          </a:p>
        </p:txBody>
      </p:sp>
      <p:pic>
        <p:nvPicPr>
          <p:cNvPr id="100354" name="Picture 3" descr="EE351">
            <a:extLst>
              <a:ext uri="{FF2B5EF4-FFF2-40B4-BE49-F238E27FC236}">
                <a16:creationId xmlns:a16="http://schemas.microsoft.com/office/drawing/2014/main" id="{54D362CD-9BFF-5345-A9D1-39D7DE006E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89138" y="1241425"/>
            <a:ext cx="5160962" cy="5249863"/>
          </a:xfr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1" name="Rectangle 2">
            <a:extLst>
              <a:ext uri="{FF2B5EF4-FFF2-40B4-BE49-F238E27FC236}">
                <a16:creationId xmlns:a16="http://schemas.microsoft.com/office/drawing/2014/main" id="{529136CF-15B6-2D47-AB75-8D0A4A0E057F}"/>
              </a:ext>
            </a:extLst>
          </p:cNvPr>
          <p:cNvSpPr>
            <a:spLocks noGrp="1" noChangeArrowheads="1"/>
          </p:cNvSpPr>
          <p:nvPr>
            <p:ph type="title"/>
          </p:nvPr>
        </p:nvSpPr>
        <p:spPr>
          <a:xfrm>
            <a:off x="293688" y="573088"/>
            <a:ext cx="8489950" cy="1296987"/>
          </a:xfrm>
        </p:spPr>
        <p:txBody>
          <a:bodyPr/>
          <a:lstStyle/>
          <a:p>
            <a:pPr eaLnBrk="1" hangingPunct="1"/>
            <a:r>
              <a:rPr lang="en-GB" altLang="en-US">
                <a:ea typeface="ＭＳ Ｐゴシック" panose="020B0600070205080204" pitchFamily="34" charset="-128"/>
              </a:rPr>
              <a:t>Error Detection/Correction</a:t>
            </a:r>
          </a:p>
        </p:txBody>
      </p:sp>
      <p:sp>
        <p:nvSpPr>
          <p:cNvPr id="768003" name="Rectangle 3">
            <a:extLst>
              <a:ext uri="{FF2B5EF4-FFF2-40B4-BE49-F238E27FC236}">
                <a16:creationId xmlns:a16="http://schemas.microsoft.com/office/drawing/2014/main" id="{D4305A04-165D-3340-B330-9CA563CC368B}"/>
              </a:ext>
            </a:extLst>
          </p:cNvPr>
          <p:cNvSpPr>
            <a:spLocks noGrp="1" noChangeArrowheads="1"/>
          </p:cNvSpPr>
          <p:nvPr>
            <p:ph type="body" idx="1"/>
          </p:nvPr>
        </p:nvSpPr>
        <p:spPr>
          <a:xfrm>
            <a:off x="382588" y="1203325"/>
            <a:ext cx="8224837" cy="5037138"/>
          </a:xfrm>
        </p:spPr>
        <p:txBody>
          <a:bodyPr/>
          <a:lstStyle/>
          <a:p>
            <a:pPr marL="533400" indent="-533400" eaLnBrk="1" hangingPunct="1"/>
            <a:r>
              <a:rPr lang="en-GB" altLang="en-US">
                <a:ea typeface="ＭＳ Ｐゴシック" panose="020B0600070205080204" pitchFamily="34" charset="-128"/>
              </a:rPr>
              <a:t>We require a reliable channel, i.e. BER &gt; x</a:t>
            </a:r>
          </a:p>
          <a:p>
            <a:pPr marL="533400" indent="-533400" eaLnBrk="1" hangingPunct="1"/>
            <a:r>
              <a:rPr lang="en-GB" altLang="en-US">
                <a:ea typeface="ＭＳ Ｐゴシック" panose="020B0600070205080204" pitchFamily="34" charset="-128"/>
              </a:rPr>
              <a:t>What can we do if this is not possible?</a:t>
            </a:r>
          </a:p>
          <a:p>
            <a:pPr marL="1098550" lvl="1" indent="-641350" eaLnBrk="1" hangingPunct="1">
              <a:buFont typeface="Monotype Sorts" pitchFamily="2" charset="2"/>
              <a:buAutoNum type="arabicPeriod"/>
            </a:pPr>
            <a:r>
              <a:rPr lang="en-GB" altLang="en-US">
                <a:ea typeface="ＭＳ Ｐゴシック" panose="020B0600070205080204" pitchFamily="34" charset="-128"/>
              </a:rPr>
              <a:t>Increase the power</a:t>
            </a:r>
          </a:p>
          <a:p>
            <a:pPr marL="1098550" lvl="1" indent="-641350" eaLnBrk="1" hangingPunct="1">
              <a:buFont typeface="Monotype Sorts" pitchFamily="2" charset="2"/>
              <a:buAutoNum type="arabicPeriod"/>
            </a:pPr>
            <a:r>
              <a:rPr lang="en-GB" altLang="en-US">
                <a:ea typeface="ＭＳ Ｐゴシック" panose="020B0600070205080204" pitchFamily="34" charset="-128"/>
              </a:rPr>
              <a:t>Diversity in space/frequency or time</a:t>
            </a:r>
          </a:p>
          <a:p>
            <a:pPr marL="1098550" lvl="1" indent="-641350" eaLnBrk="1" hangingPunct="1">
              <a:buFont typeface="Monotype Sorts" pitchFamily="2" charset="2"/>
              <a:buAutoNum type="arabicPeriod"/>
            </a:pPr>
            <a:r>
              <a:rPr lang="en-GB" altLang="en-US">
                <a:ea typeface="ＭＳ Ｐゴシック" panose="020B0600070205080204" pitchFamily="34" charset="-128"/>
              </a:rPr>
              <a:t>Full Duplex (echo information)</a:t>
            </a:r>
          </a:p>
          <a:p>
            <a:pPr marL="1098550" lvl="1" indent="-641350" eaLnBrk="1" hangingPunct="1">
              <a:buFont typeface="Monotype Sorts" pitchFamily="2" charset="2"/>
              <a:buAutoNum type="arabicPeriod"/>
            </a:pPr>
            <a:r>
              <a:rPr lang="en-GB" altLang="en-US">
                <a:ea typeface="ＭＳ Ｐゴシック" panose="020B0600070205080204" pitchFamily="34" charset="-128"/>
              </a:rPr>
              <a:t>Automatic repeat Request (ARQ)</a:t>
            </a:r>
          </a:p>
          <a:p>
            <a:pPr marL="1098550" lvl="1" indent="-641350" eaLnBrk="1" hangingPunct="1">
              <a:buFont typeface="Monotype Sorts" pitchFamily="2" charset="2"/>
              <a:buAutoNum type="arabicPeriod"/>
            </a:pPr>
            <a:r>
              <a:rPr lang="en-GB" altLang="en-US">
                <a:ea typeface="ＭＳ Ｐゴシック" panose="020B0600070205080204" pitchFamily="34" charset="-128"/>
              </a:rPr>
              <a:t>Forward Error Correction</a:t>
            </a:r>
          </a:p>
          <a:p>
            <a:pPr marL="533400" indent="-533400" eaLnBrk="1" hangingPunct="1">
              <a:buFontTx/>
              <a:buNone/>
            </a:pPr>
            <a:r>
              <a:rPr lang="en-GB" altLang="en-US">
                <a:ea typeface="ＭＳ Ｐゴシック" panose="020B0600070205080204" pitchFamily="34" charset="-128"/>
              </a:rPr>
              <a:t>All of these introduce a certain amount of redundancy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03">
                                            <p:txEl>
                                              <p:pRg st="0" end="0"/>
                                            </p:txEl>
                                          </p:spTgt>
                                        </p:tgtEl>
                                        <p:attrNameLst>
                                          <p:attrName>style.visibility</p:attrName>
                                        </p:attrNameLst>
                                      </p:cBhvr>
                                      <p:to>
                                        <p:strVal val="visible"/>
                                      </p:to>
                                    </p:set>
                                    <p:anim calcmode="lin" valueType="num">
                                      <p:cBhvr additive="base">
                                        <p:cTn id="7" dur="500" fill="hold"/>
                                        <p:tgtEl>
                                          <p:spTgt spid="7680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03">
                                            <p:txEl>
                                              <p:pRg st="1" end="1"/>
                                            </p:txEl>
                                          </p:spTgt>
                                        </p:tgtEl>
                                        <p:attrNameLst>
                                          <p:attrName>style.visibility</p:attrName>
                                        </p:attrNameLst>
                                      </p:cBhvr>
                                      <p:to>
                                        <p:strVal val="visible"/>
                                      </p:to>
                                    </p:set>
                                    <p:anim calcmode="lin" valueType="num">
                                      <p:cBhvr additive="base">
                                        <p:cTn id="13" dur="500" fill="hold"/>
                                        <p:tgtEl>
                                          <p:spTgt spid="7680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8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8003">
                                            <p:txEl>
                                              <p:pRg st="2" end="2"/>
                                            </p:txEl>
                                          </p:spTgt>
                                        </p:tgtEl>
                                        <p:attrNameLst>
                                          <p:attrName>style.visibility</p:attrName>
                                        </p:attrNameLst>
                                      </p:cBhvr>
                                      <p:to>
                                        <p:strVal val="visible"/>
                                      </p:to>
                                    </p:set>
                                    <p:anim calcmode="lin" valueType="num">
                                      <p:cBhvr additive="base">
                                        <p:cTn id="19" dur="500" fill="hold"/>
                                        <p:tgtEl>
                                          <p:spTgt spid="7680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80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8003">
                                            <p:txEl>
                                              <p:pRg st="3" end="3"/>
                                            </p:txEl>
                                          </p:spTgt>
                                        </p:tgtEl>
                                        <p:attrNameLst>
                                          <p:attrName>style.visibility</p:attrName>
                                        </p:attrNameLst>
                                      </p:cBhvr>
                                      <p:to>
                                        <p:strVal val="visible"/>
                                      </p:to>
                                    </p:set>
                                    <p:anim calcmode="lin" valueType="num">
                                      <p:cBhvr additive="base">
                                        <p:cTn id="25" dur="500" fill="hold"/>
                                        <p:tgtEl>
                                          <p:spTgt spid="7680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80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68003">
                                            <p:txEl>
                                              <p:pRg st="4" end="4"/>
                                            </p:txEl>
                                          </p:spTgt>
                                        </p:tgtEl>
                                        <p:attrNameLst>
                                          <p:attrName>style.visibility</p:attrName>
                                        </p:attrNameLst>
                                      </p:cBhvr>
                                      <p:to>
                                        <p:strVal val="visible"/>
                                      </p:to>
                                    </p:set>
                                    <p:anim calcmode="lin" valueType="num">
                                      <p:cBhvr additive="base">
                                        <p:cTn id="31" dur="500" fill="hold"/>
                                        <p:tgtEl>
                                          <p:spTgt spid="76800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680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68003">
                                            <p:txEl>
                                              <p:pRg st="5" end="5"/>
                                            </p:txEl>
                                          </p:spTgt>
                                        </p:tgtEl>
                                        <p:attrNameLst>
                                          <p:attrName>style.visibility</p:attrName>
                                        </p:attrNameLst>
                                      </p:cBhvr>
                                      <p:to>
                                        <p:strVal val="visible"/>
                                      </p:to>
                                    </p:set>
                                    <p:anim calcmode="lin" valueType="num">
                                      <p:cBhvr additive="base">
                                        <p:cTn id="37" dur="500" fill="hold"/>
                                        <p:tgtEl>
                                          <p:spTgt spid="76800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680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68003">
                                            <p:txEl>
                                              <p:pRg st="6" end="6"/>
                                            </p:txEl>
                                          </p:spTgt>
                                        </p:tgtEl>
                                        <p:attrNameLst>
                                          <p:attrName>style.visibility</p:attrName>
                                        </p:attrNameLst>
                                      </p:cBhvr>
                                      <p:to>
                                        <p:strVal val="visible"/>
                                      </p:to>
                                    </p:set>
                                    <p:anim calcmode="lin" valueType="num">
                                      <p:cBhvr additive="base">
                                        <p:cTn id="43" dur="500" fill="hold"/>
                                        <p:tgtEl>
                                          <p:spTgt spid="76800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680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68003">
                                            <p:txEl>
                                              <p:pRg st="7" end="7"/>
                                            </p:txEl>
                                          </p:spTgt>
                                        </p:tgtEl>
                                        <p:attrNameLst>
                                          <p:attrName>style.visibility</p:attrName>
                                        </p:attrNameLst>
                                      </p:cBhvr>
                                      <p:to>
                                        <p:strVal val="visible"/>
                                      </p:to>
                                    </p:set>
                                    <p:anim calcmode="lin" valueType="num">
                                      <p:cBhvr additive="base">
                                        <p:cTn id="49" dur="500" fill="hold"/>
                                        <p:tgtEl>
                                          <p:spTgt spid="76800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6800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3" grpId="0"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a:extLst>
              <a:ext uri="{FF2B5EF4-FFF2-40B4-BE49-F238E27FC236}">
                <a16:creationId xmlns:a16="http://schemas.microsoft.com/office/drawing/2014/main" id="{4966CFF9-B872-C44D-8538-B0034B473F0D}"/>
              </a:ext>
            </a:extLst>
          </p:cNvPr>
          <p:cNvSpPr>
            <a:spLocks noGrp="1" noChangeArrowheads="1"/>
          </p:cNvSpPr>
          <p:nvPr>
            <p:ph type="title"/>
          </p:nvPr>
        </p:nvSpPr>
        <p:spPr>
          <a:xfrm>
            <a:off x="292100" y="582613"/>
            <a:ext cx="8489950" cy="1296987"/>
          </a:xfrm>
        </p:spPr>
        <p:txBody>
          <a:bodyPr/>
          <a:lstStyle/>
          <a:p>
            <a:pPr eaLnBrk="1" hangingPunct="1"/>
            <a:r>
              <a:rPr lang="en-GB" altLang="en-US">
                <a:ea typeface="ＭＳ Ｐゴシック" panose="020B0600070205080204" pitchFamily="34" charset="-128"/>
              </a:rPr>
              <a:t> prediction/error correction is also not new…</a:t>
            </a:r>
          </a:p>
        </p:txBody>
      </p:sp>
      <p:sp>
        <p:nvSpPr>
          <p:cNvPr id="104450" name="Rectangle 3">
            <a:extLst>
              <a:ext uri="{FF2B5EF4-FFF2-40B4-BE49-F238E27FC236}">
                <a16:creationId xmlns:a16="http://schemas.microsoft.com/office/drawing/2014/main" id="{CE43F3BC-D408-5047-8767-C9AD97C20120}"/>
              </a:ext>
            </a:extLst>
          </p:cNvPr>
          <p:cNvSpPr>
            <a:spLocks noGrp="1" noChangeArrowheads="1"/>
          </p:cNvSpPr>
          <p:nvPr>
            <p:ph type="body" idx="1"/>
          </p:nvPr>
        </p:nvSpPr>
        <p:spPr>
          <a:xfrm>
            <a:off x="330200" y="1331913"/>
            <a:ext cx="8489950" cy="4833937"/>
          </a:xfrm>
        </p:spPr>
        <p:txBody>
          <a:bodyPr/>
          <a:lstStyle/>
          <a:p>
            <a:pPr eaLnBrk="1" hangingPunct="1">
              <a:lnSpc>
                <a:spcPct val="80000"/>
              </a:lnSpc>
            </a:pPr>
            <a:r>
              <a:rPr lang="en-US" altLang="en-US" sz="2400" b="1">
                <a:ea typeface="ＭＳ Ｐゴシック" panose="020B0600070205080204" pitchFamily="34" charset="-128"/>
              </a:rPr>
              <a:t>cdnuolt blveiee taht I cluod aulaclty uesdnatnrd waht I was rdgnieg</a:t>
            </a:r>
            <a:r>
              <a:rPr lang="en-US" altLang="en-US" sz="2400">
                <a:ea typeface="ＭＳ Ｐゴシック" panose="020B0600070205080204" pitchFamily="34" charset="-128"/>
              </a:rPr>
              <a:t> </a:t>
            </a:r>
            <a:br>
              <a:rPr lang="en-US" altLang="en-US" sz="2400">
                <a:ea typeface="ＭＳ Ｐゴシック" panose="020B0600070205080204" pitchFamily="34" charset="-128"/>
              </a:rPr>
            </a:br>
            <a:br>
              <a:rPr lang="en-US" altLang="en-US" sz="2400">
                <a:ea typeface="ＭＳ Ｐゴシック" panose="020B0600070205080204" pitchFamily="34" charset="-128"/>
              </a:rPr>
            </a:br>
            <a:r>
              <a:rPr lang="en-US" altLang="en-US" sz="2400" b="1">
                <a:ea typeface="ＭＳ Ｐゴシック" panose="020B0600070205080204" pitchFamily="34" charset="-128"/>
              </a:rPr>
              <a:t>THE PAOMNNEHAL PWEOR OF THE HMUAN MNID</a:t>
            </a:r>
            <a:r>
              <a:rPr lang="en-US" altLang="en-US" sz="2400">
                <a:ea typeface="ＭＳ Ｐゴシック" panose="020B0600070205080204" pitchFamily="34" charset="-128"/>
              </a:rPr>
              <a:t> </a:t>
            </a:r>
            <a:br>
              <a:rPr lang="en-US" altLang="en-US" sz="2400">
                <a:ea typeface="ＭＳ Ｐゴシック" panose="020B0600070205080204" pitchFamily="34" charset="-128"/>
              </a:rPr>
            </a:br>
            <a:br>
              <a:rPr lang="en-US" altLang="en-US" sz="2400">
                <a:ea typeface="ＭＳ Ｐゴシック" panose="020B0600070205080204" pitchFamily="34" charset="-128"/>
              </a:rPr>
            </a:br>
            <a:r>
              <a:rPr lang="en-US" altLang="en-US" sz="2400" b="1">
                <a:ea typeface="ＭＳ Ｐゴシック" panose="020B0600070205080204" pitchFamily="34" charset="-128"/>
              </a:rPr>
              <a:t>Aoccdrnig to a rscheearch at Cmabrigde Uinervtisy, it deosn't mttaer in waht oredr the ltteers in a wrod are, the olny iprmoatnt tihng is taht the frist and lsat ltteer be in the rghit pclae. The rset can be a taotl mses and you can sitll raed it wouthit porbelm. Tihs is bcuseae the huamn mnid deos not raed ervey lteter by istlef, but the wrod as a wlohe.</a:t>
            </a:r>
            <a:r>
              <a:rPr lang="en-US" altLang="en-US" sz="2400">
                <a:ea typeface="ＭＳ Ｐゴシック" panose="020B0600070205080204" pitchFamily="34" charset="-128"/>
              </a:rPr>
              <a:t> </a:t>
            </a:r>
            <a:br>
              <a:rPr lang="en-US" altLang="en-US" sz="2400">
                <a:ea typeface="ＭＳ Ｐゴシック" panose="020B0600070205080204" pitchFamily="34" charset="-128"/>
              </a:rPr>
            </a:br>
            <a:br>
              <a:rPr lang="en-US" altLang="en-US" sz="2400">
                <a:ea typeface="ＭＳ Ｐゴシック" panose="020B0600070205080204" pitchFamily="34" charset="-128"/>
              </a:rPr>
            </a:br>
            <a:r>
              <a:rPr lang="en-US" altLang="en-US" sz="2400" b="1">
                <a:ea typeface="ＭＳ Ｐゴシック" panose="020B0600070205080204" pitchFamily="34" charset="-128"/>
              </a:rPr>
              <a:t>Amzanig huh?</a:t>
            </a:r>
            <a:r>
              <a:rPr lang="en-US" altLang="en-US" sz="2400">
                <a:ea typeface="ＭＳ Ｐゴシック" panose="020B0600070205080204" pitchFamily="34" charset="-128"/>
              </a:rPr>
              <a:t> </a:t>
            </a:r>
          </a:p>
          <a:p>
            <a:pPr eaLnBrk="1" hangingPunct="1"/>
            <a:endParaRPr lang="en-GB" altLang="en-US">
              <a:ea typeface="ＭＳ Ｐゴシック" panose="020B0600070205080204" pitchFamily="34" charset="-12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a:extLst>
              <a:ext uri="{FF2B5EF4-FFF2-40B4-BE49-F238E27FC236}">
                <a16:creationId xmlns:a16="http://schemas.microsoft.com/office/drawing/2014/main" id="{648E8EFE-0960-CE4A-950A-1FCC2767D518}"/>
              </a:ext>
            </a:extLst>
          </p:cNvPr>
          <p:cNvSpPr>
            <a:spLocks noGrp="1" noChangeArrowheads="1"/>
          </p:cNvSpPr>
          <p:nvPr>
            <p:ph type="title"/>
          </p:nvPr>
        </p:nvSpPr>
        <p:spPr/>
        <p:txBody>
          <a:bodyPr/>
          <a:lstStyle/>
          <a:p>
            <a:pPr eaLnBrk="1" hangingPunct="1"/>
            <a:r>
              <a:rPr lang="en-GB" altLang="en-US">
                <a:ea typeface="ＭＳ Ｐゴシック" panose="020B0600070205080204" pitchFamily="34" charset="-128"/>
              </a:rPr>
              <a:t>ARQ</a:t>
            </a:r>
          </a:p>
        </p:txBody>
      </p:sp>
      <p:sp>
        <p:nvSpPr>
          <p:cNvPr id="106498" name="Rectangle 3">
            <a:extLst>
              <a:ext uri="{FF2B5EF4-FFF2-40B4-BE49-F238E27FC236}">
                <a16:creationId xmlns:a16="http://schemas.microsoft.com/office/drawing/2014/main" id="{ED2D94A0-B8AF-D64D-8B7A-521033FBA217}"/>
              </a:ext>
            </a:extLst>
          </p:cNvPr>
          <p:cNvSpPr>
            <a:spLocks noGrp="1" noChangeArrowheads="1"/>
          </p:cNvSpPr>
          <p:nvPr>
            <p:ph type="body" idx="1"/>
          </p:nvPr>
        </p:nvSpPr>
        <p:spPr>
          <a:xfrm>
            <a:off x="396875" y="1562100"/>
            <a:ext cx="8224838" cy="4248150"/>
          </a:xfrm>
        </p:spPr>
        <p:txBody>
          <a:bodyPr/>
          <a:lstStyle/>
          <a:p>
            <a:pPr eaLnBrk="1" hangingPunct="1"/>
            <a:r>
              <a:rPr lang="en-GB" altLang="en-US" sz="2400">
                <a:ea typeface="ＭＳ Ｐゴシック" panose="020B0600070205080204" pitchFamily="34" charset="-128"/>
              </a:rPr>
              <a:t>Three common ARQ techniques exist</a:t>
            </a:r>
          </a:p>
          <a:p>
            <a:pPr lvl="1" eaLnBrk="1" hangingPunct="1"/>
            <a:r>
              <a:rPr lang="en-GB" altLang="en-US" sz="2000" b="1">
                <a:ea typeface="ＭＳ Ｐゴシック" panose="020B0600070205080204" pitchFamily="34" charset="-128"/>
              </a:rPr>
              <a:t>Stop-and-wait</a:t>
            </a:r>
            <a:r>
              <a:rPr lang="en-GB" altLang="en-US" sz="2000">
                <a:ea typeface="ＭＳ Ｐゴシック" panose="020B0600070205080204" pitchFamily="34" charset="-128"/>
              </a:rPr>
              <a:t>: The sender(Tx) sends a frame and then waits for acknowledgement for the receiver (Rx).</a:t>
            </a:r>
          </a:p>
          <a:p>
            <a:pPr lvl="1" eaLnBrk="1" hangingPunct="1"/>
            <a:r>
              <a:rPr lang="en-GB" altLang="en-US" sz="2000" b="1">
                <a:ea typeface="ＭＳ Ｐゴシック" panose="020B0600070205080204" pitchFamily="34" charset="-128"/>
              </a:rPr>
              <a:t>Go-back-n</a:t>
            </a:r>
            <a:r>
              <a:rPr lang="en-GB" altLang="en-US" sz="2000">
                <a:ea typeface="ＭＳ Ｐゴシック" panose="020B0600070205080204" pitchFamily="34" charset="-128"/>
              </a:rPr>
              <a:t>: Sender sends frames in a sequence with acknowledgement from Rx. On error Rx discards current and further frames and notifies Tx of frame required. Tx starts again from this point</a:t>
            </a:r>
          </a:p>
          <a:p>
            <a:pPr lvl="1" eaLnBrk="1" hangingPunct="1"/>
            <a:r>
              <a:rPr lang="en-GB" altLang="en-US" sz="2000" b="1">
                <a:ea typeface="ＭＳ Ｐゴシック" panose="020B0600070205080204" pitchFamily="34" charset="-128"/>
              </a:rPr>
              <a:t>Selective repeat</a:t>
            </a:r>
            <a:r>
              <a:rPr lang="en-GB" altLang="en-US" sz="2000">
                <a:ea typeface="ＭＳ Ｐゴシック" panose="020B0600070205080204" pitchFamily="34" charset="-128"/>
              </a:rPr>
              <a:t>: Tx only repeats those frames for which negative acknowledgements are received. </a:t>
            </a:r>
            <a:endParaRPr lang="en-GB" altLang="en-US" sz="2000" b="1">
              <a:ea typeface="ＭＳ Ｐゴシック" panose="020B0600070205080204"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6A6AEAAC-BB82-7247-A380-816D5194F641}"/>
              </a:ext>
            </a:extLst>
          </p:cNvPr>
          <p:cNvSpPr>
            <a:spLocks noGrp="1" noChangeArrowheads="1"/>
          </p:cNvSpPr>
          <p:nvPr>
            <p:ph type="title"/>
          </p:nvPr>
        </p:nvSpPr>
        <p:spPr>
          <a:xfrm>
            <a:off x="214313" y="714375"/>
            <a:ext cx="8489950" cy="576263"/>
          </a:xfrm>
        </p:spPr>
        <p:txBody>
          <a:bodyPr/>
          <a:lstStyle/>
          <a:p>
            <a:pPr eaLnBrk="1" hangingPunct="1"/>
            <a:r>
              <a:rPr lang="en-GB" altLang="en-US">
                <a:ea typeface="ＭＳ Ｐゴシック" panose="020B0600070205080204" pitchFamily="34" charset="-128"/>
              </a:rPr>
              <a:t>Discrete-Continuous</a:t>
            </a:r>
          </a:p>
        </p:txBody>
      </p:sp>
      <p:sp>
        <p:nvSpPr>
          <p:cNvPr id="34818" name="Content Placeholder 2">
            <a:extLst>
              <a:ext uri="{FF2B5EF4-FFF2-40B4-BE49-F238E27FC236}">
                <a16:creationId xmlns:a16="http://schemas.microsoft.com/office/drawing/2014/main" id="{44FAD5E8-7C5E-554B-8F6F-C3897C57B799}"/>
              </a:ext>
            </a:extLst>
          </p:cNvPr>
          <p:cNvSpPr>
            <a:spLocks noGrp="1"/>
          </p:cNvSpPr>
          <p:nvPr>
            <p:ph idx="1"/>
          </p:nvPr>
        </p:nvSpPr>
        <p:spPr>
          <a:xfrm>
            <a:off x="4356100" y="908050"/>
            <a:ext cx="4241800" cy="4968875"/>
          </a:xfrm>
        </p:spPr>
        <p:txBody>
          <a:bodyPr/>
          <a:lstStyle/>
          <a:p>
            <a:r>
              <a:rPr lang="en-US" altLang="en-US">
                <a:ea typeface="ＭＳ Ｐゴシック" panose="020B0600070205080204" pitchFamily="34" charset="-128"/>
              </a:rPr>
              <a:t>Continuous time and amplitude</a:t>
            </a: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r>
              <a:rPr lang="en-US" altLang="en-US">
                <a:ea typeface="ＭＳ Ｐゴシック" panose="020B0600070205080204" pitchFamily="34" charset="-128"/>
              </a:rPr>
              <a:t>Discrete time continuous amplitude –PAM signal</a:t>
            </a:r>
          </a:p>
          <a:p>
            <a:r>
              <a:rPr lang="en-US" altLang="en-US">
                <a:ea typeface="ＭＳ Ｐゴシック" panose="020B0600070205080204" pitchFamily="34" charset="-128"/>
              </a:rPr>
              <a:t>Discrete time and amplitude, Multilevel signal.</a:t>
            </a:r>
          </a:p>
          <a:p>
            <a:endParaRPr lang="en-US" altLang="en-US">
              <a:ea typeface="ＭＳ Ｐゴシック" panose="020B0600070205080204" pitchFamily="34" charset="-128"/>
            </a:endParaRPr>
          </a:p>
        </p:txBody>
      </p:sp>
      <p:sp>
        <p:nvSpPr>
          <p:cNvPr id="34819" name="Rectangle 3">
            <a:extLst>
              <a:ext uri="{FF2B5EF4-FFF2-40B4-BE49-F238E27FC236}">
                <a16:creationId xmlns:a16="http://schemas.microsoft.com/office/drawing/2014/main" id="{42DC05E2-E3CA-984E-8C21-E34F891EFE7C}"/>
              </a:ext>
            </a:extLst>
          </p:cNvPr>
          <p:cNvSpPr>
            <a:spLocks noChangeArrowheads="1"/>
          </p:cNvSpPr>
          <p:nvPr/>
        </p:nvSpPr>
        <p:spPr bwMode="auto">
          <a:xfrm>
            <a:off x="250825" y="1557338"/>
            <a:ext cx="3889375" cy="1439862"/>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34820" name="Rectangle 24">
            <a:extLst>
              <a:ext uri="{FF2B5EF4-FFF2-40B4-BE49-F238E27FC236}">
                <a16:creationId xmlns:a16="http://schemas.microsoft.com/office/drawing/2014/main" id="{DDC7AB0C-B730-AE45-A9BB-B00D3DB61DBD}"/>
              </a:ext>
            </a:extLst>
          </p:cNvPr>
          <p:cNvSpPr>
            <a:spLocks noChangeArrowheads="1"/>
          </p:cNvSpPr>
          <p:nvPr/>
        </p:nvSpPr>
        <p:spPr bwMode="auto">
          <a:xfrm>
            <a:off x="250825" y="3141663"/>
            <a:ext cx="3889375" cy="1439862"/>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34821" name="Rectangle 25">
            <a:extLst>
              <a:ext uri="{FF2B5EF4-FFF2-40B4-BE49-F238E27FC236}">
                <a16:creationId xmlns:a16="http://schemas.microsoft.com/office/drawing/2014/main" id="{71C51F6F-A942-4146-A47E-6EDE259BF21A}"/>
              </a:ext>
            </a:extLst>
          </p:cNvPr>
          <p:cNvSpPr>
            <a:spLocks noChangeArrowheads="1"/>
          </p:cNvSpPr>
          <p:nvPr/>
        </p:nvSpPr>
        <p:spPr bwMode="auto">
          <a:xfrm>
            <a:off x="250825" y="4724400"/>
            <a:ext cx="3889375" cy="144145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cxnSp>
        <p:nvCxnSpPr>
          <p:cNvPr id="34822" name="Straight Arrow Connector 7">
            <a:extLst>
              <a:ext uri="{FF2B5EF4-FFF2-40B4-BE49-F238E27FC236}">
                <a16:creationId xmlns:a16="http://schemas.microsoft.com/office/drawing/2014/main" id="{97A5CADC-8233-4049-BCD0-E51531F22471}"/>
              </a:ext>
            </a:extLst>
          </p:cNvPr>
          <p:cNvCxnSpPr>
            <a:cxnSpLocks noChangeShapeType="1"/>
          </p:cNvCxnSpPr>
          <p:nvPr/>
        </p:nvCxnSpPr>
        <p:spPr bwMode="auto">
          <a:xfrm flipV="1">
            <a:off x="395288" y="1628775"/>
            <a:ext cx="0" cy="12954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4823" name="Straight Arrow Connector 9">
            <a:extLst>
              <a:ext uri="{FF2B5EF4-FFF2-40B4-BE49-F238E27FC236}">
                <a16:creationId xmlns:a16="http://schemas.microsoft.com/office/drawing/2014/main" id="{E25E9C02-AAD5-0449-B477-8329A18EA9DA}"/>
              </a:ext>
            </a:extLst>
          </p:cNvPr>
          <p:cNvCxnSpPr>
            <a:cxnSpLocks noChangeShapeType="1"/>
          </p:cNvCxnSpPr>
          <p:nvPr/>
        </p:nvCxnSpPr>
        <p:spPr bwMode="auto">
          <a:xfrm>
            <a:off x="323850" y="2276475"/>
            <a:ext cx="3671888" cy="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34824" name="Freeform 11">
            <a:extLst>
              <a:ext uri="{FF2B5EF4-FFF2-40B4-BE49-F238E27FC236}">
                <a16:creationId xmlns:a16="http://schemas.microsoft.com/office/drawing/2014/main" id="{37E54240-7B7F-3A45-89E8-ABE977FF5D44}"/>
              </a:ext>
            </a:extLst>
          </p:cNvPr>
          <p:cNvSpPr>
            <a:spLocks/>
          </p:cNvSpPr>
          <p:nvPr/>
        </p:nvSpPr>
        <p:spPr bwMode="auto">
          <a:xfrm>
            <a:off x="404813" y="1724025"/>
            <a:ext cx="3314700" cy="1092200"/>
          </a:xfrm>
          <a:custGeom>
            <a:avLst/>
            <a:gdLst>
              <a:gd name="T0" fmla="*/ 0 w 3315344"/>
              <a:gd name="T1" fmla="*/ 544126 h 1092455"/>
              <a:gd name="T2" fmla="*/ 346178 w 3315344"/>
              <a:gd name="T3" fmla="*/ 41440 h 1092455"/>
              <a:gd name="T4" fmla="*/ 980835 w 3315344"/>
              <a:gd name="T5" fmla="*/ 980885 h 1092455"/>
              <a:gd name="T6" fmla="*/ 1862764 w 3315344"/>
              <a:gd name="T7" fmla="*/ 238 h 1092455"/>
              <a:gd name="T8" fmla="*/ 2876570 w 3315344"/>
              <a:gd name="T9" fmla="*/ 1088014 h 1092455"/>
              <a:gd name="T10" fmla="*/ 3313412 w 3315344"/>
              <a:gd name="T11" fmla="*/ 379310 h 1092455"/>
              <a:gd name="T12" fmla="*/ 3313412 w 3315344"/>
              <a:gd name="T13" fmla="*/ 379310 h 10924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15344" h="1092455">
                <a:moveTo>
                  <a:pt x="0" y="544507"/>
                </a:moveTo>
                <a:cubicBezTo>
                  <a:pt x="91405" y="256566"/>
                  <a:pt x="182811" y="-31374"/>
                  <a:pt x="346379" y="41470"/>
                </a:cubicBezTo>
                <a:cubicBezTo>
                  <a:pt x="509947" y="114314"/>
                  <a:pt x="728496" y="988444"/>
                  <a:pt x="981408" y="981572"/>
                </a:cubicBezTo>
                <a:cubicBezTo>
                  <a:pt x="1234320" y="974700"/>
                  <a:pt x="1547710" y="-17629"/>
                  <a:pt x="1863850" y="238"/>
                </a:cubicBezTo>
                <a:cubicBezTo>
                  <a:pt x="2179990" y="18105"/>
                  <a:pt x="2636331" y="1025553"/>
                  <a:pt x="2878247" y="1088776"/>
                </a:cubicBezTo>
                <a:cubicBezTo>
                  <a:pt x="3120163" y="1151999"/>
                  <a:pt x="3315344" y="379577"/>
                  <a:pt x="3315344" y="379577"/>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34825" name="Straight Arrow Connector 13">
            <a:extLst>
              <a:ext uri="{FF2B5EF4-FFF2-40B4-BE49-F238E27FC236}">
                <a16:creationId xmlns:a16="http://schemas.microsoft.com/office/drawing/2014/main" id="{11789A02-7DD6-C64E-BB73-0CF677AD1496}"/>
              </a:ext>
            </a:extLst>
          </p:cNvPr>
          <p:cNvCxnSpPr>
            <a:cxnSpLocks noChangeShapeType="1"/>
          </p:cNvCxnSpPr>
          <p:nvPr/>
        </p:nvCxnSpPr>
        <p:spPr bwMode="auto">
          <a:xfrm>
            <a:off x="323850" y="4437063"/>
            <a:ext cx="3671888" cy="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34826" name="Freeform 14">
            <a:extLst>
              <a:ext uri="{FF2B5EF4-FFF2-40B4-BE49-F238E27FC236}">
                <a16:creationId xmlns:a16="http://schemas.microsoft.com/office/drawing/2014/main" id="{371AAA34-835E-104E-A2EC-7010FE5AB25F}"/>
              </a:ext>
            </a:extLst>
          </p:cNvPr>
          <p:cNvSpPr>
            <a:spLocks/>
          </p:cNvSpPr>
          <p:nvPr/>
        </p:nvSpPr>
        <p:spPr bwMode="auto">
          <a:xfrm>
            <a:off x="539750" y="3213100"/>
            <a:ext cx="3282950" cy="611188"/>
          </a:xfrm>
          <a:custGeom>
            <a:avLst/>
            <a:gdLst>
              <a:gd name="T0" fmla="*/ 0 w 3282355"/>
              <a:gd name="T1" fmla="*/ 512799 h 610812"/>
              <a:gd name="T2" fmla="*/ 536354 w 3282355"/>
              <a:gd name="T3" fmla="*/ 198853 h 610812"/>
              <a:gd name="T4" fmla="*/ 1105714 w 3282355"/>
              <a:gd name="T5" fmla="*/ 438444 h 610812"/>
              <a:gd name="T6" fmla="*/ 1691580 w 3282355"/>
              <a:gd name="T7" fmla="*/ 264948 h 610812"/>
              <a:gd name="T8" fmla="*/ 2582754 w 3282355"/>
              <a:gd name="T9" fmla="*/ 8832 h 610812"/>
              <a:gd name="T10" fmla="*/ 3284140 w 3282355"/>
              <a:gd name="T11" fmla="*/ 611940 h 610812"/>
              <a:gd name="T12" fmla="*/ 3284140 w 3282355"/>
              <a:gd name="T13" fmla="*/ 611940 h 6108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82355" h="610812">
                <a:moveTo>
                  <a:pt x="0" y="511854"/>
                </a:moveTo>
                <a:cubicBezTo>
                  <a:pt x="175938" y="361355"/>
                  <a:pt x="351877" y="210857"/>
                  <a:pt x="536063" y="198487"/>
                </a:cubicBezTo>
                <a:cubicBezTo>
                  <a:pt x="720249" y="186117"/>
                  <a:pt x="912681" y="426640"/>
                  <a:pt x="1105114" y="437635"/>
                </a:cubicBezTo>
                <a:cubicBezTo>
                  <a:pt x="1297547" y="448630"/>
                  <a:pt x="1444621" y="335929"/>
                  <a:pt x="1690660" y="264459"/>
                </a:cubicBezTo>
                <a:cubicBezTo>
                  <a:pt x="1936699" y="192989"/>
                  <a:pt x="2316068" y="-48908"/>
                  <a:pt x="2581350" y="8817"/>
                </a:cubicBezTo>
                <a:cubicBezTo>
                  <a:pt x="2846632" y="66542"/>
                  <a:pt x="3165521" y="510479"/>
                  <a:pt x="3282355" y="610812"/>
                </a:cubicBezTo>
              </a:path>
            </a:pathLst>
          </a:custGeom>
          <a:noFill/>
          <a:ln w="38100" cmpd="sng">
            <a:solidFill>
              <a:srgbClr val="00FF00"/>
            </a:solidFill>
            <a:prstDash val="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34827" name="Straight Connector 16">
            <a:extLst>
              <a:ext uri="{FF2B5EF4-FFF2-40B4-BE49-F238E27FC236}">
                <a16:creationId xmlns:a16="http://schemas.microsoft.com/office/drawing/2014/main" id="{76260B30-A9FF-9A49-B47F-22E3848F7CA7}"/>
              </a:ext>
            </a:extLst>
          </p:cNvPr>
          <p:cNvCxnSpPr>
            <a:cxnSpLocks noChangeShapeType="1"/>
            <a:stCxn id="34826" idx="0"/>
          </p:cNvCxnSpPr>
          <p:nvPr/>
        </p:nvCxnSpPr>
        <p:spPr bwMode="auto">
          <a:xfrm>
            <a:off x="539750" y="3724275"/>
            <a:ext cx="0" cy="712788"/>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cxnSp>
      <p:cxnSp>
        <p:nvCxnSpPr>
          <p:cNvPr id="34828" name="Straight Connector 18">
            <a:extLst>
              <a:ext uri="{FF2B5EF4-FFF2-40B4-BE49-F238E27FC236}">
                <a16:creationId xmlns:a16="http://schemas.microsoft.com/office/drawing/2014/main" id="{38EFC67B-AC31-DC4D-B59D-7380265D1341}"/>
              </a:ext>
            </a:extLst>
          </p:cNvPr>
          <p:cNvCxnSpPr>
            <a:cxnSpLocks noChangeShapeType="1"/>
          </p:cNvCxnSpPr>
          <p:nvPr/>
        </p:nvCxnSpPr>
        <p:spPr bwMode="auto">
          <a:xfrm>
            <a:off x="1979613" y="3573463"/>
            <a:ext cx="0" cy="86360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cxnSp>
      <p:cxnSp>
        <p:nvCxnSpPr>
          <p:cNvPr id="34829" name="Straight Connector 37">
            <a:extLst>
              <a:ext uri="{FF2B5EF4-FFF2-40B4-BE49-F238E27FC236}">
                <a16:creationId xmlns:a16="http://schemas.microsoft.com/office/drawing/2014/main" id="{651905F4-4F98-4345-BB56-8C602DE75D5C}"/>
              </a:ext>
            </a:extLst>
          </p:cNvPr>
          <p:cNvCxnSpPr>
            <a:cxnSpLocks noChangeShapeType="1"/>
          </p:cNvCxnSpPr>
          <p:nvPr/>
        </p:nvCxnSpPr>
        <p:spPr bwMode="auto">
          <a:xfrm>
            <a:off x="827088" y="3500438"/>
            <a:ext cx="0" cy="936625"/>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cxnSp>
      <p:cxnSp>
        <p:nvCxnSpPr>
          <p:cNvPr id="34830" name="Straight Connector 38">
            <a:extLst>
              <a:ext uri="{FF2B5EF4-FFF2-40B4-BE49-F238E27FC236}">
                <a16:creationId xmlns:a16="http://schemas.microsoft.com/office/drawing/2014/main" id="{B4EB5023-90F5-1440-92EB-3CDEBB69E014}"/>
              </a:ext>
            </a:extLst>
          </p:cNvPr>
          <p:cNvCxnSpPr>
            <a:cxnSpLocks noChangeShapeType="1"/>
          </p:cNvCxnSpPr>
          <p:nvPr/>
        </p:nvCxnSpPr>
        <p:spPr bwMode="auto">
          <a:xfrm>
            <a:off x="2268538" y="3500438"/>
            <a:ext cx="0" cy="936625"/>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cxnSp>
      <p:cxnSp>
        <p:nvCxnSpPr>
          <p:cNvPr id="34831" name="Straight Connector 39">
            <a:extLst>
              <a:ext uri="{FF2B5EF4-FFF2-40B4-BE49-F238E27FC236}">
                <a16:creationId xmlns:a16="http://schemas.microsoft.com/office/drawing/2014/main" id="{E6BB9272-DD45-4C4B-8749-B6AB425E0FAA}"/>
              </a:ext>
            </a:extLst>
          </p:cNvPr>
          <p:cNvCxnSpPr>
            <a:cxnSpLocks noChangeShapeType="1"/>
          </p:cNvCxnSpPr>
          <p:nvPr/>
        </p:nvCxnSpPr>
        <p:spPr bwMode="auto">
          <a:xfrm>
            <a:off x="1116013" y="3429000"/>
            <a:ext cx="0" cy="1008063"/>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cxnSp>
      <p:cxnSp>
        <p:nvCxnSpPr>
          <p:cNvPr id="34832" name="Straight Connector 40">
            <a:extLst>
              <a:ext uri="{FF2B5EF4-FFF2-40B4-BE49-F238E27FC236}">
                <a16:creationId xmlns:a16="http://schemas.microsoft.com/office/drawing/2014/main" id="{A6A9DD8B-1DEC-5E4E-AE92-EF1C3EB2F294}"/>
              </a:ext>
            </a:extLst>
          </p:cNvPr>
          <p:cNvCxnSpPr>
            <a:cxnSpLocks noChangeShapeType="1"/>
          </p:cNvCxnSpPr>
          <p:nvPr/>
        </p:nvCxnSpPr>
        <p:spPr bwMode="auto">
          <a:xfrm>
            <a:off x="2627313" y="3284538"/>
            <a:ext cx="0" cy="1152525"/>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cxnSp>
      <p:cxnSp>
        <p:nvCxnSpPr>
          <p:cNvPr id="34833" name="Straight Connector 41">
            <a:extLst>
              <a:ext uri="{FF2B5EF4-FFF2-40B4-BE49-F238E27FC236}">
                <a16:creationId xmlns:a16="http://schemas.microsoft.com/office/drawing/2014/main" id="{834C34B0-A7B3-8441-BDA0-F42FF7F1256B}"/>
              </a:ext>
            </a:extLst>
          </p:cNvPr>
          <p:cNvCxnSpPr>
            <a:cxnSpLocks noChangeShapeType="1"/>
          </p:cNvCxnSpPr>
          <p:nvPr/>
        </p:nvCxnSpPr>
        <p:spPr bwMode="auto">
          <a:xfrm>
            <a:off x="1403350" y="3573463"/>
            <a:ext cx="0" cy="86360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cxnSp>
      <p:cxnSp>
        <p:nvCxnSpPr>
          <p:cNvPr id="34834" name="Straight Connector 42">
            <a:extLst>
              <a:ext uri="{FF2B5EF4-FFF2-40B4-BE49-F238E27FC236}">
                <a16:creationId xmlns:a16="http://schemas.microsoft.com/office/drawing/2014/main" id="{4B79E768-BA68-D743-B586-B30939C3B14D}"/>
              </a:ext>
            </a:extLst>
          </p:cNvPr>
          <p:cNvCxnSpPr>
            <a:cxnSpLocks noChangeShapeType="1"/>
          </p:cNvCxnSpPr>
          <p:nvPr/>
        </p:nvCxnSpPr>
        <p:spPr bwMode="auto">
          <a:xfrm>
            <a:off x="2987675" y="3213100"/>
            <a:ext cx="0" cy="1223963"/>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cxnSp>
      <p:cxnSp>
        <p:nvCxnSpPr>
          <p:cNvPr id="34835" name="Straight Connector 43">
            <a:extLst>
              <a:ext uri="{FF2B5EF4-FFF2-40B4-BE49-F238E27FC236}">
                <a16:creationId xmlns:a16="http://schemas.microsoft.com/office/drawing/2014/main" id="{7896C432-D772-7740-B59D-62D11B83BEA6}"/>
              </a:ext>
            </a:extLst>
          </p:cNvPr>
          <p:cNvCxnSpPr>
            <a:cxnSpLocks noChangeShapeType="1"/>
          </p:cNvCxnSpPr>
          <p:nvPr/>
        </p:nvCxnSpPr>
        <p:spPr bwMode="auto">
          <a:xfrm>
            <a:off x="1692275" y="3644900"/>
            <a:ext cx="0" cy="792163"/>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cxnSp>
      <p:cxnSp>
        <p:nvCxnSpPr>
          <p:cNvPr id="34836" name="Straight Connector 44">
            <a:extLst>
              <a:ext uri="{FF2B5EF4-FFF2-40B4-BE49-F238E27FC236}">
                <a16:creationId xmlns:a16="http://schemas.microsoft.com/office/drawing/2014/main" id="{6378D7C0-A0D6-0E4A-A52F-5DD91A75C646}"/>
              </a:ext>
            </a:extLst>
          </p:cNvPr>
          <p:cNvCxnSpPr>
            <a:cxnSpLocks noChangeShapeType="1"/>
          </p:cNvCxnSpPr>
          <p:nvPr/>
        </p:nvCxnSpPr>
        <p:spPr bwMode="auto">
          <a:xfrm>
            <a:off x="3348038" y="3357563"/>
            <a:ext cx="0" cy="107950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cxnSp>
      <p:cxnSp>
        <p:nvCxnSpPr>
          <p:cNvPr id="34837" name="Straight Connector 45">
            <a:extLst>
              <a:ext uri="{FF2B5EF4-FFF2-40B4-BE49-F238E27FC236}">
                <a16:creationId xmlns:a16="http://schemas.microsoft.com/office/drawing/2014/main" id="{831F9F7A-EB47-634C-AE16-0B50C71B4738}"/>
              </a:ext>
            </a:extLst>
          </p:cNvPr>
          <p:cNvCxnSpPr>
            <a:cxnSpLocks noChangeShapeType="1"/>
          </p:cNvCxnSpPr>
          <p:nvPr/>
        </p:nvCxnSpPr>
        <p:spPr bwMode="auto">
          <a:xfrm>
            <a:off x="3708400" y="3716338"/>
            <a:ext cx="0" cy="720725"/>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cxnSp>
      <p:cxnSp>
        <p:nvCxnSpPr>
          <p:cNvPr id="34838" name="Straight Connector 47">
            <a:extLst>
              <a:ext uri="{FF2B5EF4-FFF2-40B4-BE49-F238E27FC236}">
                <a16:creationId xmlns:a16="http://schemas.microsoft.com/office/drawing/2014/main" id="{323A3380-24FC-0642-82F4-7EB49DA2D529}"/>
              </a:ext>
            </a:extLst>
          </p:cNvPr>
          <p:cNvCxnSpPr>
            <a:cxnSpLocks noChangeShapeType="1"/>
          </p:cNvCxnSpPr>
          <p:nvPr/>
        </p:nvCxnSpPr>
        <p:spPr bwMode="auto">
          <a:xfrm flipV="1">
            <a:off x="539750" y="3500438"/>
            <a:ext cx="287338" cy="21590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cxnSp>
      <p:cxnSp>
        <p:nvCxnSpPr>
          <p:cNvPr id="34839" name="Straight Connector 49">
            <a:extLst>
              <a:ext uri="{FF2B5EF4-FFF2-40B4-BE49-F238E27FC236}">
                <a16:creationId xmlns:a16="http://schemas.microsoft.com/office/drawing/2014/main" id="{01C9338F-4FC3-894B-9108-17812146AD98}"/>
              </a:ext>
            </a:extLst>
          </p:cNvPr>
          <p:cNvCxnSpPr>
            <a:cxnSpLocks noChangeShapeType="1"/>
            <a:stCxn id="34826" idx="1"/>
          </p:cNvCxnSpPr>
          <p:nvPr/>
        </p:nvCxnSpPr>
        <p:spPr bwMode="auto">
          <a:xfrm>
            <a:off x="1076325" y="3411538"/>
            <a:ext cx="327025" cy="161925"/>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cxnSp>
      <p:cxnSp>
        <p:nvCxnSpPr>
          <p:cNvPr id="34840" name="Straight Connector 51">
            <a:extLst>
              <a:ext uri="{FF2B5EF4-FFF2-40B4-BE49-F238E27FC236}">
                <a16:creationId xmlns:a16="http://schemas.microsoft.com/office/drawing/2014/main" id="{507F7A6F-D1D9-C242-B62F-27961F1EB1AF}"/>
              </a:ext>
            </a:extLst>
          </p:cNvPr>
          <p:cNvCxnSpPr>
            <a:cxnSpLocks noChangeShapeType="1"/>
            <a:stCxn id="34826" idx="2"/>
          </p:cNvCxnSpPr>
          <p:nvPr/>
        </p:nvCxnSpPr>
        <p:spPr bwMode="auto">
          <a:xfrm flipV="1">
            <a:off x="1644650" y="3573463"/>
            <a:ext cx="334963" cy="77787"/>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cxnSp>
      <p:cxnSp>
        <p:nvCxnSpPr>
          <p:cNvPr id="34841" name="Straight Connector 54">
            <a:extLst>
              <a:ext uri="{FF2B5EF4-FFF2-40B4-BE49-F238E27FC236}">
                <a16:creationId xmlns:a16="http://schemas.microsoft.com/office/drawing/2014/main" id="{0103ADAF-C7FA-D847-BDD7-6E54AD33C364}"/>
              </a:ext>
            </a:extLst>
          </p:cNvPr>
          <p:cNvCxnSpPr>
            <a:cxnSpLocks noChangeShapeType="1"/>
          </p:cNvCxnSpPr>
          <p:nvPr/>
        </p:nvCxnSpPr>
        <p:spPr bwMode="auto">
          <a:xfrm flipH="1">
            <a:off x="2268538" y="3284538"/>
            <a:ext cx="358775" cy="21590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cxnSp>
      <p:cxnSp>
        <p:nvCxnSpPr>
          <p:cNvPr id="34842" name="Straight Connector 56">
            <a:extLst>
              <a:ext uri="{FF2B5EF4-FFF2-40B4-BE49-F238E27FC236}">
                <a16:creationId xmlns:a16="http://schemas.microsoft.com/office/drawing/2014/main" id="{E1B32DA4-948A-684B-95E9-E32BFA44142B}"/>
              </a:ext>
            </a:extLst>
          </p:cNvPr>
          <p:cNvCxnSpPr>
            <a:cxnSpLocks noChangeShapeType="1"/>
          </p:cNvCxnSpPr>
          <p:nvPr/>
        </p:nvCxnSpPr>
        <p:spPr bwMode="auto">
          <a:xfrm>
            <a:off x="2987675" y="3213100"/>
            <a:ext cx="360363" cy="144463"/>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cxnSp>
      <p:cxnSp>
        <p:nvCxnSpPr>
          <p:cNvPr id="34843" name="Straight Connector 58">
            <a:extLst>
              <a:ext uri="{FF2B5EF4-FFF2-40B4-BE49-F238E27FC236}">
                <a16:creationId xmlns:a16="http://schemas.microsoft.com/office/drawing/2014/main" id="{FB88E0ED-B760-2D43-96B1-7B193C3B287D}"/>
              </a:ext>
            </a:extLst>
          </p:cNvPr>
          <p:cNvCxnSpPr>
            <a:cxnSpLocks noChangeShapeType="1"/>
            <a:endCxn id="34826" idx="5"/>
          </p:cNvCxnSpPr>
          <p:nvPr/>
        </p:nvCxnSpPr>
        <p:spPr bwMode="auto">
          <a:xfrm>
            <a:off x="3708400" y="3716338"/>
            <a:ext cx="114300" cy="10795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cxnSp>
      <p:cxnSp>
        <p:nvCxnSpPr>
          <p:cNvPr id="61" name="Straight Connector 60">
            <a:extLst>
              <a:ext uri="{FF2B5EF4-FFF2-40B4-BE49-F238E27FC236}">
                <a16:creationId xmlns:a16="http://schemas.microsoft.com/office/drawing/2014/main" id="{0F738661-9656-F04C-83EE-DECB75B4CC30}"/>
              </a:ext>
            </a:extLst>
          </p:cNvPr>
          <p:cNvCxnSpPr/>
          <p:nvPr/>
        </p:nvCxnSpPr>
        <p:spPr bwMode="auto">
          <a:xfrm>
            <a:off x="323850" y="6021388"/>
            <a:ext cx="3671888" cy="0"/>
          </a:xfrm>
          <a:prstGeom prst="line">
            <a:avLst/>
          </a:prstGeom>
          <a:noFill/>
          <a:ln w="12700" cap="flat" cmpd="sng" algn="ctr">
            <a:solidFill>
              <a:schemeClr val="bg1">
                <a:lumMod val="65000"/>
              </a:schemeClr>
            </a:solidFill>
            <a:prstDash val="dot"/>
            <a:round/>
            <a:headEnd type="none" w="med" len="med"/>
            <a:tailEnd type="none" w="med" len="med"/>
          </a:ln>
          <a:effectLst/>
        </p:spPr>
      </p:cxnSp>
      <p:cxnSp>
        <p:nvCxnSpPr>
          <p:cNvPr id="70" name="Straight Connector 69">
            <a:extLst>
              <a:ext uri="{FF2B5EF4-FFF2-40B4-BE49-F238E27FC236}">
                <a16:creationId xmlns:a16="http://schemas.microsoft.com/office/drawing/2014/main" id="{DE9DBF20-E564-B348-AF10-EFF984BFAC15}"/>
              </a:ext>
            </a:extLst>
          </p:cNvPr>
          <p:cNvCxnSpPr/>
          <p:nvPr/>
        </p:nvCxnSpPr>
        <p:spPr bwMode="auto">
          <a:xfrm>
            <a:off x="323850" y="5732463"/>
            <a:ext cx="3671888" cy="0"/>
          </a:xfrm>
          <a:prstGeom prst="line">
            <a:avLst/>
          </a:prstGeom>
          <a:noFill/>
          <a:ln w="12700" cap="flat" cmpd="sng" algn="ctr">
            <a:solidFill>
              <a:schemeClr val="bg1">
                <a:lumMod val="65000"/>
              </a:schemeClr>
            </a:solidFill>
            <a:prstDash val="dot"/>
            <a:round/>
            <a:headEnd type="none" w="med" len="med"/>
            <a:tailEnd type="none" w="med" len="med"/>
          </a:ln>
          <a:effectLst/>
        </p:spPr>
      </p:cxnSp>
      <p:cxnSp>
        <p:nvCxnSpPr>
          <p:cNvPr id="71" name="Straight Connector 70">
            <a:extLst>
              <a:ext uri="{FF2B5EF4-FFF2-40B4-BE49-F238E27FC236}">
                <a16:creationId xmlns:a16="http://schemas.microsoft.com/office/drawing/2014/main" id="{DD31556A-9A9E-8748-8688-F08D3CFF96A8}"/>
              </a:ext>
            </a:extLst>
          </p:cNvPr>
          <p:cNvCxnSpPr/>
          <p:nvPr/>
        </p:nvCxnSpPr>
        <p:spPr bwMode="auto">
          <a:xfrm>
            <a:off x="323850" y="5445125"/>
            <a:ext cx="3671888" cy="0"/>
          </a:xfrm>
          <a:prstGeom prst="line">
            <a:avLst/>
          </a:prstGeom>
          <a:noFill/>
          <a:ln w="12700" cap="flat" cmpd="sng" algn="ctr">
            <a:solidFill>
              <a:schemeClr val="bg1">
                <a:lumMod val="65000"/>
              </a:schemeClr>
            </a:solidFill>
            <a:prstDash val="dot"/>
            <a:round/>
            <a:headEnd type="none" w="med" len="med"/>
            <a:tailEnd type="none" w="med" len="med"/>
          </a:ln>
          <a:effectLst/>
        </p:spPr>
      </p:cxnSp>
      <p:cxnSp>
        <p:nvCxnSpPr>
          <p:cNvPr id="72" name="Straight Connector 71">
            <a:extLst>
              <a:ext uri="{FF2B5EF4-FFF2-40B4-BE49-F238E27FC236}">
                <a16:creationId xmlns:a16="http://schemas.microsoft.com/office/drawing/2014/main" id="{2FBA0E66-644B-464E-A6F1-63043D4A5153}"/>
              </a:ext>
            </a:extLst>
          </p:cNvPr>
          <p:cNvCxnSpPr/>
          <p:nvPr/>
        </p:nvCxnSpPr>
        <p:spPr bwMode="auto">
          <a:xfrm>
            <a:off x="323850" y="5157788"/>
            <a:ext cx="3671888" cy="0"/>
          </a:xfrm>
          <a:prstGeom prst="line">
            <a:avLst/>
          </a:prstGeom>
          <a:noFill/>
          <a:ln w="12700" cap="flat" cmpd="sng" algn="ctr">
            <a:solidFill>
              <a:schemeClr val="bg1">
                <a:lumMod val="65000"/>
              </a:schemeClr>
            </a:solidFill>
            <a:prstDash val="dot"/>
            <a:round/>
            <a:headEnd type="none" w="med" len="med"/>
            <a:tailEnd type="none" w="med" len="med"/>
          </a:ln>
          <a:effectLst/>
        </p:spPr>
      </p:cxnSp>
      <p:cxnSp>
        <p:nvCxnSpPr>
          <p:cNvPr id="73" name="Straight Connector 72">
            <a:extLst>
              <a:ext uri="{FF2B5EF4-FFF2-40B4-BE49-F238E27FC236}">
                <a16:creationId xmlns:a16="http://schemas.microsoft.com/office/drawing/2014/main" id="{4094A7BE-4833-BE4B-A724-7A564DCC947A}"/>
              </a:ext>
            </a:extLst>
          </p:cNvPr>
          <p:cNvCxnSpPr/>
          <p:nvPr/>
        </p:nvCxnSpPr>
        <p:spPr bwMode="auto">
          <a:xfrm>
            <a:off x="323850" y="4868863"/>
            <a:ext cx="3671888" cy="0"/>
          </a:xfrm>
          <a:prstGeom prst="line">
            <a:avLst/>
          </a:prstGeom>
          <a:noFill/>
          <a:ln w="12700" cap="flat" cmpd="sng" algn="ctr">
            <a:solidFill>
              <a:schemeClr val="bg1">
                <a:lumMod val="65000"/>
              </a:schemeClr>
            </a:solidFill>
            <a:prstDash val="dot"/>
            <a:round/>
            <a:headEnd type="none" w="med" len="med"/>
            <a:tailEnd type="none" w="med" len="med"/>
          </a:ln>
          <a:effectLst/>
        </p:spPr>
      </p:cxnSp>
      <p:cxnSp>
        <p:nvCxnSpPr>
          <p:cNvPr id="64" name="Straight Connector 63">
            <a:extLst>
              <a:ext uri="{FF2B5EF4-FFF2-40B4-BE49-F238E27FC236}">
                <a16:creationId xmlns:a16="http://schemas.microsoft.com/office/drawing/2014/main" id="{30B27D65-8FCF-E44D-82FA-0C14CD8018C4}"/>
              </a:ext>
            </a:extLst>
          </p:cNvPr>
          <p:cNvCxnSpPr/>
          <p:nvPr/>
        </p:nvCxnSpPr>
        <p:spPr bwMode="auto">
          <a:xfrm>
            <a:off x="323850" y="4868863"/>
            <a:ext cx="0" cy="1152525"/>
          </a:xfrm>
          <a:prstGeom prst="line">
            <a:avLst/>
          </a:prstGeom>
          <a:noFill/>
          <a:ln w="12700" cap="flat" cmpd="sng" algn="ctr">
            <a:solidFill>
              <a:schemeClr val="bg1">
                <a:lumMod val="65000"/>
              </a:schemeClr>
            </a:solidFill>
            <a:prstDash val="dot"/>
            <a:round/>
            <a:headEnd type="none" w="med" len="med"/>
            <a:tailEnd type="none" w="med" len="med"/>
          </a:ln>
          <a:effectLst/>
        </p:spPr>
      </p:cxnSp>
      <p:cxnSp>
        <p:nvCxnSpPr>
          <p:cNvPr id="77" name="Straight Connector 76">
            <a:extLst>
              <a:ext uri="{FF2B5EF4-FFF2-40B4-BE49-F238E27FC236}">
                <a16:creationId xmlns:a16="http://schemas.microsoft.com/office/drawing/2014/main" id="{6276891A-632B-A84E-8D6D-D52A1ADBC930}"/>
              </a:ext>
            </a:extLst>
          </p:cNvPr>
          <p:cNvCxnSpPr/>
          <p:nvPr/>
        </p:nvCxnSpPr>
        <p:spPr bwMode="auto">
          <a:xfrm>
            <a:off x="611188" y="4868863"/>
            <a:ext cx="0" cy="1152525"/>
          </a:xfrm>
          <a:prstGeom prst="line">
            <a:avLst/>
          </a:prstGeom>
          <a:noFill/>
          <a:ln w="12700" cap="flat" cmpd="sng" algn="ctr">
            <a:solidFill>
              <a:schemeClr val="bg1">
                <a:lumMod val="65000"/>
              </a:schemeClr>
            </a:solidFill>
            <a:prstDash val="dot"/>
            <a:round/>
            <a:headEnd type="none" w="med" len="med"/>
            <a:tailEnd type="none" w="med" len="med"/>
          </a:ln>
          <a:effectLst/>
        </p:spPr>
      </p:cxnSp>
      <p:cxnSp>
        <p:nvCxnSpPr>
          <p:cNvPr id="78" name="Straight Connector 77">
            <a:extLst>
              <a:ext uri="{FF2B5EF4-FFF2-40B4-BE49-F238E27FC236}">
                <a16:creationId xmlns:a16="http://schemas.microsoft.com/office/drawing/2014/main" id="{DC0A5D12-085A-1A43-B402-76F63A437194}"/>
              </a:ext>
            </a:extLst>
          </p:cNvPr>
          <p:cNvCxnSpPr/>
          <p:nvPr/>
        </p:nvCxnSpPr>
        <p:spPr bwMode="auto">
          <a:xfrm>
            <a:off x="900113" y="4868863"/>
            <a:ext cx="0" cy="1152525"/>
          </a:xfrm>
          <a:prstGeom prst="line">
            <a:avLst/>
          </a:prstGeom>
          <a:noFill/>
          <a:ln w="12700" cap="flat" cmpd="sng" algn="ctr">
            <a:solidFill>
              <a:schemeClr val="bg1">
                <a:lumMod val="65000"/>
              </a:schemeClr>
            </a:solidFill>
            <a:prstDash val="dot"/>
            <a:round/>
            <a:headEnd type="none" w="med" len="med"/>
            <a:tailEnd type="none" w="med" len="med"/>
          </a:ln>
          <a:effectLst/>
        </p:spPr>
      </p:cxnSp>
      <p:cxnSp>
        <p:nvCxnSpPr>
          <p:cNvPr id="79" name="Straight Connector 78">
            <a:extLst>
              <a:ext uri="{FF2B5EF4-FFF2-40B4-BE49-F238E27FC236}">
                <a16:creationId xmlns:a16="http://schemas.microsoft.com/office/drawing/2014/main" id="{FA7EC77D-A99F-9148-9AD0-BCE139D8691A}"/>
              </a:ext>
            </a:extLst>
          </p:cNvPr>
          <p:cNvCxnSpPr/>
          <p:nvPr/>
        </p:nvCxnSpPr>
        <p:spPr bwMode="auto">
          <a:xfrm>
            <a:off x="1187450" y="4868863"/>
            <a:ext cx="0" cy="1152525"/>
          </a:xfrm>
          <a:prstGeom prst="line">
            <a:avLst/>
          </a:prstGeom>
          <a:noFill/>
          <a:ln w="12700" cap="flat" cmpd="sng" algn="ctr">
            <a:solidFill>
              <a:schemeClr val="bg1">
                <a:lumMod val="65000"/>
              </a:schemeClr>
            </a:solidFill>
            <a:prstDash val="dot"/>
            <a:round/>
            <a:headEnd type="none" w="med" len="med"/>
            <a:tailEnd type="none" w="med" len="med"/>
          </a:ln>
          <a:effectLst/>
        </p:spPr>
      </p:cxnSp>
      <p:cxnSp>
        <p:nvCxnSpPr>
          <p:cNvPr id="80" name="Straight Connector 79">
            <a:extLst>
              <a:ext uri="{FF2B5EF4-FFF2-40B4-BE49-F238E27FC236}">
                <a16:creationId xmlns:a16="http://schemas.microsoft.com/office/drawing/2014/main" id="{4CCF293E-C7BB-F948-A15A-2B2794FED33C}"/>
              </a:ext>
            </a:extLst>
          </p:cNvPr>
          <p:cNvCxnSpPr/>
          <p:nvPr/>
        </p:nvCxnSpPr>
        <p:spPr bwMode="auto">
          <a:xfrm>
            <a:off x="1476375" y="4868863"/>
            <a:ext cx="0" cy="1152525"/>
          </a:xfrm>
          <a:prstGeom prst="line">
            <a:avLst/>
          </a:prstGeom>
          <a:noFill/>
          <a:ln w="12700" cap="flat" cmpd="sng" algn="ctr">
            <a:solidFill>
              <a:schemeClr val="bg1">
                <a:lumMod val="65000"/>
              </a:schemeClr>
            </a:solidFill>
            <a:prstDash val="dot"/>
            <a:round/>
            <a:headEnd type="none" w="med" len="med"/>
            <a:tailEnd type="none" w="med" len="med"/>
          </a:ln>
          <a:effectLst/>
        </p:spPr>
      </p:cxnSp>
      <p:cxnSp>
        <p:nvCxnSpPr>
          <p:cNvPr id="81" name="Straight Connector 80">
            <a:extLst>
              <a:ext uri="{FF2B5EF4-FFF2-40B4-BE49-F238E27FC236}">
                <a16:creationId xmlns:a16="http://schemas.microsoft.com/office/drawing/2014/main" id="{579F6B16-82A9-154D-ABE3-4CE4FA10F171}"/>
              </a:ext>
            </a:extLst>
          </p:cNvPr>
          <p:cNvCxnSpPr/>
          <p:nvPr/>
        </p:nvCxnSpPr>
        <p:spPr bwMode="auto">
          <a:xfrm>
            <a:off x="1763713" y="4868863"/>
            <a:ext cx="0" cy="1152525"/>
          </a:xfrm>
          <a:prstGeom prst="line">
            <a:avLst/>
          </a:prstGeom>
          <a:noFill/>
          <a:ln w="12700" cap="flat" cmpd="sng" algn="ctr">
            <a:solidFill>
              <a:schemeClr val="bg1">
                <a:lumMod val="65000"/>
              </a:schemeClr>
            </a:solidFill>
            <a:prstDash val="dot"/>
            <a:round/>
            <a:headEnd type="none" w="med" len="med"/>
            <a:tailEnd type="none" w="med" len="med"/>
          </a:ln>
          <a:effectLst/>
        </p:spPr>
      </p:cxnSp>
      <p:cxnSp>
        <p:nvCxnSpPr>
          <p:cNvPr id="82" name="Straight Connector 81">
            <a:extLst>
              <a:ext uri="{FF2B5EF4-FFF2-40B4-BE49-F238E27FC236}">
                <a16:creationId xmlns:a16="http://schemas.microsoft.com/office/drawing/2014/main" id="{6F16CB82-7FE0-AB42-BE94-6D80ECC82E22}"/>
              </a:ext>
            </a:extLst>
          </p:cNvPr>
          <p:cNvCxnSpPr/>
          <p:nvPr/>
        </p:nvCxnSpPr>
        <p:spPr bwMode="auto">
          <a:xfrm>
            <a:off x="2051050" y="4868863"/>
            <a:ext cx="0" cy="1152525"/>
          </a:xfrm>
          <a:prstGeom prst="line">
            <a:avLst/>
          </a:prstGeom>
          <a:noFill/>
          <a:ln w="12700" cap="flat" cmpd="sng" algn="ctr">
            <a:solidFill>
              <a:schemeClr val="bg1">
                <a:lumMod val="65000"/>
              </a:schemeClr>
            </a:solidFill>
            <a:prstDash val="dot"/>
            <a:round/>
            <a:headEnd type="none" w="med" len="med"/>
            <a:tailEnd type="none" w="med" len="med"/>
          </a:ln>
          <a:effectLst/>
        </p:spPr>
      </p:cxnSp>
      <p:cxnSp>
        <p:nvCxnSpPr>
          <p:cNvPr id="83" name="Straight Connector 82">
            <a:extLst>
              <a:ext uri="{FF2B5EF4-FFF2-40B4-BE49-F238E27FC236}">
                <a16:creationId xmlns:a16="http://schemas.microsoft.com/office/drawing/2014/main" id="{880A71DD-58F2-E84C-9E13-328DCC5139BB}"/>
              </a:ext>
            </a:extLst>
          </p:cNvPr>
          <p:cNvCxnSpPr/>
          <p:nvPr/>
        </p:nvCxnSpPr>
        <p:spPr bwMode="auto">
          <a:xfrm>
            <a:off x="2339975" y="4868863"/>
            <a:ext cx="0" cy="1152525"/>
          </a:xfrm>
          <a:prstGeom prst="line">
            <a:avLst/>
          </a:prstGeom>
          <a:noFill/>
          <a:ln w="12700" cap="flat" cmpd="sng" algn="ctr">
            <a:solidFill>
              <a:schemeClr val="bg1">
                <a:lumMod val="65000"/>
              </a:schemeClr>
            </a:solidFill>
            <a:prstDash val="dot"/>
            <a:round/>
            <a:headEnd type="none" w="med" len="med"/>
            <a:tailEnd type="none" w="med" len="med"/>
          </a:ln>
          <a:effectLst/>
        </p:spPr>
      </p:cxnSp>
      <p:cxnSp>
        <p:nvCxnSpPr>
          <p:cNvPr id="84" name="Straight Connector 83">
            <a:extLst>
              <a:ext uri="{FF2B5EF4-FFF2-40B4-BE49-F238E27FC236}">
                <a16:creationId xmlns:a16="http://schemas.microsoft.com/office/drawing/2014/main" id="{8A14E4BD-15D2-3F45-ADD4-3AB4316157C9}"/>
              </a:ext>
            </a:extLst>
          </p:cNvPr>
          <p:cNvCxnSpPr/>
          <p:nvPr/>
        </p:nvCxnSpPr>
        <p:spPr bwMode="auto">
          <a:xfrm>
            <a:off x="2627313" y="4868863"/>
            <a:ext cx="0" cy="1152525"/>
          </a:xfrm>
          <a:prstGeom prst="line">
            <a:avLst/>
          </a:prstGeom>
          <a:noFill/>
          <a:ln w="12700" cap="flat" cmpd="sng" algn="ctr">
            <a:solidFill>
              <a:schemeClr val="bg1">
                <a:lumMod val="65000"/>
              </a:schemeClr>
            </a:solidFill>
            <a:prstDash val="dot"/>
            <a:round/>
            <a:headEnd type="none" w="med" len="med"/>
            <a:tailEnd type="none" w="med" len="med"/>
          </a:ln>
          <a:effectLst/>
        </p:spPr>
      </p:cxnSp>
      <p:cxnSp>
        <p:nvCxnSpPr>
          <p:cNvPr id="85" name="Straight Connector 84">
            <a:extLst>
              <a:ext uri="{FF2B5EF4-FFF2-40B4-BE49-F238E27FC236}">
                <a16:creationId xmlns:a16="http://schemas.microsoft.com/office/drawing/2014/main" id="{5B9B0FB0-E077-4641-878A-C3C4CCD63A77}"/>
              </a:ext>
            </a:extLst>
          </p:cNvPr>
          <p:cNvCxnSpPr/>
          <p:nvPr/>
        </p:nvCxnSpPr>
        <p:spPr bwMode="auto">
          <a:xfrm>
            <a:off x="2916238" y="4868863"/>
            <a:ext cx="0" cy="1152525"/>
          </a:xfrm>
          <a:prstGeom prst="line">
            <a:avLst/>
          </a:prstGeom>
          <a:noFill/>
          <a:ln w="12700" cap="flat" cmpd="sng" algn="ctr">
            <a:solidFill>
              <a:schemeClr val="bg1">
                <a:lumMod val="65000"/>
              </a:schemeClr>
            </a:solidFill>
            <a:prstDash val="dot"/>
            <a:round/>
            <a:headEnd type="none" w="med" len="med"/>
            <a:tailEnd type="none" w="med" len="med"/>
          </a:ln>
          <a:effectLst/>
        </p:spPr>
      </p:cxnSp>
      <p:cxnSp>
        <p:nvCxnSpPr>
          <p:cNvPr id="86" name="Straight Connector 85">
            <a:extLst>
              <a:ext uri="{FF2B5EF4-FFF2-40B4-BE49-F238E27FC236}">
                <a16:creationId xmlns:a16="http://schemas.microsoft.com/office/drawing/2014/main" id="{6B4D0258-3DDB-4A46-B8DB-D7D513AA4D79}"/>
              </a:ext>
            </a:extLst>
          </p:cNvPr>
          <p:cNvCxnSpPr/>
          <p:nvPr/>
        </p:nvCxnSpPr>
        <p:spPr bwMode="auto">
          <a:xfrm>
            <a:off x="3203575" y="4868863"/>
            <a:ext cx="0" cy="1152525"/>
          </a:xfrm>
          <a:prstGeom prst="line">
            <a:avLst/>
          </a:prstGeom>
          <a:noFill/>
          <a:ln w="12700" cap="flat" cmpd="sng" algn="ctr">
            <a:solidFill>
              <a:schemeClr val="bg1">
                <a:lumMod val="65000"/>
              </a:schemeClr>
            </a:solidFill>
            <a:prstDash val="dot"/>
            <a:round/>
            <a:headEnd type="none" w="med" len="med"/>
            <a:tailEnd type="none" w="med" len="med"/>
          </a:ln>
          <a:effectLst/>
        </p:spPr>
      </p:cxnSp>
      <p:cxnSp>
        <p:nvCxnSpPr>
          <p:cNvPr id="87" name="Straight Connector 86">
            <a:extLst>
              <a:ext uri="{FF2B5EF4-FFF2-40B4-BE49-F238E27FC236}">
                <a16:creationId xmlns:a16="http://schemas.microsoft.com/office/drawing/2014/main" id="{9532D57F-B41A-7D4B-AA38-A1DC349B644E}"/>
              </a:ext>
            </a:extLst>
          </p:cNvPr>
          <p:cNvCxnSpPr/>
          <p:nvPr/>
        </p:nvCxnSpPr>
        <p:spPr bwMode="auto">
          <a:xfrm>
            <a:off x="3492500" y="4868863"/>
            <a:ext cx="0" cy="1152525"/>
          </a:xfrm>
          <a:prstGeom prst="line">
            <a:avLst/>
          </a:prstGeom>
          <a:noFill/>
          <a:ln w="12700" cap="flat" cmpd="sng" algn="ctr">
            <a:solidFill>
              <a:schemeClr val="bg1">
                <a:lumMod val="65000"/>
              </a:schemeClr>
            </a:solidFill>
            <a:prstDash val="dot"/>
            <a:round/>
            <a:headEnd type="none" w="med" len="med"/>
            <a:tailEnd type="none" w="med" len="med"/>
          </a:ln>
          <a:effectLst/>
        </p:spPr>
      </p:cxnSp>
      <p:cxnSp>
        <p:nvCxnSpPr>
          <p:cNvPr id="88" name="Straight Connector 87">
            <a:extLst>
              <a:ext uri="{FF2B5EF4-FFF2-40B4-BE49-F238E27FC236}">
                <a16:creationId xmlns:a16="http://schemas.microsoft.com/office/drawing/2014/main" id="{2405A3B3-9F33-F842-B936-D5108C96D1F3}"/>
              </a:ext>
            </a:extLst>
          </p:cNvPr>
          <p:cNvCxnSpPr/>
          <p:nvPr/>
        </p:nvCxnSpPr>
        <p:spPr bwMode="auto">
          <a:xfrm>
            <a:off x="3779838" y="4868863"/>
            <a:ext cx="0" cy="1152525"/>
          </a:xfrm>
          <a:prstGeom prst="line">
            <a:avLst/>
          </a:prstGeom>
          <a:noFill/>
          <a:ln w="12700" cap="flat" cmpd="sng" algn="ctr">
            <a:solidFill>
              <a:schemeClr val="bg1">
                <a:lumMod val="65000"/>
              </a:schemeClr>
            </a:solidFill>
            <a:prstDash val="dot"/>
            <a:round/>
            <a:headEnd type="none" w="med" len="med"/>
            <a:tailEnd type="none" w="med" len="med"/>
          </a:ln>
          <a:effectLst/>
        </p:spPr>
      </p:cxnSp>
      <p:sp>
        <p:nvSpPr>
          <p:cNvPr id="34862" name="Freeform 64">
            <a:extLst>
              <a:ext uri="{FF2B5EF4-FFF2-40B4-BE49-F238E27FC236}">
                <a16:creationId xmlns:a16="http://schemas.microsoft.com/office/drawing/2014/main" id="{3E453167-BF14-3E4E-82BF-6C42A56B6643}"/>
              </a:ext>
            </a:extLst>
          </p:cNvPr>
          <p:cNvSpPr>
            <a:spLocks/>
          </p:cNvSpPr>
          <p:nvPr/>
        </p:nvSpPr>
        <p:spPr bwMode="auto">
          <a:xfrm>
            <a:off x="322263" y="4864100"/>
            <a:ext cx="3657600" cy="1160463"/>
          </a:xfrm>
          <a:custGeom>
            <a:avLst/>
            <a:gdLst>
              <a:gd name="T0" fmla="*/ 0 w 3657600"/>
              <a:gd name="T1" fmla="*/ 4239 h 1159933"/>
              <a:gd name="T2" fmla="*/ 287867 w 3657600"/>
              <a:gd name="T3" fmla="*/ 0 h 1159933"/>
              <a:gd name="T4" fmla="*/ 283634 w 3657600"/>
              <a:gd name="T5" fmla="*/ 576522 h 1159933"/>
              <a:gd name="T6" fmla="*/ 867834 w 3657600"/>
              <a:gd name="T7" fmla="*/ 585001 h 1159933"/>
              <a:gd name="T8" fmla="*/ 863600 w 3657600"/>
              <a:gd name="T9" fmla="*/ 292501 h 1159933"/>
              <a:gd name="T10" fmla="*/ 1147234 w 3657600"/>
              <a:gd name="T11" fmla="*/ 288263 h 1159933"/>
              <a:gd name="T12" fmla="*/ 1147234 w 3657600"/>
              <a:gd name="T13" fmla="*/ 563804 h 1159933"/>
              <a:gd name="T14" fmla="*/ 1435100 w 3657600"/>
              <a:gd name="T15" fmla="*/ 576522 h 1159933"/>
              <a:gd name="T16" fmla="*/ 1439334 w 3657600"/>
              <a:gd name="T17" fmla="*/ 869024 h 1159933"/>
              <a:gd name="T18" fmla="*/ 1735667 w 3657600"/>
              <a:gd name="T19" fmla="*/ 873263 h 1159933"/>
              <a:gd name="T20" fmla="*/ 1718734 w 3657600"/>
              <a:gd name="T21" fmla="*/ 288263 h 1159933"/>
              <a:gd name="T22" fmla="*/ 2595034 w 3657600"/>
              <a:gd name="T23" fmla="*/ 288263 h 1159933"/>
              <a:gd name="T24" fmla="*/ 2599267 w 3657600"/>
              <a:gd name="T25" fmla="*/ 1161523 h 1159933"/>
              <a:gd name="T26" fmla="*/ 2878667 w 3657600"/>
              <a:gd name="T27" fmla="*/ 1148806 h 1159933"/>
              <a:gd name="T28" fmla="*/ 2882900 w 3657600"/>
              <a:gd name="T29" fmla="*/ 877502 h 1159933"/>
              <a:gd name="T30" fmla="*/ 3166534 w 3657600"/>
              <a:gd name="T31" fmla="*/ 856306 h 1159933"/>
              <a:gd name="T32" fmla="*/ 3158067 w 3657600"/>
              <a:gd name="T33" fmla="*/ 572283 h 1159933"/>
              <a:gd name="T34" fmla="*/ 3462867 w 3657600"/>
              <a:gd name="T35" fmla="*/ 572283 h 1159933"/>
              <a:gd name="T36" fmla="*/ 3454400 w 3657600"/>
              <a:gd name="T37" fmla="*/ 4239 h 1159933"/>
              <a:gd name="T38" fmla="*/ 3657600 w 3657600"/>
              <a:gd name="T39" fmla="*/ 0 h 115993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657600" h="1159933">
                <a:moveTo>
                  <a:pt x="0" y="4233"/>
                </a:moveTo>
                <a:lnTo>
                  <a:pt x="287867" y="0"/>
                </a:lnTo>
                <a:lnTo>
                  <a:pt x="283634" y="575733"/>
                </a:lnTo>
                <a:lnTo>
                  <a:pt x="867834" y="584200"/>
                </a:lnTo>
                <a:cubicBezTo>
                  <a:pt x="866423" y="486833"/>
                  <a:pt x="865011" y="389467"/>
                  <a:pt x="863600" y="292100"/>
                </a:cubicBezTo>
                <a:lnTo>
                  <a:pt x="1147234" y="287867"/>
                </a:lnTo>
                <a:lnTo>
                  <a:pt x="1147234" y="563033"/>
                </a:lnTo>
                <a:lnTo>
                  <a:pt x="1435100" y="575733"/>
                </a:lnTo>
                <a:cubicBezTo>
                  <a:pt x="1436511" y="673100"/>
                  <a:pt x="1437923" y="770466"/>
                  <a:pt x="1439334" y="867833"/>
                </a:cubicBezTo>
                <a:lnTo>
                  <a:pt x="1735667" y="872067"/>
                </a:lnTo>
                <a:lnTo>
                  <a:pt x="1718734" y="287867"/>
                </a:lnTo>
                <a:lnTo>
                  <a:pt x="2595034" y="287867"/>
                </a:lnTo>
                <a:lnTo>
                  <a:pt x="2599267" y="1159933"/>
                </a:lnTo>
                <a:lnTo>
                  <a:pt x="2878667" y="1147233"/>
                </a:lnTo>
                <a:lnTo>
                  <a:pt x="2882900" y="876300"/>
                </a:lnTo>
                <a:lnTo>
                  <a:pt x="3166534" y="855133"/>
                </a:lnTo>
                <a:lnTo>
                  <a:pt x="3158067" y="571500"/>
                </a:lnTo>
                <a:lnTo>
                  <a:pt x="3462867" y="571500"/>
                </a:lnTo>
                <a:lnTo>
                  <a:pt x="3454400" y="4233"/>
                </a:lnTo>
                <a:lnTo>
                  <a:pt x="36576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a:extLst>
              <a:ext uri="{FF2B5EF4-FFF2-40B4-BE49-F238E27FC236}">
                <a16:creationId xmlns:a16="http://schemas.microsoft.com/office/drawing/2014/main" id="{40F41F8E-D820-7143-B487-0176FA0AF77F}"/>
              </a:ext>
            </a:extLst>
          </p:cNvPr>
          <p:cNvSpPr>
            <a:spLocks noGrp="1" noChangeArrowheads="1"/>
          </p:cNvSpPr>
          <p:nvPr>
            <p:ph type="title"/>
          </p:nvPr>
        </p:nvSpPr>
        <p:spPr>
          <a:xfrm>
            <a:off x="282575" y="573088"/>
            <a:ext cx="8489950" cy="1296987"/>
          </a:xfrm>
        </p:spPr>
        <p:txBody>
          <a:bodyPr/>
          <a:lstStyle/>
          <a:p>
            <a:pPr eaLnBrk="1" hangingPunct="1"/>
            <a:r>
              <a:rPr lang="en-GB" altLang="en-US">
                <a:ea typeface="ＭＳ Ｐゴシック" panose="020B0600070205080204" pitchFamily="34" charset="-128"/>
              </a:rPr>
              <a:t>Line Coding</a:t>
            </a:r>
          </a:p>
        </p:txBody>
      </p:sp>
      <p:sp>
        <p:nvSpPr>
          <p:cNvPr id="108546" name="Rectangle 3">
            <a:extLst>
              <a:ext uri="{FF2B5EF4-FFF2-40B4-BE49-F238E27FC236}">
                <a16:creationId xmlns:a16="http://schemas.microsoft.com/office/drawing/2014/main" id="{94ACB174-42E9-B04B-BCC6-756510F4B4AD}"/>
              </a:ext>
            </a:extLst>
          </p:cNvPr>
          <p:cNvSpPr>
            <a:spLocks noGrp="1" noChangeArrowheads="1"/>
          </p:cNvSpPr>
          <p:nvPr>
            <p:ph type="body" idx="1"/>
          </p:nvPr>
        </p:nvSpPr>
        <p:spPr>
          <a:xfrm>
            <a:off x="369888" y="1147763"/>
            <a:ext cx="8224837" cy="5257800"/>
          </a:xfrm>
        </p:spPr>
        <p:txBody>
          <a:bodyPr/>
          <a:lstStyle/>
          <a:p>
            <a:pPr eaLnBrk="1" hangingPunct="1">
              <a:lnSpc>
                <a:spcPct val="85000"/>
              </a:lnSpc>
              <a:spcBef>
                <a:spcPct val="35000"/>
              </a:spcBef>
            </a:pPr>
            <a:r>
              <a:rPr lang="en-GB" altLang="en-US">
                <a:ea typeface="ＭＳ Ｐゴシック" panose="020B0600070205080204" pitchFamily="34" charset="-128"/>
              </a:rPr>
              <a:t>We have considered so far only unipolar pulses to represent the binary bits in our system</a:t>
            </a:r>
          </a:p>
          <a:p>
            <a:pPr eaLnBrk="1" hangingPunct="1">
              <a:lnSpc>
                <a:spcPct val="85000"/>
              </a:lnSpc>
              <a:spcBef>
                <a:spcPct val="35000"/>
              </a:spcBef>
            </a:pPr>
            <a:r>
              <a:rPr lang="en-GB" altLang="en-US">
                <a:ea typeface="ＭＳ Ｐゴシック" panose="020B0600070205080204" pitchFamily="34" charset="-128"/>
              </a:rPr>
              <a:t>However, other pulse types can be used to represent these bits</a:t>
            </a:r>
          </a:p>
          <a:p>
            <a:pPr eaLnBrk="1" hangingPunct="1">
              <a:lnSpc>
                <a:spcPct val="85000"/>
              </a:lnSpc>
              <a:spcBef>
                <a:spcPct val="35000"/>
              </a:spcBef>
            </a:pPr>
            <a:r>
              <a:rPr lang="en-GB" altLang="en-US">
                <a:ea typeface="ＭＳ Ｐゴシック" panose="020B0600070205080204" pitchFamily="34" charset="-128"/>
              </a:rPr>
              <a:t>This is line coding, use for one or more of the following reasons</a:t>
            </a:r>
          </a:p>
          <a:p>
            <a:pPr lvl="1" eaLnBrk="1" hangingPunct="1">
              <a:lnSpc>
                <a:spcPct val="85000"/>
              </a:lnSpc>
              <a:spcBef>
                <a:spcPct val="35000"/>
              </a:spcBef>
            </a:pPr>
            <a:r>
              <a:rPr lang="en-GB" altLang="en-US">
                <a:ea typeface="ＭＳ Ｐゴシック" panose="020B0600070205080204" pitchFamily="34" charset="-128"/>
              </a:rPr>
              <a:t>Presence or absence of a DC level</a:t>
            </a:r>
          </a:p>
          <a:p>
            <a:pPr lvl="1" eaLnBrk="1" hangingPunct="1">
              <a:lnSpc>
                <a:spcPct val="85000"/>
              </a:lnSpc>
              <a:spcBef>
                <a:spcPct val="35000"/>
              </a:spcBef>
            </a:pPr>
            <a:r>
              <a:rPr lang="en-GB" altLang="en-US">
                <a:ea typeface="ＭＳ Ｐゴシック" panose="020B0600070205080204" pitchFamily="34" charset="-128"/>
              </a:rPr>
              <a:t>To shape the power spectral density</a:t>
            </a:r>
          </a:p>
          <a:p>
            <a:pPr lvl="1" eaLnBrk="1" hangingPunct="1">
              <a:lnSpc>
                <a:spcPct val="85000"/>
              </a:lnSpc>
              <a:spcBef>
                <a:spcPct val="35000"/>
              </a:spcBef>
            </a:pPr>
            <a:r>
              <a:rPr lang="en-GB" altLang="en-US">
                <a:ea typeface="ＭＳ Ｐゴシック" panose="020B0600070205080204" pitchFamily="34" charset="-128"/>
              </a:rPr>
              <a:t>Bandwidth</a:t>
            </a:r>
          </a:p>
          <a:p>
            <a:pPr lvl="1" eaLnBrk="1" hangingPunct="1">
              <a:lnSpc>
                <a:spcPct val="85000"/>
              </a:lnSpc>
              <a:spcBef>
                <a:spcPct val="35000"/>
              </a:spcBef>
            </a:pPr>
            <a:r>
              <a:rPr lang="en-GB" altLang="en-US">
                <a:ea typeface="ＭＳ Ｐゴシック" panose="020B0600070205080204" pitchFamily="34" charset="-128"/>
              </a:rPr>
              <a:t>Noise immunity</a:t>
            </a:r>
          </a:p>
          <a:p>
            <a:pPr lvl="1" eaLnBrk="1" hangingPunct="1">
              <a:lnSpc>
                <a:spcPct val="85000"/>
              </a:lnSpc>
              <a:spcBef>
                <a:spcPct val="35000"/>
              </a:spcBef>
            </a:pPr>
            <a:r>
              <a:rPr lang="en-GB" altLang="en-US">
                <a:ea typeface="ＭＳ Ｐゴシック" panose="020B0600070205080204" pitchFamily="34" charset="-128"/>
              </a:rPr>
              <a:t>Ease of clock recovery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a:extLst>
              <a:ext uri="{FF2B5EF4-FFF2-40B4-BE49-F238E27FC236}">
                <a16:creationId xmlns:a16="http://schemas.microsoft.com/office/drawing/2014/main" id="{F2F3D48D-8D35-7149-83C4-5074D93C1EA5}"/>
              </a:ext>
            </a:extLst>
          </p:cNvPr>
          <p:cNvSpPr>
            <a:spLocks noGrp="1" noChangeArrowheads="1"/>
          </p:cNvSpPr>
          <p:nvPr>
            <p:ph type="title"/>
          </p:nvPr>
        </p:nvSpPr>
        <p:spPr>
          <a:xfrm>
            <a:off x="303213" y="581025"/>
            <a:ext cx="8489950" cy="1296988"/>
          </a:xfrm>
        </p:spPr>
        <p:txBody>
          <a:bodyPr/>
          <a:lstStyle/>
          <a:p>
            <a:pPr eaLnBrk="1" hangingPunct="1"/>
            <a:r>
              <a:rPr lang="en-GB" altLang="en-US">
                <a:ea typeface="ＭＳ Ｐゴシック" panose="020B0600070205080204" pitchFamily="34" charset="-128"/>
              </a:rPr>
              <a:t>Example Line Codes</a:t>
            </a:r>
            <a:br>
              <a:rPr lang="en-GB" altLang="en-US">
                <a:ea typeface="ＭＳ Ｐゴシック" panose="020B0600070205080204" pitchFamily="34" charset="-128"/>
              </a:rPr>
            </a:br>
            <a:endParaRPr lang="en-GB" altLang="en-US">
              <a:ea typeface="ＭＳ Ｐゴシック" panose="020B0600070205080204" pitchFamily="34" charset="-128"/>
            </a:endParaRPr>
          </a:p>
        </p:txBody>
      </p:sp>
      <p:sp>
        <p:nvSpPr>
          <p:cNvPr id="110594" name="Rectangle 3">
            <a:extLst>
              <a:ext uri="{FF2B5EF4-FFF2-40B4-BE49-F238E27FC236}">
                <a16:creationId xmlns:a16="http://schemas.microsoft.com/office/drawing/2014/main" id="{18D69BB3-943E-6F46-BB65-88A3B49F51E3}"/>
              </a:ext>
            </a:extLst>
          </p:cNvPr>
          <p:cNvSpPr>
            <a:spLocks noChangeArrowheads="1"/>
          </p:cNvSpPr>
          <p:nvPr/>
        </p:nvSpPr>
        <p:spPr bwMode="auto">
          <a:xfrm>
            <a:off x="323850" y="476250"/>
            <a:ext cx="848995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3000" b="1">
              <a:solidFill>
                <a:schemeClr val="tx2"/>
              </a:solidFill>
            </a:endParaRPr>
          </a:p>
        </p:txBody>
      </p:sp>
      <p:grpSp>
        <p:nvGrpSpPr>
          <p:cNvPr id="110595" name="Group 4">
            <a:extLst>
              <a:ext uri="{FF2B5EF4-FFF2-40B4-BE49-F238E27FC236}">
                <a16:creationId xmlns:a16="http://schemas.microsoft.com/office/drawing/2014/main" id="{2C9870AE-0006-754A-BBE1-8BA1509ABA35}"/>
              </a:ext>
            </a:extLst>
          </p:cNvPr>
          <p:cNvGrpSpPr>
            <a:grpSpLocks/>
          </p:cNvGrpSpPr>
          <p:nvPr/>
        </p:nvGrpSpPr>
        <p:grpSpPr bwMode="auto">
          <a:xfrm>
            <a:off x="457200" y="1295400"/>
            <a:ext cx="2286000" cy="1433513"/>
            <a:chOff x="288" y="816"/>
            <a:chExt cx="1440" cy="903"/>
          </a:xfrm>
        </p:grpSpPr>
        <p:sp>
          <p:nvSpPr>
            <p:cNvPr id="110695" name="Line 5">
              <a:extLst>
                <a:ext uri="{FF2B5EF4-FFF2-40B4-BE49-F238E27FC236}">
                  <a16:creationId xmlns:a16="http://schemas.microsoft.com/office/drawing/2014/main" id="{2286C6DD-A092-9648-BEB2-811FE016A66C}"/>
                </a:ext>
              </a:extLst>
            </p:cNvPr>
            <p:cNvSpPr>
              <a:spLocks noChangeShapeType="1"/>
            </p:cNvSpPr>
            <p:nvPr/>
          </p:nvSpPr>
          <p:spPr bwMode="auto">
            <a:xfrm>
              <a:off x="672" y="912"/>
              <a:ext cx="0"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96" name="Line 6">
              <a:extLst>
                <a:ext uri="{FF2B5EF4-FFF2-40B4-BE49-F238E27FC236}">
                  <a16:creationId xmlns:a16="http://schemas.microsoft.com/office/drawing/2014/main" id="{0CAEE391-766B-8E4A-B6CB-D60B6B310863}"/>
                </a:ext>
              </a:extLst>
            </p:cNvPr>
            <p:cNvSpPr>
              <a:spLocks noChangeShapeType="1"/>
            </p:cNvSpPr>
            <p:nvPr/>
          </p:nvSpPr>
          <p:spPr bwMode="auto">
            <a:xfrm>
              <a:off x="576" y="91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97" name="Line 7">
              <a:extLst>
                <a:ext uri="{FF2B5EF4-FFF2-40B4-BE49-F238E27FC236}">
                  <a16:creationId xmlns:a16="http://schemas.microsoft.com/office/drawing/2014/main" id="{680A359A-038D-5B47-8FBC-A5C2FA871A68}"/>
                </a:ext>
              </a:extLst>
            </p:cNvPr>
            <p:cNvSpPr>
              <a:spLocks noChangeShapeType="1"/>
            </p:cNvSpPr>
            <p:nvPr/>
          </p:nvSpPr>
          <p:spPr bwMode="auto">
            <a:xfrm>
              <a:off x="576" y="1248"/>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98" name="Line 8">
              <a:extLst>
                <a:ext uri="{FF2B5EF4-FFF2-40B4-BE49-F238E27FC236}">
                  <a16:creationId xmlns:a16="http://schemas.microsoft.com/office/drawing/2014/main" id="{77C4435D-344E-4D4E-B771-DC6372759706}"/>
                </a:ext>
              </a:extLst>
            </p:cNvPr>
            <p:cNvSpPr>
              <a:spLocks noChangeShapeType="1"/>
            </p:cNvSpPr>
            <p:nvPr/>
          </p:nvSpPr>
          <p:spPr bwMode="auto">
            <a:xfrm>
              <a:off x="576" y="163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99" name="Text Box 9">
              <a:extLst>
                <a:ext uri="{FF2B5EF4-FFF2-40B4-BE49-F238E27FC236}">
                  <a16:creationId xmlns:a16="http://schemas.microsoft.com/office/drawing/2014/main" id="{E58A8760-CFCF-0047-8DBE-E41B4AEDEC11}"/>
                </a:ext>
              </a:extLst>
            </p:cNvPr>
            <p:cNvSpPr txBox="1">
              <a:spLocks noChangeArrowheads="1"/>
            </p:cNvSpPr>
            <p:nvPr/>
          </p:nvSpPr>
          <p:spPr bwMode="auto">
            <a:xfrm>
              <a:off x="288" y="81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+V</a:t>
              </a:r>
            </a:p>
          </p:txBody>
        </p:sp>
        <p:sp>
          <p:nvSpPr>
            <p:cNvPr id="110700" name="Text Box 10">
              <a:extLst>
                <a:ext uri="{FF2B5EF4-FFF2-40B4-BE49-F238E27FC236}">
                  <a16:creationId xmlns:a16="http://schemas.microsoft.com/office/drawing/2014/main" id="{C3D246E2-0671-7749-8D77-BD4EAF0CDA4A}"/>
                </a:ext>
              </a:extLst>
            </p:cNvPr>
            <p:cNvSpPr txBox="1">
              <a:spLocks noChangeArrowheads="1"/>
            </p:cNvSpPr>
            <p:nvPr/>
          </p:nvSpPr>
          <p:spPr bwMode="auto">
            <a:xfrm>
              <a:off x="384" y="115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0</a:t>
              </a:r>
            </a:p>
          </p:txBody>
        </p:sp>
        <p:sp>
          <p:nvSpPr>
            <p:cNvPr id="110701" name="Text Box 11">
              <a:extLst>
                <a:ext uri="{FF2B5EF4-FFF2-40B4-BE49-F238E27FC236}">
                  <a16:creationId xmlns:a16="http://schemas.microsoft.com/office/drawing/2014/main" id="{EB03854D-5454-4247-8BE2-13D8E83CB95F}"/>
                </a:ext>
              </a:extLst>
            </p:cNvPr>
            <p:cNvSpPr txBox="1">
              <a:spLocks noChangeArrowheads="1"/>
            </p:cNvSpPr>
            <p:nvPr/>
          </p:nvSpPr>
          <p:spPr bwMode="auto">
            <a:xfrm>
              <a:off x="288" y="14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-V</a:t>
              </a:r>
            </a:p>
          </p:txBody>
        </p:sp>
        <p:sp>
          <p:nvSpPr>
            <p:cNvPr id="110702" name="Line 12">
              <a:extLst>
                <a:ext uri="{FF2B5EF4-FFF2-40B4-BE49-F238E27FC236}">
                  <a16:creationId xmlns:a16="http://schemas.microsoft.com/office/drawing/2014/main" id="{9D9598FA-5937-DD4B-BEAC-514ECEB7C7FA}"/>
                </a:ext>
              </a:extLst>
            </p:cNvPr>
            <p:cNvSpPr>
              <a:spLocks noChangeShapeType="1"/>
            </p:cNvSpPr>
            <p:nvPr/>
          </p:nvSpPr>
          <p:spPr bwMode="auto">
            <a:xfrm>
              <a:off x="1200" y="912"/>
              <a:ext cx="0"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703" name="Line 13">
              <a:extLst>
                <a:ext uri="{FF2B5EF4-FFF2-40B4-BE49-F238E27FC236}">
                  <a16:creationId xmlns:a16="http://schemas.microsoft.com/office/drawing/2014/main" id="{72543599-24D9-DB41-A586-F327DAD982B6}"/>
                </a:ext>
              </a:extLst>
            </p:cNvPr>
            <p:cNvSpPr>
              <a:spLocks noChangeShapeType="1"/>
            </p:cNvSpPr>
            <p:nvPr/>
          </p:nvSpPr>
          <p:spPr bwMode="auto">
            <a:xfrm>
              <a:off x="1728" y="912"/>
              <a:ext cx="0"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0596" name="Line 14">
            <a:extLst>
              <a:ext uri="{FF2B5EF4-FFF2-40B4-BE49-F238E27FC236}">
                <a16:creationId xmlns:a16="http://schemas.microsoft.com/office/drawing/2014/main" id="{A4ED683A-852C-7248-B0E6-B2C8CAFD46C0}"/>
              </a:ext>
            </a:extLst>
          </p:cNvPr>
          <p:cNvSpPr>
            <a:spLocks noChangeShapeType="1"/>
          </p:cNvSpPr>
          <p:nvPr/>
        </p:nvSpPr>
        <p:spPr bwMode="auto">
          <a:xfrm>
            <a:off x="1143000" y="2133600"/>
            <a:ext cx="6858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0597" name="Text Box 15">
            <a:extLst>
              <a:ext uri="{FF2B5EF4-FFF2-40B4-BE49-F238E27FC236}">
                <a16:creationId xmlns:a16="http://schemas.microsoft.com/office/drawing/2014/main" id="{D6EE0C2B-CB2D-8340-B6A0-4B2D307B8398}"/>
              </a:ext>
            </a:extLst>
          </p:cNvPr>
          <p:cNvSpPr txBox="1">
            <a:spLocks noChangeArrowheads="1"/>
          </p:cNvSpPr>
          <p:nvPr/>
        </p:nvSpPr>
        <p:spPr bwMode="auto">
          <a:xfrm>
            <a:off x="1219200" y="22098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i="1">
                <a:latin typeface="Century Gothic" panose="020B0502020202020204" pitchFamily="34" charset="0"/>
              </a:rPr>
              <a:t>T</a:t>
            </a:r>
            <a:r>
              <a:rPr lang="en-GB" altLang="en-US" sz="1800" b="1" i="1" baseline="-25000">
                <a:latin typeface="Century Gothic" panose="020B0502020202020204" pitchFamily="34" charset="0"/>
              </a:rPr>
              <a:t>0</a:t>
            </a:r>
          </a:p>
        </p:txBody>
      </p:sp>
      <p:sp>
        <p:nvSpPr>
          <p:cNvPr id="110598" name="Line 16">
            <a:extLst>
              <a:ext uri="{FF2B5EF4-FFF2-40B4-BE49-F238E27FC236}">
                <a16:creationId xmlns:a16="http://schemas.microsoft.com/office/drawing/2014/main" id="{119E0B6C-2051-1A46-958C-2F9F0614B660}"/>
              </a:ext>
            </a:extLst>
          </p:cNvPr>
          <p:cNvSpPr>
            <a:spLocks noChangeShapeType="1"/>
          </p:cNvSpPr>
          <p:nvPr/>
        </p:nvSpPr>
        <p:spPr bwMode="auto">
          <a:xfrm>
            <a:off x="1981200" y="2133600"/>
            <a:ext cx="6858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0599" name="Text Box 17">
            <a:extLst>
              <a:ext uri="{FF2B5EF4-FFF2-40B4-BE49-F238E27FC236}">
                <a16:creationId xmlns:a16="http://schemas.microsoft.com/office/drawing/2014/main" id="{5C7D7955-F554-CF4A-9302-63FA796B57B7}"/>
              </a:ext>
            </a:extLst>
          </p:cNvPr>
          <p:cNvSpPr txBox="1">
            <a:spLocks noChangeArrowheads="1"/>
          </p:cNvSpPr>
          <p:nvPr/>
        </p:nvSpPr>
        <p:spPr bwMode="auto">
          <a:xfrm>
            <a:off x="2057400" y="22098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i="1">
                <a:latin typeface="Century Gothic" panose="020B0502020202020204" pitchFamily="34" charset="0"/>
              </a:rPr>
              <a:t>T</a:t>
            </a:r>
            <a:r>
              <a:rPr lang="en-GB" altLang="en-US" sz="1800" b="1" i="1" baseline="-25000">
                <a:latin typeface="Century Gothic" panose="020B0502020202020204" pitchFamily="34" charset="0"/>
              </a:rPr>
              <a:t>0</a:t>
            </a:r>
          </a:p>
        </p:txBody>
      </p:sp>
      <p:sp>
        <p:nvSpPr>
          <p:cNvPr id="110600" name="Line 18">
            <a:extLst>
              <a:ext uri="{FF2B5EF4-FFF2-40B4-BE49-F238E27FC236}">
                <a16:creationId xmlns:a16="http://schemas.microsoft.com/office/drawing/2014/main" id="{77F08B7A-09B4-F241-AE31-C103A0D9DA6D}"/>
              </a:ext>
            </a:extLst>
          </p:cNvPr>
          <p:cNvSpPr>
            <a:spLocks noChangeShapeType="1"/>
          </p:cNvSpPr>
          <p:nvPr/>
        </p:nvSpPr>
        <p:spPr bwMode="auto">
          <a:xfrm flipV="1">
            <a:off x="1143000" y="1981200"/>
            <a:ext cx="685800"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1" name="Line 19">
            <a:extLst>
              <a:ext uri="{FF2B5EF4-FFF2-40B4-BE49-F238E27FC236}">
                <a16:creationId xmlns:a16="http://schemas.microsoft.com/office/drawing/2014/main" id="{A7D69F00-42E4-4741-AE93-EBF117C61A60}"/>
              </a:ext>
            </a:extLst>
          </p:cNvPr>
          <p:cNvSpPr>
            <a:spLocks noChangeShapeType="1"/>
          </p:cNvSpPr>
          <p:nvPr/>
        </p:nvSpPr>
        <p:spPr bwMode="auto">
          <a:xfrm flipV="1">
            <a:off x="1981200" y="1524000"/>
            <a:ext cx="0" cy="4572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2" name="Line 20">
            <a:extLst>
              <a:ext uri="{FF2B5EF4-FFF2-40B4-BE49-F238E27FC236}">
                <a16:creationId xmlns:a16="http://schemas.microsoft.com/office/drawing/2014/main" id="{5F4A665E-5F74-AC46-A4B4-EEFECF25A063}"/>
              </a:ext>
            </a:extLst>
          </p:cNvPr>
          <p:cNvSpPr>
            <a:spLocks noChangeShapeType="1"/>
          </p:cNvSpPr>
          <p:nvPr/>
        </p:nvSpPr>
        <p:spPr bwMode="auto">
          <a:xfrm>
            <a:off x="1981200" y="1524000"/>
            <a:ext cx="685800"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3" name="Line 21">
            <a:extLst>
              <a:ext uri="{FF2B5EF4-FFF2-40B4-BE49-F238E27FC236}">
                <a16:creationId xmlns:a16="http://schemas.microsoft.com/office/drawing/2014/main" id="{2F689909-AA2E-8F4F-9E8B-1FE2CB174EF4}"/>
              </a:ext>
            </a:extLst>
          </p:cNvPr>
          <p:cNvSpPr>
            <a:spLocks noChangeShapeType="1"/>
          </p:cNvSpPr>
          <p:nvPr/>
        </p:nvSpPr>
        <p:spPr bwMode="auto">
          <a:xfrm>
            <a:off x="2667000" y="1524000"/>
            <a:ext cx="0" cy="4572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4" name="Text Box 22">
            <a:extLst>
              <a:ext uri="{FF2B5EF4-FFF2-40B4-BE49-F238E27FC236}">
                <a16:creationId xmlns:a16="http://schemas.microsoft.com/office/drawing/2014/main" id="{0BE19218-24C3-EB41-B3D9-07DFC7C544DD}"/>
              </a:ext>
            </a:extLst>
          </p:cNvPr>
          <p:cNvSpPr txBox="1">
            <a:spLocks noChangeArrowheads="1"/>
          </p:cNvSpPr>
          <p:nvPr/>
        </p:nvSpPr>
        <p:spPr bwMode="auto">
          <a:xfrm>
            <a:off x="2895600" y="1600200"/>
            <a:ext cx="1295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Unipolar</a:t>
            </a:r>
          </a:p>
          <a:p>
            <a:pPr>
              <a:spcBef>
                <a:spcPct val="50000"/>
              </a:spcBef>
              <a:buFontTx/>
              <a:buNone/>
            </a:pPr>
            <a:r>
              <a:rPr lang="en-GB" altLang="en-US" sz="1800" b="1">
                <a:latin typeface="Century Gothic" panose="020B0502020202020204" pitchFamily="34" charset="0"/>
              </a:rPr>
              <a:t>NRZ</a:t>
            </a:r>
          </a:p>
        </p:txBody>
      </p:sp>
      <p:grpSp>
        <p:nvGrpSpPr>
          <p:cNvPr id="110605" name="Group 23">
            <a:extLst>
              <a:ext uri="{FF2B5EF4-FFF2-40B4-BE49-F238E27FC236}">
                <a16:creationId xmlns:a16="http://schemas.microsoft.com/office/drawing/2014/main" id="{045CFDEC-3BB5-8443-B4CA-B2825C0DA851}"/>
              </a:ext>
            </a:extLst>
          </p:cNvPr>
          <p:cNvGrpSpPr>
            <a:grpSpLocks/>
          </p:cNvGrpSpPr>
          <p:nvPr/>
        </p:nvGrpSpPr>
        <p:grpSpPr bwMode="auto">
          <a:xfrm>
            <a:off x="457200" y="3124200"/>
            <a:ext cx="2286000" cy="1433513"/>
            <a:chOff x="288" y="816"/>
            <a:chExt cx="1440" cy="903"/>
          </a:xfrm>
        </p:grpSpPr>
        <p:sp>
          <p:nvSpPr>
            <p:cNvPr id="110686" name="Line 24">
              <a:extLst>
                <a:ext uri="{FF2B5EF4-FFF2-40B4-BE49-F238E27FC236}">
                  <a16:creationId xmlns:a16="http://schemas.microsoft.com/office/drawing/2014/main" id="{45123EFF-F3A6-704A-854B-3E0791A66FBC}"/>
                </a:ext>
              </a:extLst>
            </p:cNvPr>
            <p:cNvSpPr>
              <a:spLocks noChangeShapeType="1"/>
            </p:cNvSpPr>
            <p:nvPr/>
          </p:nvSpPr>
          <p:spPr bwMode="auto">
            <a:xfrm>
              <a:off x="672" y="912"/>
              <a:ext cx="0"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87" name="Line 25">
              <a:extLst>
                <a:ext uri="{FF2B5EF4-FFF2-40B4-BE49-F238E27FC236}">
                  <a16:creationId xmlns:a16="http://schemas.microsoft.com/office/drawing/2014/main" id="{B850910E-19B9-C242-97A3-1DBE48192B22}"/>
                </a:ext>
              </a:extLst>
            </p:cNvPr>
            <p:cNvSpPr>
              <a:spLocks noChangeShapeType="1"/>
            </p:cNvSpPr>
            <p:nvPr/>
          </p:nvSpPr>
          <p:spPr bwMode="auto">
            <a:xfrm>
              <a:off x="576" y="91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88" name="Line 26">
              <a:extLst>
                <a:ext uri="{FF2B5EF4-FFF2-40B4-BE49-F238E27FC236}">
                  <a16:creationId xmlns:a16="http://schemas.microsoft.com/office/drawing/2014/main" id="{A40E48EE-94C3-3841-ABB3-96958AEB5885}"/>
                </a:ext>
              </a:extLst>
            </p:cNvPr>
            <p:cNvSpPr>
              <a:spLocks noChangeShapeType="1"/>
            </p:cNvSpPr>
            <p:nvPr/>
          </p:nvSpPr>
          <p:spPr bwMode="auto">
            <a:xfrm>
              <a:off x="576" y="1248"/>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89" name="Line 27">
              <a:extLst>
                <a:ext uri="{FF2B5EF4-FFF2-40B4-BE49-F238E27FC236}">
                  <a16:creationId xmlns:a16="http://schemas.microsoft.com/office/drawing/2014/main" id="{412A6507-385F-D14C-8C93-DEBCBB780885}"/>
                </a:ext>
              </a:extLst>
            </p:cNvPr>
            <p:cNvSpPr>
              <a:spLocks noChangeShapeType="1"/>
            </p:cNvSpPr>
            <p:nvPr/>
          </p:nvSpPr>
          <p:spPr bwMode="auto">
            <a:xfrm>
              <a:off x="576" y="163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90" name="Text Box 28">
              <a:extLst>
                <a:ext uri="{FF2B5EF4-FFF2-40B4-BE49-F238E27FC236}">
                  <a16:creationId xmlns:a16="http://schemas.microsoft.com/office/drawing/2014/main" id="{D811D43A-B793-1E4B-9F36-C97898990052}"/>
                </a:ext>
              </a:extLst>
            </p:cNvPr>
            <p:cNvSpPr txBox="1">
              <a:spLocks noChangeArrowheads="1"/>
            </p:cNvSpPr>
            <p:nvPr/>
          </p:nvSpPr>
          <p:spPr bwMode="auto">
            <a:xfrm>
              <a:off x="288" y="81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+V</a:t>
              </a:r>
            </a:p>
          </p:txBody>
        </p:sp>
        <p:sp>
          <p:nvSpPr>
            <p:cNvPr id="110691" name="Text Box 29">
              <a:extLst>
                <a:ext uri="{FF2B5EF4-FFF2-40B4-BE49-F238E27FC236}">
                  <a16:creationId xmlns:a16="http://schemas.microsoft.com/office/drawing/2014/main" id="{59653656-FE9B-A545-91B1-6828D2A20168}"/>
                </a:ext>
              </a:extLst>
            </p:cNvPr>
            <p:cNvSpPr txBox="1">
              <a:spLocks noChangeArrowheads="1"/>
            </p:cNvSpPr>
            <p:nvPr/>
          </p:nvSpPr>
          <p:spPr bwMode="auto">
            <a:xfrm>
              <a:off x="384" y="115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0</a:t>
              </a:r>
            </a:p>
          </p:txBody>
        </p:sp>
        <p:sp>
          <p:nvSpPr>
            <p:cNvPr id="110692" name="Text Box 30">
              <a:extLst>
                <a:ext uri="{FF2B5EF4-FFF2-40B4-BE49-F238E27FC236}">
                  <a16:creationId xmlns:a16="http://schemas.microsoft.com/office/drawing/2014/main" id="{40F533C8-1F1D-D645-A588-FE03F6C91D43}"/>
                </a:ext>
              </a:extLst>
            </p:cNvPr>
            <p:cNvSpPr txBox="1">
              <a:spLocks noChangeArrowheads="1"/>
            </p:cNvSpPr>
            <p:nvPr/>
          </p:nvSpPr>
          <p:spPr bwMode="auto">
            <a:xfrm>
              <a:off x="288" y="14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-V</a:t>
              </a:r>
            </a:p>
          </p:txBody>
        </p:sp>
        <p:sp>
          <p:nvSpPr>
            <p:cNvPr id="110693" name="Line 31">
              <a:extLst>
                <a:ext uri="{FF2B5EF4-FFF2-40B4-BE49-F238E27FC236}">
                  <a16:creationId xmlns:a16="http://schemas.microsoft.com/office/drawing/2014/main" id="{471464E1-D117-DF47-9DB4-BA371D1130B0}"/>
                </a:ext>
              </a:extLst>
            </p:cNvPr>
            <p:cNvSpPr>
              <a:spLocks noChangeShapeType="1"/>
            </p:cNvSpPr>
            <p:nvPr/>
          </p:nvSpPr>
          <p:spPr bwMode="auto">
            <a:xfrm>
              <a:off x="1200" y="912"/>
              <a:ext cx="0"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94" name="Line 32">
              <a:extLst>
                <a:ext uri="{FF2B5EF4-FFF2-40B4-BE49-F238E27FC236}">
                  <a16:creationId xmlns:a16="http://schemas.microsoft.com/office/drawing/2014/main" id="{8F3144DE-7819-A04C-AAB7-BFA48066C6AA}"/>
                </a:ext>
              </a:extLst>
            </p:cNvPr>
            <p:cNvSpPr>
              <a:spLocks noChangeShapeType="1"/>
            </p:cNvSpPr>
            <p:nvPr/>
          </p:nvSpPr>
          <p:spPr bwMode="auto">
            <a:xfrm>
              <a:off x="1728" y="912"/>
              <a:ext cx="0"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0606" name="Group 33">
            <a:extLst>
              <a:ext uri="{FF2B5EF4-FFF2-40B4-BE49-F238E27FC236}">
                <a16:creationId xmlns:a16="http://schemas.microsoft.com/office/drawing/2014/main" id="{14A637A5-03F9-C048-B370-AAD5F70C0183}"/>
              </a:ext>
            </a:extLst>
          </p:cNvPr>
          <p:cNvGrpSpPr>
            <a:grpSpLocks/>
          </p:cNvGrpSpPr>
          <p:nvPr/>
        </p:nvGrpSpPr>
        <p:grpSpPr bwMode="auto">
          <a:xfrm>
            <a:off x="4495800" y="4648200"/>
            <a:ext cx="2286000" cy="1433513"/>
            <a:chOff x="288" y="816"/>
            <a:chExt cx="1440" cy="903"/>
          </a:xfrm>
        </p:grpSpPr>
        <p:sp>
          <p:nvSpPr>
            <p:cNvPr id="110677" name="Line 34">
              <a:extLst>
                <a:ext uri="{FF2B5EF4-FFF2-40B4-BE49-F238E27FC236}">
                  <a16:creationId xmlns:a16="http://schemas.microsoft.com/office/drawing/2014/main" id="{D77E577E-FC91-5D40-94B8-7BC0834EF9E0}"/>
                </a:ext>
              </a:extLst>
            </p:cNvPr>
            <p:cNvSpPr>
              <a:spLocks noChangeShapeType="1"/>
            </p:cNvSpPr>
            <p:nvPr/>
          </p:nvSpPr>
          <p:spPr bwMode="auto">
            <a:xfrm>
              <a:off x="672" y="912"/>
              <a:ext cx="0"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78" name="Line 35">
              <a:extLst>
                <a:ext uri="{FF2B5EF4-FFF2-40B4-BE49-F238E27FC236}">
                  <a16:creationId xmlns:a16="http://schemas.microsoft.com/office/drawing/2014/main" id="{7E7AA034-BA38-E046-9545-3A04B1A87C3C}"/>
                </a:ext>
              </a:extLst>
            </p:cNvPr>
            <p:cNvSpPr>
              <a:spLocks noChangeShapeType="1"/>
            </p:cNvSpPr>
            <p:nvPr/>
          </p:nvSpPr>
          <p:spPr bwMode="auto">
            <a:xfrm>
              <a:off x="576" y="91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79" name="Line 36">
              <a:extLst>
                <a:ext uri="{FF2B5EF4-FFF2-40B4-BE49-F238E27FC236}">
                  <a16:creationId xmlns:a16="http://schemas.microsoft.com/office/drawing/2014/main" id="{17D1AC5B-9DA2-0A4F-8D14-17610F421654}"/>
                </a:ext>
              </a:extLst>
            </p:cNvPr>
            <p:cNvSpPr>
              <a:spLocks noChangeShapeType="1"/>
            </p:cNvSpPr>
            <p:nvPr/>
          </p:nvSpPr>
          <p:spPr bwMode="auto">
            <a:xfrm>
              <a:off x="576" y="1248"/>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80" name="Line 37">
              <a:extLst>
                <a:ext uri="{FF2B5EF4-FFF2-40B4-BE49-F238E27FC236}">
                  <a16:creationId xmlns:a16="http://schemas.microsoft.com/office/drawing/2014/main" id="{C2E7E933-75F2-5F46-BE5C-A1F35F08BBAD}"/>
                </a:ext>
              </a:extLst>
            </p:cNvPr>
            <p:cNvSpPr>
              <a:spLocks noChangeShapeType="1"/>
            </p:cNvSpPr>
            <p:nvPr/>
          </p:nvSpPr>
          <p:spPr bwMode="auto">
            <a:xfrm>
              <a:off x="576" y="163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81" name="Text Box 38">
              <a:extLst>
                <a:ext uri="{FF2B5EF4-FFF2-40B4-BE49-F238E27FC236}">
                  <a16:creationId xmlns:a16="http://schemas.microsoft.com/office/drawing/2014/main" id="{18084493-CEC9-8B44-AB9B-56EA36392FFF}"/>
                </a:ext>
              </a:extLst>
            </p:cNvPr>
            <p:cNvSpPr txBox="1">
              <a:spLocks noChangeArrowheads="1"/>
            </p:cNvSpPr>
            <p:nvPr/>
          </p:nvSpPr>
          <p:spPr bwMode="auto">
            <a:xfrm>
              <a:off x="288" y="81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+V</a:t>
              </a:r>
            </a:p>
          </p:txBody>
        </p:sp>
        <p:sp>
          <p:nvSpPr>
            <p:cNvPr id="110682" name="Text Box 39">
              <a:extLst>
                <a:ext uri="{FF2B5EF4-FFF2-40B4-BE49-F238E27FC236}">
                  <a16:creationId xmlns:a16="http://schemas.microsoft.com/office/drawing/2014/main" id="{E19C481F-23F9-224C-8934-30B9FA026C7E}"/>
                </a:ext>
              </a:extLst>
            </p:cNvPr>
            <p:cNvSpPr txBox="1">
              <a:spLocks noChangeArrowheads="1"/>
            </p:cNvSpPr>
            <p:nvPr/>
          </p:nvSpPr>
          <p:spPr bwMode="auto">
            <a:xfrm>
              <a:off x="384" y="115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0</a:t>
              </a:r>
            </a:p>
          </p:txBody>
        </p:sp>
        <p:sp>
          <p:nvSpPr>
            <p:cNvPr id="110683" name="Text Box 40">
              <a:extLst>
                <a:ext uri="{FF2B5EF4-FFF2-40B4-BE49-F238E27FC236}">
                  <a16:creationId xmlns:a16="http://schemas.microsoft.com/office/drawing/2014/main" id="{45D34206-099C-604B-9EF4-658D027178A4}"/>
                </a:ext>
              </a:extLst>
            </p:cNvPr>
            <p:cNvSpPr txBox="1">
              <a:spLocks noChangeArrowheads="1"/>
            </p:cNvSpPr>
            <p:nvPr/>
          </p:nvSpPr>
          <p:spPr bwMode="auto">
            <a:xfrm>
              <a:off x="288" y="14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-V</a:t>
              </a:r>
            </a:p>
          </p:txBody>
        </p:sp>
        <p:sp>
          <p:nvSpPr>
            <p:cNvPr id="110684" name="Line 41">
              <a:extLst>
                <a:ext uri="{FF2B5EF4-FFF2-40B4-BE49-F238E27FC236}">
                  <a16:creationId xmlns:a16="http://schemas.microsoft.com/office/drawing/2014/main" id="{965FD340-036B-6648-B789-89426859624A}"/>
                </a:ext>
              </a:extLst>
            </p:cNvPr>
            <p:cNvSpPr>
              <a:spLocks noChangeShapeType="1"/>
            </p:cNvSpPr>
            <p:nvPr/>
          </p:nvSpPr>
          <p:spPr bwMode="auto">
            <a:xfrm>
              <a:off x="1200" y="912"/>
              <a:ext cx="0"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85" name="Line 42">
              <a:extLst>
                <a:ext uri="{FF2B5EF4-FFF2-40B4-BE49-F238E27FC236}">
                  <a16:creationId xmlns:a16="http://schemas.microsoft.com/office/drawing/2014/main" id="{802F8F37-D3D2-AC45-B7A8-588799D1BDBE}"/>
                </a:ext>
              </a:extLst>
            </p:cNvPr>
            <p:cNvSpPr>
              <a:spLocks noChangeShapeType="1"/>
            </p:cNvSpPr>
            <p:nvPr/>
          </p:nvSpPr>
          <p:spPr bwMode="auto">
            <a:xfrm>
              <a:off x="1728" y="912"/>
              <a:ext cx="0"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0607" name="Group 43">
            <a:extLst>
              <a:ext uri="{FF2B5EF4-FFF2-40B4-BE49-F238E27FC236}">
                <a16:creationId xmlns:a16="http://schemas.microsoft.com/office/drawing/2014/main" id="{4DEF1CD7-E5C1-8843-9263-29EA34FE5330}"/>
              </a:ext>
            </a:extLst>
          </p:cNvPr>
          <p:cNvGrpSpPr>
            <a:grpSpLocks/>
          </p:cNvGrpSpPr>
          <p:nvPr/>
        </p:nvGrpSpPr>
        <p:grpSpPr bwMode="auto">
          <a:xfrm>
            <a:off x="4495800" y="3048000"/>
            <a:ext cx="2286000" cy="1433513"/>
            <a:chOff x="288" y="816"/>
            <a:chExt cx="1440" cy="903"/>
          </a:xfrm>
        </p:grpSpPr>
        <p:sp>
          <p:nvSpPr>
            <p:cNvPr id="110668" name="Line 44">
              <a:extLst>
                <a:ext uri="{FF2B5EF4-FFF2-40B4-BE49-F238E27FC236}">
                  <a16:creationId xmlns:a16="http://schemas.microsoft.com/office/drawing/2014/main" id="{DB8A8E8B-C894-804A-9266-18D87F7B6494}"/>
                </a:ext>
              </a:extLst>
            </p:cNvPr>
            <p:cNvSpPr>
              <a:spLocks noChangeShapeType="1"/>
            </p:cNvSpPr>
            <p:nvPr/>
          </p:nvSpPr>
          <p:spPr bwMode="auto">
            <a:xfrm>
              <a:off x="672" y="912"/>
              <a:ext cx="0"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69" name="Line 45">
              <a:extLst>
                <a:ext uri="{FF2B5EF4-FFF2-40B4-BE49-F238E27FC236}">
                  <a16:creationId xmlns:a16="http://schemas.microsoft.com/office/drawing/2014/main" id="{244F7770-954D-B742-9F1B-AC453B20B7F1}"/>
                </a:ext>
              </a:extLst>
            </p:cNvPr>
            <p:cNvSpPr>
              <a:spLocks noChangeShapeType="1"/>
            </p:cNvSpPr>
            <p:nvPr/>
          </p:nvSpPr>
          <p:spPr bwMode="auto">
            <a:xfrm>
              <a:off x="576" y="91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70" name="Line 46">
              <a:extLst>
                <a:ext uri="{FF2B5EF4-FFF2-40B4-BE49-F238E27FC236}">
                  <a16:creationId xmlns:a16="http://schemas.microsoft.com/office/drawing/2014/main" id="{FD2EC88C-20D6-2D4D-8F2C-7DC8B7CC16D4}"/>
                </a:ext>
              </a:extLst>
            </p:cNvPr>
            <p:cNvSpPr>
              <a:spLocks noChangeShapeType="1"/>
            </p:cNvSpPr>
            <p:nvPr/>
          </p:nvSpPr>
          <p:spPr bwMode="auto">
            <a:xfrm>
              <a:off x="576" y="1248"/>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71" name="Line 47">
              <a:extLst>
                <a:ext uri="{FF2B5EF4-FFF2-40B4-BE49-F238E27FC236}">
                  <a16:creationId xmlns:a16="http://schemas.microsoft.com/office/drawing/2014/main" id="{4D3D67B4-9FC5-9A4D-8469-9104EBCD76A9}"/>
                </a:ext>
              </a:extLst>
            </p:cNvPr>
            <p:cNvSpPr>
              <a:spLocks noChangeShapeType="1"/>
            </p:cNvSpPr>
            <p:nvPr/>
          </p:nvSpPr>
          <p:spPr bwMode="auto">
            <a:xfrm>
              <a:off x="576" y="163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72" name="Text Box 48">
              <a:extLst>
                <a:ext uri="{FF2B5EF4-FFF2-40B4-BE49-F238E27FC236}">
                  <a16:creationId xmlns:a16="http://schemas.microsoft.com/office/drawing/2014/main" id="{5380C9B8-67DF-FF4E-8E7E-0D0F56007045}"/>
                </a:ext>
              </a:extLst>
            </p:cNvPr>
            <p:cNvSpPr txBox="1">
              <a:spLocks noChangeArrowheads="1"/>
            </p:cNvSpPr>
            <p:nvPr/>
          </p:nvSpPr>
          <p:spPr bwMode="auto">
            <a:xfrm>
              <a:off x="288" y="81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+V</a:t>
              </a:r>
            </a:p>
          </p:txBody>
        </p:sp>
        <p:sp>
          <p:nvSpPr>
            <p:cNvPr id="110673" name="Text Box 49">
              <a:extLst>
                <a:ext uri="{FF2B5EF4-FFF2-40B4-BE49-F238E27FC236}">
                  <a16:creationId xmlns:a16="http://schemas.microsoft.com/office/drawing/2014/main" id="{9FA27C89-F500-D54B-A6C4-0E887CF06D2B}"/>
                </a:ext>
              </a:extLst>
            </p:cNvPr>
            <p:cNvSpPr txBox="1">
              <a:spLocks noChangeArrowheads="1"/>
            </p:cNvSpPr>
            <p:nvPr/>
          </p:nvSpPr>
          <p:spPr bwMode="auto">
            <a:xfrm>
              <a:off x="384" y="115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0</a:t>
              </a:r>
            </a:p>
          </p:txBody>
        </p:sp>
        <p:sp>
          <p:nvSpPr>
            <p:cNvPr id="110674" name="Text Box 50">
              <a:extLst>
                <a:ext uri="{FF2B5EF4-FFF2-40B4-BE49-F238E27FC236}">
                  <a16:creationId xmlns:a16="http://schemas.microsoft.com/office/drawing/2014/main" id="{037401DC-7013-6B48-AFAE-E6247AD99D8E}"/>
                </a:ext>
              </a:extLst>
            </p:cNvPr>
            <p:cNvSpPr txBox="1">
              <a:spLocks noChangeArrowheads="1"/>
            </p:cNvSpPr>
            <p:nvPr/>
          </p:nvSpPr>
          <p:spPr bwMode="auto">
            <a:xfrm>
              <a:off x="288" y="14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-V</a:t>
              </a:r>
            </a:p>
          </p:txBody>
        </p:sp>
        <p:sp>
          <p:nvSpPr>
            <p:cNvPr id="110675" name="Line 51">
              <a:extLst>
                <a:ext uri="{FF2B5EF4-FFF2-40B4-BE49-F238E27FC236}">
                  <a16:creationId xmlns:a16="http://schemas.microsoft.com/office/drawing/2014/main" id="{0EDB8DDE-7AFF-B543-86AA-164C033A4CE0}"/>
                </a:ext>
              </a:extLst>
            </p:cNvPr>
            <p:cNvSpPr>
              <a:spLocks noChangeShapeType="1"/>
            </p:cNvSpPr>
            <p:nvPr/>
          </p:nvSpPr>
          <p:spPr bwMode="auto">
            <a:xfrm>
              <a:off x="1200" y="912"/>
              <a:ext cx="0"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76" name="Line 52">
              <a:extLst>
                <a:ext uri="{FF2B5EF4-FFF2-40B4-BE49-F238E27FC236}">
                  <a16:creationId xmlns:a16="http://schemas.microsoft.com/office/drawing/2014/main" id="{3E3DD9D7-FF84-8D45-976D-75E8A41DDDBC}"/>
                </a:ext>
              </a:extLst>
            </p:cNvPr>
            <p:cNvSpPr>
              <a:spLocks noChangeShapeType="1"/>
            </p:cNvSpPr>
            <p:nvPr/>
          </p:nvSpPr>
          <p:spPr bwMode="auto">
            <a:xfrm>
              <a:off x="1728" y="912"/>
              <a:ext cx="0"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0608" name="Group 53">
            <a:extLst>
              <a:ext uri="{FF2B5EF4-FFF2-40B4-BE49-F238E27FC236}">
                <a16:creationId xmlns:a16="http://schemas.microsoft.com/office/drawing/2014/main" id="{329D83E6-2847-3545-B3CD-A72992CFB9AF}"/>
              </a:ext>
            </a:extLst>
          </p:cNvPr>
          <p:cNvGrpSpPr>
            <a:grpSpLocks/>
          </p:cNvGrpSpPr>
          <p:nvPr/>
        </p:nvGrpSpPr>
        <p:grpSpPr bwMode="auto">
          <a:xfrm>
            <a:off x="4495800" y="1371600"/>
            <a:ext cx="2286000" cy="1433513"/>
            <a:chOff x="288" y="816"/>
            <a:chExt cx="1440" cy="903"/>
          </a:xfrm>
        </p:grpSpPr>
        <p:sp>
          <p:nvSpPr>
            <p:cNvPr id="110659" name="Line 54">
              <a:extLst>
                <a:ext uri="{FF2B5EF4-FFF2-40B4-BE49-F238E27FC236}">
                  <a16:creationId xmlns:a16="http://schemas.microsoft.com/office/drawing/2014/main" id="{C7DECAA4-DF7A-5A41-8B95-67BE20C4B8CB}"/>
                </a:ext>
              </a:extLst>
            </p:cNvPr>
            <p:cNvSpPr>
              <a:spLocks noChangeShapeType="1"/>
            </p:cNvSpPr>
            <p:nvPr/>
          </p:nvSpPr>
          <p:spPr bwMode="auto">
            <a:xfrm>
              <a:off x="672" y="912"/>
              <a:ext cx="0"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60" name="Line 55">
              <a:extLst>
                <a:ext uri="{FF2B5EF4-FFF2-40B4-BE49-F238E27FC236}">
                  <a16:creationId xmlns:a16="http://schemas.microsoft.com/office/drawing/2014/main" id="{FA3CE45C-ABD3-A64C-BB54-0B4002CC8527}"/>
                </a:ext>
              </a:extLst>
            </p:cNvPr>
            <p:cNvSpPr>
              <a:spLocks noChangeShapeType="1"/>
            </p:cNvSpPr>
            <p:nvPr/>
          </p:nvSpPr>
          <p:spPr bwMode="auto">
            <a:xfrm>
              <a:off x="576" y="91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61" name="Line 56">
              <a:extLst>
                <a:ext uri="{FF2B5EF4-FFF2-40B4-BE49-F238E27FC236}">
                  <a16:creationId xmlns:a16="http://schemas.microsoft.com/office/drawing/2014/main" id="{575EF0AD-56AD-2540-89A9-D3DE26738FCA}"/>
                </a:ext>
              </a:extLst>
            </p:cNvPr>
            <p:cNvSpPr>
              <a:spLocks noChangeShapeType="1"/>
            </p:cNvSpPr>
            <p:nvPr/>
          </p:nvSpPr>
          <p:spPr bwMode="auto">
            <a:xfrm>
              <a:off x="576" y="1248"/>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62" name="Line 57">
              <a:extLst>
                <a:ext uri="{FF2B5EF4-FFF2-40B4-BE49-F238E27FC236}">
                  <a16:creationId xmlns:a16="http://schemas.microsoft.com/office/drawing/2014/main" id="{5EE6AFDC-D50F-F54C-92A5-90B0C0671FF4}"/>
                </a:ext>
              </a:extLst>
            </p:cNvPr>
            <p:cNvSpPr>
              <a:spLocks noChangeShapeType="1"/>
            </p:cNvSpPr>
            <p:nvPr/>
          </p:nvSpPr>
          <p:spPr bwMode="auto">
            <a:xfrm>
              <a:off x="576" y="163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63" name="Text Box 58">
              <a:extLst>
                <a:ext uri="{FF2B5EF4-FFF2-40B4-BE49-F238E27FC236}">
                  <a16:creationId xmlns:a16="http://schemas.microsoft.com/office/drawing/2014/main" id="{55CE3618-7837-6041-8479-16046F397E28}"/>
                </a:ext>
              </a:extLst>
            </p:cNvPr>
            <p:cNvSpPr txBox="1">
              <a:spLocks noChangeArrowheads="1"/>
            </p:cNvSpPr>
            <p:nvPr/>
          </p:nvSpPr>
          <p:spPr bwMode="auto">
            <a:xfrm>
              <a:off x="288" y="81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+V</a:t>
              </a:r>
            </a:p>
          </p:txBody>
        </p:sp>
        <p:sp>
          <p:nvSpPr>
            <p:cNvPr id="110664" name="Text Box 59">
              <a:extLst>
                <a:ext uri="{FF2B5EF4-FFF2-40B4-BE49-F238E27FC236}">
                  <a16:creationId xmlns:a16="http://schemas.microsoft.com/office/drawing/2014/main" id="{1973A673-8406-6C49-AC79-851D274B6208}"/>
                </a:ext>
              </a:extLst>
            </p:cNvPr>
            <p:cNvSpPr txBox="1">
              <a:spLocks noChangeArrowheads="1"/>
            </p:cNvSpPr>
            <p:nvPr/>
          </p:nvSpPr>
          <p:spPr bwMode="auto">
            <a:xfrm>
              <a:off x="384" y="115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0</a:t>
              </a:r>
            </a:p>
          </p:txBody>
        </p:sp>
        <p:sp>
          <p:nvSpPr>
            <p:cNvPr id="110665" name="Text Box 60">
              <a:extLst>
                <a:ext uri="{FF2B5EF4-FFF2-40B4-BE49-F238E27FC236}">
                  <a16:creationId xmlns:a16="http://schemas.microsoft.com/office/drawing/2014/main" id="{B0D4598A-49F4-2245-9A03-0EB0B276B223}"/>
                </a:ext>
              </a:extLst>
            </p:cNvPr>
            <p:cNvSpPr txBox="1">
              <a:spLocks noChangeArrowheads="1"/>
            </p:cNvSpPr>
            <p:nvPr/>
          </p:nvSpPr>
          <p:spPr bwMode="auto">
            <a:xfrm>
              <a:off x="288" y="14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-V</a:t>
              </a:r>
            </a:p>
          </p:txBody>
        </p:sp>
        <p:sp>
          <p:nvSpPr>
            <p:cNvPr id="110666" name="Line 61">
              <a:extLst>
                <a:ext uri="{FF2B5EF4-FFF2-40B4-BE49-F238E27FC236}">
                  <a16:creationId xmlns:a16="http://schemas.microsoft.com/office/drawing/2014/main" id="{173A5EF7-42BA-4B4E-95D0-F7DD0BB1E3BD}"/>
                </a:ext>
              </a:extLst>
            </p:cNvPr>
            <p:cNvSpPr>
              <a:spLocks noChangeShapeType="1"/>
            </p:cNvSpPr>
            <p:nvPr/>
          </p:nvSpPr>
          <p:spPr bwMode="auto">
            <a:xfrm>
              <a:off x="1200" y="912"/>
              <a:ext cx="0"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67" name="Line 62">
              <a:extLst>
                <a:ext uri="{FF2B5EF4-FFF2-40B4-BE49-F238E27FC236}">
                  <a16:creationId xmlns:a16="http://schemas.microsoft.com/office/drawing/2014/main" id="{8D76F500-4FE5-7F42-BF39-C7E042580020}"/>
                </a:ext>
              </a:extLst>
            </p:cNvPr>
            <p:cNvSpPr>
              <a:spLocks noChangeShapeType="1"/>
            </p:cNvSpPr>
            <p:nvPr/>
          </p:nvSpPr>
          <p:spPr bwMode="auto">
            <a:xfrm>
              <a:off x="1728" y="912"/>
              <a:ext cx="0"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0609" name="Text Box 63">
            <a:extLst>
              <a:ext uri="{FF2B5EF4-FFF2-40B4-BE49-F238E27FC236}">
                <a16:creationId xmlns:a16="http://schemas.microsoft.com/office/drawing/2014/main" id="{19B636CA-DEAC-3B45-8B6A-E2252B491925}"/>
              </a:ext>
            </a:extLst>
          </p:cNvPr>
          <p:cNvSpPr txBox="1">
            <a:spLocks noChangeArrowheads="1"/>
          </p:cNvSpPr>
          <p:nvPr/>
        </p:nvSpPr>
        <p:spPr bwMode="auto">
          <a:xfrm>
            <a:off x="7162800" y="1676400"/>
            <a:ext cx="1295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polar</a:t>
            </a:r>
          </a:p>
          <a:p>
            <a:pPr>
              <a:spcBef>
                <a:spcPct val="50000"/>
              </a:spcBef>
              <a:buFontTx/>
              <a:buNone/>
            </a:pPr>
            <a:r>
              <a:rPr lang="en-GB" altLang="en-US" sz="1800" b="1">
                <a:latin typeface="Century Gothic" panose="020B0502020202020204" pitchFamily="34" charset="0"/>
              </a:rPr>
              <a:t>NRZ</a:t>
            </a:r>
          </a:p>
        </p:txBody>
      </p:sp>
      <p:sp>
        <p:nvSpPr>
          <p:cNvPr id="110610" name="Text Box 64">
            <a:extLst>
              <a:ext uri="{FF2B5EF4-FFF2-40B4-BE49-F238E27FC236}">
                <a16:creationId xmlns:a16="http://schemas.microsoft.com/office/drawing/2014/main" id="{D5FC590D-A685-D547-AE67-6EB7E42D5302}"/>
              </a:ext>
            </a:extLst>
          </p:cNvPr>
          <p:cNvSpPr txBox="1">
            <a:spLocks noChangeArrowheads="1"/>
          </p:cNvSpPr>
          <p:nvPr/>
        </p:nvSpPr>
        <p:spPr bwMode="auto">
          <a:xfrm>
            <a:off x="2971800" y="3200400"/>
            <a:ext cx="1295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Unipolar</a:t>
            </a:r>
          </a:p>
          <a:p>
            <a:pPr>
              <a:spcBef>
                <a:spcPct val="50000"/>
              </a:spcBef>
              <a:buFontTx/>
              <a:buNone/>
            </a:pPr>
            <a:r>
              <a:rPr lang="en-GB" altLang="en-US" sz="1800" b="1">
                <a:latin typeface="Century Gothic" panose="020B0502020202020204" pitchFamily="34" charset="0"/>
              </a:rPr>
              <a:t>RZ</a:t>
            </a:r>
          </a:p>
        </p:txBody>
      </p:sp>
      <p:sp>
        <p:nvSpPr>
          <p:cNvPr id="110611" name="Text Box 65">
            <a:extLst>
              <a:ext uri="{FF2B5EF4-FFF2-40B4-BE49-F238E27FC236}">
                <a16:creationId xmlns:a16="http://schemas.microsoft.com/office/drawing/2014/main" id="{2D28A033-ED1F-7E42-81FE-0CEFBFE57136}"/>
              </a:ext>
            </a:extLst>
          </p:cNvPr>
          <p:cNvSpPr txBox="1">
            <a:spLocks noChangeArrowheads="1"/>
          </p:cNvSpPr>
          <p:nvPr/>
        </p:nvSpPr>
        <p:spPr bwMode="auto">
          <a:xfrm>
            <a:off x="7086600" y="4876800"/>
            <a:ext cx="16764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Dipolar</a:t>
            </a:r>
          </a:p>
          <a:p>
            <a:pPr>
              <a:spcBef>
                <a:spcPct val="50000"/>
              </a:spcBef>
              <a:buFontTx/>
              <a:buNone/>
            </a:pPr>
            <a:r>
              <a:rPr lang="en-GB" altLang="en-US" sz="1800" b="1">
                <a:latin typeface="Century Gothic" panose="020B0502020202020204" pitchFamily="34" charset="0"/>
              </a:rPr>
              <a:t>Antipodal</a:t>
            </a:r>
          </a:p>
          <a:p>
            <a:pPr>
              <a:spcBef>
                <a:spcPct val="50000"/>
              </a:spcBef>
              <a:buFontTx/>
              <a:buNone/>
            </a:pPr>
            <a:r>
              <a:rPr lang="en-GB" altLang="en-US" sz="1800" b="1">
                <a:latin typeface="Century Gothic" panose="020B0502020202020204" pitchFamily="34" charset="0"/>
              </a:rPr>
              <a:t>/Manchester</a:t>
            </a:r>
          </a:p>
        </p:txBody>
      </p:sp>
      <p:sp>
        <p:nvSpPr>
          <p:cNvPr id="110612" name="Text Box 66">
            <a:extLst>
              <a:ext uri="{FF2B5EF4-FFF2-40B4-BE49-F238E27FC236}">
                <a16:creationId xmlns:a16="http://schemas.microsoft.com/office/drawing/2014/main" id="{D031FA48-3A05-0F43-843F-E8635E53C9FD}"/>
              </a:ext>
            </a:extLst>
          </p:cNvPr>
          <p:cNvSpPr txBox="1">
            <a:spLocks noChangeArrowheads="1"/>
          </p:cNvSpPr>
          <p:nvPr/>
        </p:nvSpPr>
        <p:spPr bwMode="auto">
          <a:xfrm>
            <a:off x="7086600" y="3276600"/>
            <a:ext cx="1295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polar</a:t>
            </a:r>
          </a:p>
          <a:p>
            <a:pPr>
              <a:spcBef>
                <a:spcPct val="50000"/>
              </a:spcBef>
              <a:buFontTx/>
              <a:buNone/>
            </a:pPr>
            <a:r>
              <a:rPr lang="en-GB" altLang="en-US" sz="1800" b="1">
                <a:latin typeface="Century Gothic" panose="020B0502020202020204" pitchFamily="34" charset="0"/>
              </a:rPr>
              <a:t>RZ</a:t>
            </a:r>
          </a:p>
        </p:txBody>
      </p:sp>
      <p:sp>
        <p:nvSpPr>
          <p:cNvPr id="110613" name="Line 67">
            <a:extLst>
              <a:ext uri="{FF2B5EF4-FFF2-40B4-BE49-F238E27FC236}">
                <a16:creationId xmlns:a16="http://schemas.microsoft.com/office/drawing/2014/main" id="{8D59545F-5F23-A340-A359-990EE99E2E52}"/>
              </a:ext>
            </a:extLst>
          </p:cNvPr>
          <p:cNvSpPr>
            <a:spLocks noChangeShapeType="1"/>
          </p:cNvSpPr>
          <p:nvPr/>
        </p:nvSpPr>
        <p:spPr bwMode="auto">
          <a:xfrm flipV="1">
            <a:off x="1143000" y="3810000"/>
            <a:ext cx="685800"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14" name="Line 68">
            <a:extLst>
              <a:ext uri="{FF2B5EF4-FFF2-40B4-BE49-F238E27FC236}">
                <a16:creationId xmlns:a16="http://schemas.microsoft.com/office/drawing/2014/main" id="{2600ED12-0127-2C49-8000-41008542B781}"/>
              </a:ext>
            </a:extLst>
          </p:cNvPr>
          <p:cNvSpPr>
            <a:spLocks noChangeShapeType="1"/>
          </p:cNvSpPr>
          <p:nvPr/>
        </p:nvSpPr>
        <p:spPr bwMode="auto">
          <a:xfrm flipV="1">
            <a:off x="1981200" y="3352800"/>
            <a:ext cx="0" cy="4572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15" name="Line 69">
            <a:extLst>
              <a:ext uri="{FF2B5EF4-FFF2-40B4-BE49-F238E27FC236}">
                <a16:creationId xmlns:a16="http://schemas.microsoft.com/office/drawing/2014/main" id="{66112F49-3515-274F-B313-6E9B392BC2C1}"/>
              </a:ext>
            </a:extLst>
          </p:cNvPr>
          <p:cNvSpPr>
            <a:spLocks noChangeShapeType="1"/>
          </p:cNvSpPr>
          <p:nvPr/>
        </p:nvSpPr>
        <p:spPr bwMode="auto">
          <a:xfrm flipV="1">
            <a:off x="2362200" y="3352800"/>
            <a:ext cx="0" cy="4572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16" name="Line 70">
            <a:extLst>
              <a:ext uri="{FF2B5EF4-FFF2-40B4-BE49-F238E27FC236}">
                <a16:creationId xmlns:a16="http://schemas.microsoft.com/office/drawing/2014/main" id="{DE101DD8-7506-5F4F-99A5-389A2556AD30}"/>
              </a:ext>
            </a:extLst>
          </p:cNvPr>
          <p:cNvSpPr>
            <a:spLocks noChangeShapeType="1"/>
          </p:cNvSpPr>
          <p:nvPr/>
        </p:nvSpPr>
        <p:spPr bwMode="auto">
          <a:xfrm flipV="1">
            <a:off x="1981200" y="3352800"/>
            <a:ext cx="381000"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17" name="Line 71">
            <a:extLst>
              <a:ext uri="{FF2B5EF4-FFF2-40B4-BE49-F238E27FC236}">
                <a16:creationId xmlns:a16="http://schemas.microsoft.com/office/drawing/2014/main" id="{92E92214-DF0C-604D-BCD5-05F340DD88BE}"/>
              </a:ext>
            </a:extLst>
          </p:cNvPr>
          <p:cNvSpPr>
            <a:spLocks noChangeShapeType="1"/>
          </p:cNvSpPr>
          <p:nvPr/>
        </p:nvSpPr>
        <p:spPr bwMode="auto">
          <a:xfrm flipV="1">
            <a:off x="2362200" y="3810000"/>
            <a:ext cx="304800"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18" name="Line 72">
            <a:extLst>
              <a:ext uri="{FF2B5EF4-FFF2-40B4-BE49-F238E27FC236}">
                <a16:creationId xmlns:a16="http://schemas.microsoft.com/office/drawing/2014/main" id="{FDB85B34-C27E-614F-BC6F-6D19B444955F}"/>
              </a:ext>
            </a:extLst>
          </p:cNvPr>
          <p:cNvSpPr>
            <a:spLocks noChangeShapeType="1"/>
          </p:cNvSpPr>
          <p:nvPr/>
        </p:nvSpPr>
        <p:spPr bwMode="auto">
          <a:xfrm flipV="1">
            <a:off x="6019800" y="1600200"/>
            <a:ext cx="0" cy="4572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19" name="Line 73">
            <a:extLst>
              <a:ext uri="{FF2B5EF4-FFF2-40B4-BE49-F238E27FC236}">
                <a16:creationId xmlns:a16="http://schemas.microsoft.com/office/drawing/2014/main" id="{0AF89904-7EC1-724D-B14C-BA0AC56EE130}"/>
              </a:ext>
            </a:extLst>
          </p:cNvPr>
          <p:cNvSpPr>
            <a:spLocks noChangeShapeType="1"/>
          </p:cNvSpPr>
          <p:nvPr/>
        </p:nvSpPr>
        <p:spPr bwMode="auto">
          <a:xfrm>
            <a:off x="6019800" y="1600200"/>
            <a:ext cx="685800"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20" name="Line 74">
            <a:extLst>
              <a:ext uri="{FF2B5EF4-FFF2-40B4-BE49-F238E27FC236}">
                <a16:creationId xmlns:a16="http://schemas.microsoft.com/office/drawing/2014/main" id="{5EDD83FE-15DC-744F-9D50-BBED80A8E3FF}"/>
              </a:ext>
            </a:extLst>
          </p:cNvPr>
          <p:cNvSpPr>
            <a:spLocks noChangeShapeType="1"/>
          </p:cNvSpPr>
          <p:nvPr/>
        </p:nvSpPr>
        <p:spPr bwMode="auto">
          <a:xfrm>
            <a:off x="6705600" y="1600200"/>
            <a:ext cx="0" cy="4572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21" name="Line 75">
            <a:extLst>
              <a:ext uri="{FF2B5EF4-FFF2-40B4-BE49-F238E27FC236}">
                <a16:creationId xmlns:a16="http://schemas.microsoft.com/office/drawing/2014/main" id="{93975F23-E39D-C14B-9484-8423B9CACCA7}"/>
              </a:ext>
            </a:extLst>
          </p:cNvPr>
          <p:cNvSpPr>
            <a:spLocks noChangeShapeType="1"/>
          </p:cNvSpPr>
          <p:nvPr/>
        </p:nvSpPr>
        <p:spPr bwMode="auto">
          <a:xfrm flipH="1" flipV="1">
            <a:off x="5181600" y="2057400"/>
            <a:ext cx="0" cy="4572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22" name="Line 76">
            <a:extLst>
              <a:ext uri="{FF2B5EF4-FFF2-40B4-BE49-F238E27FC236}">
                <a16:creationId xmlns:a16="http://schemas.microsoft.com/office/drawing/2014/main" id="{AEA13156-CA74-7C42-AC3B-B970AB798D46}"/>
              </a:ext>
            </a:extLst>
          </p:cNvPr>
          <p:cNvSpPr>
            <a:spLocks noChangeShapeType="1"/>
          </p:cNvSpPr>
          <p:nvPr/>
        </p:nvSpPr>
        <p:spPr bwMode="auto">
          <a:xfrm flipH="1">
            <a:off x="5181600" y="2514600"/>
            <a:ext cx="685800"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23" name="Line 77">
            <a:extLst>
              <a:ext uri="{FF2B5EF4-FFF2-40B4-BE49-F238E27FC236}">
                <a16:creationId xmlns:a16="http://schemas.microsoft.com/office/drawing/2014/main" id="{652780B3-9FFB-CD49-A84B-6273FFE68998}"/>
              </a:ext>
            </a:extLst>
          </p:cNvPr>
          <p:cNvSpPr>
            <a:spLocks noChangeShapeType="1"/>
          </p:cNvSpPr>
          <p:nvPr/>
        </p:nvSpPr>
        <p:spPr bwMode="auto">
          <a:xfrm flipH="1">
            <a:off x="5867400" y="2057400"/>
            <a:ext cx="0" cy="4572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24" name="Line 78">
            <a:extLst>
              <a:ext uri="{FF2B5EF4-FFF2-40B4-BE49-F238E27FC236}">
                <a16:creationId xmlns:a16="http://schemas.microsoft.com/office/drawing/2014/main" id="{B0851538-2864-CB49-A790-2EB65BECF0AC}"/>
              </a:ext>
            </a:extLst>
          </p:cNvPr>
          <p:cNvSpPr>
            <a:spLocks noChangeShapeType="1"/>
          </p:cNvSpPr>
          <p:nvPr/>
        </p:nvSpPr>
        <p:spPr bwMode="auto">
          <a:xfrm flipV="1">
            <a:off x="6019800" y="3276600"/>
            <a:ext cx="0" cy="4572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25" name="Line 79">
            <a:extLst>
              <a:ext uri="{FF2B5EF4-FFF2-40B4-BE49-F238E27FC236}">
                <a16:creationId xmlns:a16="http://schemas.microsoft.com/office/drawing/2014/main" id="{29736BA4-4634-7A4A-A7F3-7F7616022285}"/>
              </a:ext>
            </a:extLst>
          </p:cNvPr>
          <p:cNvSpPr>
            <a:spLocks noChangeShapeType="1"/>
          </p:cNvSpPr>
          <p:nvPr/>
        </p:nvSpPr>
        <p:spPr bwMode="auto">
          <a:xfrm flipV="1">
            <a:off x="6400800" y="3276600"/>
            <a:ext cx="0" cy="4572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26" name="Line 80">
            <a:extLst>
              <a:ext uri="{FF2B5EF4-FFF2-40B4-BE49-F238E27FC236}">
                <a16:creationId xmlns:a16="http://schemas.microsoft.com/office/drawing/2014/main" id="{5CEA8C4F-9BB1-5045-A01D-66F1B77362B1}"/>
              </a:ext>
            </a:extLst>
          </p:cNvPr>
          <p:cNvSpPr>
            <a:spLocks noChangeShapeType="1"/>
          </p:cNvSpPr>
          <p:nvPr/>
        </p:nvSpPr>
        <p:spPr bwMode="auto">
          <a:xfrm flipV="1">
            <a:off x="6019800" y="3276600"/>
            <a:ext cx="381000"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27" name="Line 81">
            <a:extLst>
              <a:ext uri="{FF2B5EF4-FFF2-40B4-BE49-F238E27FC236}">
                <a16:creationId xmlns:a16="http://schemas.microsoft.com/office/drawing/2014/main" id="{E8CC09E6-A7C8-BE4D-9CD5-B384E8751CB9}"/>
              </a:ext>
            </a:extLst>
          </p:cNvPr>
          <p:cNvSpPr>
            <a:spLocks noChangeShapeType="1"/>
          </p:cNvSpPr>
          <p:nvPr/>
        </p:nvSpPr>
        <p:spPr bwMode="auto">
          <a:xfrm flipV="1">
            <a:off x="6400800" y="3733800"/>
            <a:ext cx="304800"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28" name="Line 82">
            <a:extLst>
              <a:ext uri="{FF2B5EF4-FFF2-40B4-BE49-F238E27FC236}">
                <a16:creationId xmlns:a16="http://schemas.microsoft.com/office/drawing/2014/main" id="{F0C89436-E08B-4646-9BDA-C6F1D3D3087D}"/>
              </a:ext>
            </a:extLst>
          </p:cNvPr>
          <p:cNvSpPr>
            <a:spLocks noChangeShapeType="1"/>
          </p:cNvSpPr>
          <p:nvPr/>
        </p:nvSpPr>
        <p:spPr bwMode="auto">
          <a:xfrm flipV="1">
            <a:off x="5181600" y="3733800"/>
            <a:ext cx="0" cy="4572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29" name="Line 83">
            <a:extLst>
              <a:ext uri="{FF2B5EF4-FFF2-40B4-BE49-F238E27FC236}">
                <a16:creationId xmlns:a16="http://schemas.microsoft.com/office/drawing/2014/main" id="{00A973A3-E05E-6840-8735-7184A6C00239}"/>
              </a:ext>
            </a:extLst>
          </p:cNvPr>
          <p:cNvSpPr>
            <a:spLocks noChangeShapeType="1"/>
          </p:cNvSpPr>
          <p:nvPr/>
        </p:nvSpPr>
        <p:spPr bwMode="auto">
          <a:xfrm flipV="1">
            <a:off x="5562600" y="3733800"/>
            <a:ext cx="0" cy="4572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30" name="Line 84">
            <a:extLst>
              <a:ext uri="{FF2B5EF4-FFF2-40B4-BE49-F238E27FC236}">
                <a16:creationId xmlns:a16="http://schemas.microsoft.com/office/drawing/2014/main" id="{2BC2E9F6-D467-0745-8AED-F6944F1965AD}"/>
              </a:ext>
            </a:extLst>
          </p:cNvPr>
          <p:cNvSpPr>
            <a:spLocks noChangeShapeType="1"/>
          </p:cNvSpPr>
          <p:nvPr/>
        </p:nvSpPr>
        <p:spPr bwMode="auto">
          <a:xfrm flipV="1">
            <a:off x="5181600" y="4191000"/>
            <a:ext cx="381000"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31" name="Line 85">
            <a:extLst>
              <a:ext uri="{FF2B5EF4-FFF2-40B4-BE49-F238E27FC236}">
                <a16:creationId xmlns:a16="http://schemas.microsoft.com/office/drawing/2014/main" id="{2DBF77B4-062C-DB4A-B7A9-CF5AA8D21D6B}"/>
              </a:ext>
            </a:extLst>
          </p:cNvPr>
          <p:cNvSpPr>
            <a:spLocks noChangeShapeType="1"/>
          </p:cNvSpPr>
          <p:nvPr/>
        </p:nvSpPr>
        <p:spPr bwMode="auto">
          <a:xfrm flipV="1">
            <a:off x="5562600" y="3733800"/>
            <a:ext cx="304800"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0632" name="Group 86">
            <a:extLst>
              <a:ext uri="{FF2B5EF4-FFF2-40B4-BE49-F238E27FC236}">
                <a16:creationId xmlns:a16="http://schemas.microsoft.com/office/drawing/2014/main" id="{F3FEEFA8-BF08-5442-850B-2AD468F52E4A}"/>
              </a:ext>
            </a:extLst>
          </p:cNvPr>
          <p:cNvGrpSpPr>
            <a:grpSpLocks/>
          </p:cNvGrpSpPr>
          <p:nvPr/>
        </p:nvGrpSpPr>
        <p:grpSpPr bwMode="auto">
          <a:xfrm>
            <a:off x="457200" y="4724400"/>
            <a:ext cx="2286000" cy="1433513"/>
            <a:chOff x="288" y="816"/>
            <a:chExt cx="1440" cy="903"/>
          </a:xfrm>
        </p:grpSpPr>
        <p:sp>
          <p:nvSpPr>
            <p:cNvPr id="110650" name="Line 87">
              <a:extLst>
                <a:ext uri="{FF2B5EF4-FFF2-40B4-BE49-F238E27FC236}">
                  <a16:creationId xmlns:a16="http://schemas.microsoft.com/office/drawing/2014/main" id="{81B37568-852D-C048-B4F3-2FF52C614E38}"/>
                </a:ext>
              </a:extLst>
            </p:cNvPr>
            <p:cNvSpPr>
              <a:spLocks noChangeShapeType="1"/>
            </p:cNvSpPr>
            <p:nvPr/>
          </p:nvSpPr>
          <p:spPr bwMode="auto">
            <a:xfrm>
              <a:off x="672" y="912"/>
              <a:ext cx="0"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51" name="Line 88">
              <a:extLst>
                <a:ext uri="{FF2B5EF4-FFF2-40B4-BE49-F238E27FC236}">
                  <a16:creationId xmlns:a16="http://schemas.microsoft.com/office/drawing/2014/main" id="{C540F5D4-160D-E44E-ACD0-0BFA16764C5C}"/>
                </a:ext>
              </a:extLst>
            </p:cNvPr>
            <p:cNvSpPr>
              <a:spLocks noChangeShapeType="1"/>
            </p:cNvSpPr>
            <p:nvPr/>
          </p:nvSpPr>
          <p:spPr bwMode="auto">
            <a:xfrm>
              <a:off x="576" y="91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52" name="Line 89">
              <a:extLst>
                <a:ext uri="{FF2B5EF4-FFF2-40B4-BE49-F238E27FC236}">
                  <a16:creationId xmlns:a16="http://schemas.microsoft.com/office/drawing/2014/main" id="{7A39594F-32CC-3947-883D-73B989BC67EF}"/>
                </a:ext>
              </a:extLst>
            </p:cNvPr>
            <p:cNvSpPr>
              <a:spLocks noChangeShapeType="1"/>
            </p:cNvSpPr>
            <p:nvPr/>
          </p:nvSpPr>
          <p:spPr bwMode="auto">
            <a:xfrm>
              <a:off x="576" y="1248"/>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53" name="Line 90">
              <a:extLst>
                <a:ext uri="{FF2B5EF4-FFF2-40B4-BE49-F238E27FC236}">
                  <a16:creationId xmlns:a16="http://schemas.microsoft.com/office/drawing/2014/main" id="{E1408E82-222C-6B4A-938B-78F70FA0B272}"/>
                </a:ext>
              </a:extLst>
            </p:cNvPr>
            <p:cNvSpPr>
              <a:spLocks noChangeShapeType="1"/>
            </p:cNvSpPr>
            <p:nvPr/>
          </p:nvSpPr>
          <p:spPr bwMode="auto">
            <a:xfrm>
              <a:off x="576" y="163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54" name="Text Box 91">
              <a:extLst>
                <a:ext uri="{FF2B5EF4-FFF2-40B4-BE49-F238E27FC236}">
                  <a16:creationId xmlns:a16="http://schemas.microsoft.com/office/drawing/2014/main" id="{6C7A237B-E7E7-0147-B8B2-E23088576509}"/>
                </a:ext>
              </a:extLst>
            </p:cNvPr>
            <p:cNvSpPr txBox="1">
              <a:spLocks noChangeArrowheads="1"/>
            </p:cNvSpPr>
            <p:nvPr/>
          </p:nvSpPr>
          <p:spPr bwMode="auto">
            <a:xfrm>
              <a:off x="288" y="81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+V</a:t>
              </a:r>
            </a:p>
          </p:txBody>
        </p:sp>
        <p:sp>
          <p:nvSpPr>
            <p:cNvPr id="110655" name="Text Box 92">
              <a:extLst>
                <a:ext uri="{FF2B5EF4-FFF2-40B4-BE49-F238E27FC236}">
                  <a16:creationId xmlns:a16="http://schemas.microsoft.com/office/drawing/2014/main" id="{D1CA04E7-05E8-FB43-848D-3AF479AF2F47}"/>
                </a:ext>
              </a:extLst>
            </p:cNvPr>
            <p:cNvSpPr txBox="1">
              <a:spLocks noChangeArrowheads="1"/>
            </p:cNvSpPr>
            <p:nvPr/>
          </p:nvSpPr>
          <p:spPr bwMode="auto">
            <a:xfrm>
              <a:off x="384" y="115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0</a:t>
              </a:r>
            </a:p>
          </p:txBody>
        </p:sp>
        <p:sp>
          <p:nvSpPr>
            <p:cNvPr id="110656" name="Text Box 93">
              <a:extLst>
                <a:ext uri="{FF2B5EF4-FFF2-40B4-BE49-F238E27FC236}">
                  <a16:creationId xmlns:a16="http://schemas.microsoft.com/office/drawing/2014/main" id="{13411F4F-DE22-6646-ADE0-68501D53C2F2}"/>
                </a:ext>
              </a:extLst>
            </p:cNvPr>
            <p:cNvSpPr txBox="1">
              <a:spLocks noChangeArrowheads="1"/>
            </p:cNvSpPr>
            <p:nvPr/>
          </p:nvSpPr>
          <p:spPr bwMode="auto">
            <a:xfrm>
              <a:off x="288" y="14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-V</a:t>
              </a:r>
            </a:p>
          </p:txBody>
        </p:sp>
        <p:sp>
          <p:nvSpPr>
            <p:cNvPr id="110657" name="Line 94">
              <a:extLst>
                <a:ext uri="{FF2B5EF4-FFF2-40B4-BE49-F238E27FC236}">
                  <a16:creationId xmlns:a16="http://schemas.microsoft.com/office/drawing/2014/main" id="{5F0C0C60-CBE3-0E42-8A04-5AF1D0BFC104}"/>
                </a:ext>
              </a:extLst>
            </p:cNvPr>
            <p:cNvSpPr>
              <a:spLocks noChangeShapeType="1"/>
            </p:cNvSpPr>
            <p:nvPr/>
          </p:nvSpPr>
          <p:spPr bwMode="auto">
            <a:xfrm>
              <a:off x="1200" y="912"/>
              <a:ext cx="0"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58" name="Line 95">
              <a:extLst>
                <a:ext uri="{FF2B5EF4-FFF2-40B4-BE49-F238E27FC236}">
                  <a16:creationId xmlns:a16="http://schemas.microsoft.com/office/drawing/2014/main" id="{6F9C9250-5846-1545-AC51-400750CF32AC}"/>
                </a:ext>
              </a:extLst>
            </p:cNvPr>
            <p:cNvSpPr>
              <a:spLocks noChangeShapeType="1"/>
            </p:cNvSpPr>
            <p:nvPr/>
          </p:nvSpPr>
          <p:spPr bwMode="auto">
            <a:xfrm>
              <a:off x="1728" y="912"/>
              <a:ext cx="0"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0633" name="Text Box 96">
            <a:extLst>
              <a:ext uri="{FF2B5EF4-FFF2-40B4-BE49-F238E27FC236}">
                <a16:creationId xmlns:a16="http://schemas.microsoft.com/office/drawing/2014/main" id="{A969B6C4-6ED7-C84B-8BDD-DB385211F991}"/>
              </a:ext>
            </a:extLst>
          </p:cNvPr>
          <p:cNvSpPr txBox="1">
            <a:spLocks noChangeArrowheads="1"/>
          </p:cNvSpPr>
          <p:nvPr/>
        </p:nvSpPr>
        <p:spPr bwMode="auto">
          <a:xfrm>
            <a:off x="2895600" y="4953000"/>
            <a:ext cx="1295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Dipolar</a:t>
            </a:r>
          </a:p>
          <a:p>
            <a:pPr>
              <a:spcBef>
                <a:spcPct val="50000"/>
              </a:spcBef>
              <a:buFontTx/>
              <a:buNone/>
            </a:pPr>
            <a:r>
              <a:rPr lang="en-GB" altLang="en-US" sz="1800" b="1">
                <a:latin typeface="Century Gothic" panose="020B0502020202020204" pitchFamily="34" charset="0"/>
              </a:rPr>
              <a:t>OOK</a:t>
            </a:r>
          </a:p>
        </p:txBody>
      </p:sp>
      <p:sp>
        <p:nvSpPr>
          <p:cNvPr id="110634" name="Line 97">
            <a:extLst>
              <a:ext uri="{FF2B5EF4-FFF2-40B4-BE49-F238E27FC236}">
                <a16:creationId xmlns:a16="http://schemas.microsoft.com/office/drawing/2014/main" id="{D984DEC5-4D57-454E-9E0C-A191D16C751C}"/>
              </a:ext>
            </a:extLst>
          </p:cNvPr>
          <p:cNvSpPr>
            <a:spLocks noChangeShapeType="1"/>
          </p:cNvSpPr>
          <p:nvPr/>
        </p:nvSpPr>
        <p:spPr bwMode="auto">
          <a:xfrm flipV="1">
            <a:off x="1143000" y="5410200"/>
            <a:ext cx="685800"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35" name="Line 98">
            <a:extLst>
              <a:ext uri="{FF2B5EF4-FFF2-40B4-BE49-F238E27FC236}">
                <a16:creationId xmlns:a16="http://schemas.microsoft.com/office/drawing/2014/main" id="{FA307697-EA7E-1A40-B561-CD9C633910FF}"/>
              </a:ext>
            </a:extLst>
          </p:cNvPr>
          <p:cNvSpPr>
            <a:spLocks noChangeShapeType="1"/>
          </p:cNvSpPr>
          <p:nvPr/>
        </p:nvSpPr>
        <p:spPr bwMode="auto">
          <a:xfrm flipV="1">
            <a:off x="1981200" y="4953000"/>
            <a:ext cx="0" cy="4572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36" name="Line 99">
            <a:extLst>
              <a:ext uri="{FF2B5EF4-FFF2-40B4-BE49-F238E27FC236}">
                <a16:creationId xmlns:a16="http://schemas.microsoft.com/office/drawing/2014/main" id="{2ED0BA4B-DEB1-3F4E-BF9E-8457ED3FC66B}"/>
              </a:ext>
            </a:extLst>
          </p:cNvPr>
          <p:cNvSpPr>
            <a:spLocks noChangeShapeType="1"/>
          </p:cNvSpPr>
          <p:nvPr/>
        </p:nvSpPr>
        <p:spPr bwMode="auto">
          <a:xfrm flipV="1">
            <a:off x="2362200" y="4953000"/>
            <a:ext cx="0" cy="9906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37" name="Line 100">
            <a:extLst>
              <a:ext uri="{FF2B5EF4-FFF2-40B4-BE49-F238E27FC236}">
                <a16:creationId xmlns:a16="http://schemas.microsoft.com/office/drawing/2014/main" id="{67F8263A-D406-B446-997D-14F74429DDED}"/>
              </a:ext>
            </a:extLst>
          </p:cNvPr>
          <p:cNvSpPr>
            <a:spLocks noChangeShapeType="1"/>
          </p:cNvSpPr>
          <p:nvPr/>
        </p:nvSpPr>
        <p:spPr bwMode="auto">
          <a:xfrm flipV="1">
            <a:off x="1981200" y="4953000"/>
            <a:ext cx="381000"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38" name="Line 101">
            <a:extLst>
              <a:ext uri="{FF2B5EF4-FFF2-40B4-BE49-F238E27FC236}">
                <a16:creationId xmlns:a16="http://schemas.microsoft.com/office/drawing/2014/main" id="{2B107904-CC37-9547-877F-1A38324D925F}"/>
              </a:ext>
            </a:extLst>
          </p:cNvPr>
          <p:cNvSpPr>
            <a:spLocks noChangeShapeType="1"/>
          </p:cNvSpPr>
          <p:nvPr/>
        </p:nvSpPr>
        <p:spPr bwMode="auto">
          <a:xfrm flipV="1">
            <a:off x="2362200" y="5943600"/>
            <a:ext cx="304800"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39" name="Line 102">
            <a:extLst>
              <a:ext uri="{FF2B5EF4-FFF2-40B4-BE49-F238E27FC236}">
                <a16:creationId xmlns:a16="http://schemas.microsoft.com/office/drawing/2014/main" id="{E7AE8E3C-D71E-D54E-A840-D9413A91D8D4}"/>
              </a:ext>
            </a:extLst>
          </p:cNvPr>
          <p:cNvSpPr>
            <a:spLocks noChangeShapeType="1"/>
          </p:cNvSpPr>
          <p:nvPr/>
        </p:nvSpPr>
        <p:spPr bwMode="auto">
          <a:xfrm flipV="1">
            <a:off x="2667000" y="5486400"/>
            <a:ext cx="0" cy="4572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40" name="Line 103">
            <a:extLst>
              <a:ext uri="{FF2B5EF4-FFF2-40B4-BE49-F238E27FC236}">
                <a16:creationId xmlns:a16="http://schemas.microsoft.com/office/drawing/2014/main" id="{6B0C4029-300D-AC49-8785-37E4DFAC4AAD}"/>
              </a:ext>
            </a:extLst>
          </p:cNvPr>
          <p:cNvSpPr>
            <a:spLocks noChangeShapeType="1"/>
          </p:cNvSpPr>
          <p:nvPr/>
        </p:nvSpPr>
        <p:spPr bwMode="auto">
          <a:xfrm flipV="1">
            <a:off x="6019800" y="4876800"/>
            <a:ext cx="0" cy="4572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41" name="Line 104">
            <a:extLst>
              <a:ext uri="{FF2B5EF4-FFF2-40B4-BE49-F238E27FC236}">
                <a16:creationId xmlns:a16="http://schemas.microsoft.com/office/drawing/2014/main" id="{B15BBEDE-6D56-AC45-ACCA-ED3C2E6E56D4}"/>
              </a:ext>
            </a:extLst>
          </p:cNvPr>
          <p:cNvSpPr>
            <a:spLocks noChangeShapeType="1"/>
          </p:cNvSpPr>
          <p:nvPr/>
        </p:nvSpPr>
        <p:spPr bwMode="auto">
          <a:xfrm flipV="1">
            <a:off x="6400800" y="4876800"/>
            <a:ext cx="0" cy="9906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42" name="Line 105">
            <a:extLst>
              <a:ext uri="{FF2B5EF4-FFF2-40B4-BE49-F238E27FC236}">
                <a16:creationId xmlns:a16="http://schemas.microsoft.com/office/drawing/2014/main" id="{BD2A5541-E535-9042-92AD-A0310705E31E}"/>
              </a:ext>
            </a:extLst>
          </p:cNvPr>
          <p:cNvSpPr>
            <a:spLocks noChangeShapeType="1"/>
          </p:cNvSpPr>
          <p:nvPr/>
        </p:nvSpPr>
        <p:spPr bwMode="auto">
          <a:xfrm flipV="1">
            <a:off x="6019800" y="4876800"/>
            <a:ext cx="381000"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43" name="Line 106">
            <a:extLst>
              <a:ext uri="{FF2B5EF4-FFF2-40B4-BE49-F238E27FC236}">
                <a16:creationId xmlns:a16="http://schemas.microsoft.com/office/drawing/2014/main" id="{751363FE-2624-FF48-8C73-C2EE2587D6DF}"/>
              </a:ext>
            </a:extLst>
          </p:cNvPr>
          <p:cNvSpPr>
            <a:spLocks noChangeShapeType="1"/>
          </p:cNvSpPr>
          <p:nvPr/>
        </p:nvSpPr>
        <p:spPr bwMode="auto">
          <a:xfrm flipV="1">
            <a:off x="6400800" y="5867400"/>
            <a:ext cx="304800"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44" name="Line 107">
            <a:extLst>
              <a:ext uri="{FF2B5EF4-FFF2-40B4-BE49-F238E27FC236}">
                <a16:creationId xmlns:a16="http://schemas.microsoft.com/office/drawing/2014/main" id="{5C38D7AF-527E-C644-968E-9DD6B036894F}"/>
              </a:ext>
            </a:extLst>
          </p:cNvPr>
          <p:cNvSpPr>
            <a:spLocks noChangeShapeType="1"/>
          </p:cNvSpPr>
          <p:nvPr/>
        </p:nvSpPr>
        <p:spPr bwMode="auto">
          <a:xfrm flipV="1">
            <a:off x="6705600" y="5410200"/>
            <a:ext cx="0" cy="4572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45" name="Line 108">
            <a:extLst>
              <a:ext uri="{FF2B5EF4-FFF2-40B4-BE49-F238E27FC236}">
                <a16:creationId xmlns:a16="http://schemas.microsoft.com/office/drawing/2014/main" id="{1830B27C-9150-3B46-B5D8-AE473FEA97BB}"/>
              </a:ext>
            </a:extLst>
          </p:cNvPr>
          <p:cNvSpPr>
            <a:spLocks noChangeShapeType="1"/>
          </p:cNvSpPr>
          <p:nvPr/>
        </p:nvSpPr>
        <p:spPr bwMode="auto">
          <a:xfrm flipV="1">
            <a:off x="5181600" y="5410200"/>
            <a:ext cx="0" cy="4572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46" name="Line 109">
            <a:extLst>
              <a:ext uri="{FF2B5EF4-FFF2-40B4-BE49-F238E27FC236}">
                <a16:creationId xmlns:a16="http://schemas.microsoft.com/office/drawing/2014/main" id="{8BF8033C-4B45-634B-B710-0CE7A83DF31B}"/>
              </a:ext>
            </a:extLst>
          </p:cNvPr>
          <p:cNvSpPr>
            <a:spLocks noChangeShapeType="1"/>
          </p:cNvSpPr>
          <p:nvPr/>
        </p:nvSpPr>
        <p:spPr bwMode="auto">
          <a:xfrm flipV="1">
            <a:off x="5562600" y="4876800"/>
            <a:ext cx="0" cy="9906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47" name="Line 110">
            <a:extLst>
              <a:ext uri="{FF2B5EF4-FFF2-40B4-BE49-F238E27FC236}">
                <a16:creationId xmlns:a16="http://schemas.microsoft.com/office/drawing/2014/main" id="{57087B51-9062-5548-83E2-4A1714071F0B}"/>
              </a:ext>
            </a:extLst>
          </p:cNvPr>
          <p:cNvSpPr>
            <a:spLocks noChangeShapeType="1"/>
          </p:cNvSpPr>
          <p:nvPr/>
        </p:nvSpPr>
        <p:spPr bwMode="auto">
          <a:xfrm flipV="1">
            <a:off x="5181600" y="5867400"/>
            <a:ext cx="381000"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48" name="Line 111">
            <a:extLst>
              <a:ext uri="{FF2B5EF4-FFF2-40B4-BE49-F238E27FC236}">
                <a16:creationId xmlns:a16="http://schemas.microsoft.com/office/drawing/2014/main" id="{E3B1754E-60E6-5742-8E6F-17A6FE30779A}"/>
              </a:ext>
            </a:extLst>
          </p:cNvPr>
          <p:cNvSpPr>
            <a:spLocks noChangeShapeType="1"/>
          </p:cNvSpPr>
          <p:nvPr/>
        </p:nvSpPr>
        <p:spPr bwMode="auto">
          <a:xfrm flipV="1">
            <a:off x="5562600" y="4876800"/>
            <a:ext cx="304800"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49" name="Line 112">
            <a:extLst>
              <a:ext uri="{FF2B5EF4-FFF2-40B4-BE49-F238E27FC236}">
                <a16:creationId xmlns:a16="http://schemas.microsoft.com/office/drawing/2014/main" id="{4536731B-5FFE-6447-AC1D-98407754A6F7}"/>
              </a:ext>
            </a:extLst>
          </p:cNvPr>
          <p:cNvSpPr>
            <a:spLocks noChangeShapeType="1"/>
          </p:cNvSpPr>
          <p:nvPr/>
        </p:nvSpPr>
        <p:spPr bwMode="auto">
          <a:xfrm flipV="1">
            <a:off x="5867400" y="4876800"/>
            <a:ext cx="0" cy="4572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a:extLst>
              <a:ext uri="{FF2B5EF4-FFF2-40B4-BE49-F238E27FC236}">
                <a16:creationId xmlns:a16="http://schemas.microsoft.com/office/drawing/2014/main" id="{9E3A7D96-B92D-3749-85D4-03D3730197E2}"/>
              </a:ext>
            </a:extLst>
          </p:cNvPr>
          <p:cNvSpPr>
            <a:spLocks noGrp="1" noChangeArrowheads="1"/>
          </p:cNvSpPr>
          <p:nvPr>
            <p:ph type="title"/>
          </p:nvPr>
        </p:nvSpPr>
        <p:spPr/>
        <p:txBody>
          <a:bodyPr/>
          <a:lstStyle/>
          <a:p>
            <a:pPr eaLnBrk="1" hangingPunct="1"/>
            <a:r>
              <a:rPr lang="en-GB" altLang="en-US">
                <a:ea typeface="ＭＳ Ｐゴシック" panose="020B0600070205080204" pitchFamily="34" charset="-128"/>
              </a:rPr>
              <a:t>Line Code Spectrum</a:t>
            </a:r>
            <a:br>
              <a:rPr lang="en-GB" altLang="en-US">
                <a:ea typeface="ＭＳ Ｐゴシック" panose="020B0600070205080204" pitchFamily="34" charset="-128"/>
              </a:rPr>
            </a:br>
            <a:endParaRPr lang="en-GB" altLang="en-US">
              <a:ea typeface="ＭＳ Ｐゴシック" panose="020B0600070205080204" pitchFamily="34" charset="-128"/>
            </a:endParaRPr>
          </a:p>
        </p:txBody>
      </p:sp>
      <p:sp>
        <p:nvSpPr>
          <p:cNvPr id="112642" name="Rectangle 3">
            <a:extLst>
              <a:ext uri="{FF2B5EF4-FFF2-40B4-BE49-F238E27FC236}">
                <a16:creationId xmlns:a16="http://schemas.microsoft.com/office/drawing/2014/main" id="{CDCCC849-9CDD-8B44-BFCE-66CEB3565936}"/>
              </a:ext>
            </a:extLst>
          </p:cNvPr>
          <p:cNvSpPr>
            <a:spLocks noChangeArrowheads="1"/>
          </p:cNvSpPr>
          <p:nvPr/>
        </p:nvSpPr>
        <p:spPr bwMode="auto">
          <a:xfrm>
            <a:off x="323850" y="476250"/>
            <a:ext cx="848995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3000" b="1">
              <a:solidFill>
                <a:schemeClr val="tx2"/>
              </a:solidFill>
            </a:endParaRPr>
          </a:p>
        </p:txBody>
      </p:sp>
      <p:sp>
        <p:nvSpPr>
          <p:cNvPr id="112643" name="Arc 4">
            <a:extLst>
              <a:ext uri="{FF2B5EF4-FFF2-40B4-BE49-F238E27FC236}">
                <a16:creationId xmlns:a16="http://schemas.microsoft.com/office/drawing/2014/main" id="{E30E73AC-20BF-CC48-A692-B9C97B599C52}"/>
              </a:ext>
            </a:extLst>
          </p:cNvPr>
          <p:cNvSpPr>
            <a:spLocks/>
          </p:cNvSpPr>
          <p:nvPr/>
        </p:nvSpPr>
        <p:spPr bwMode="auto">
          <a:xfrm>
            <a:off x="2590800" y="3505200"/>
            <a:ext cx="3657600" cy="4114800"/>
          </a:xfrm>
          <a:custGeom>
            <a:avLst/>
            <a:gdLst>
              <a:gd name="T0" fmla="*/ 0 w 37792"/>
              <a:gd name="T1" fmla="*/ 2147483646 h 21600"/>
              <a:gd name="T2" fmla="*/ 2147483646 w 37792"/>
              <a:gd name="T3" fmla="*/ 2147483646 h 21600"/>
              <a:gd name="T4" fmla="*/ 2147483646 w 37792"/>
              <a:gd name="T5" fmla="*/ 2147483646 h 21600"/>
              <a:gd name="T6" fmla="*/ 0 60000 65536"/>
              <a:gd name="T7" fmla="*/ 0 60000 65536"/>
              <a:gd name="T8" fmla="*/ 0 60000 65536"/>
              <a:gd name="T9" fmla="*/ 0 w 37792"/>
              <a:gd name="T10" fmla="*/ 0 h 21600"/>
              <a:gd name="T11" fmla="*/ 37792 w 37792"/>
              <a:gd name="T12" fmla="*/ 21600 h 21600"/>
            </a:gdLst>
            <a:ahLst/>
            <a:cxnLst>
              <a:cxn ang="T6">
                <a:pos x="T0" y="T1"/>
              </a:cxn>
              <a:cxn ang="T7">
                <a:pos x="T2" y="T3"/>
              </a:cxn>
              <a:cxn ang="T8">
                <a:pos x="T4" y="T5"/>
              </a:cxn>
            </a:cxnLst>
            <a:rect l="T9" t="T10" r="T11" b="T12"/>
            <a:pathLst>
              <a:path w="37792" h="21600" fill="none" extrusionOk="0">
                <a:moveTo>
                  <a:pt x="-1" y="11144"/>
                </a:moveTo>
                <a:cubicBezTo>
                  <a:pt x="3803" y="4268"/>
                  <a:pt x="11042" y="-1"/>
                  <a:pt x="18901" y="0"/>
                </a:cubicBezTo>
                <a:cubicBezTo>
                  <a:pt x="26752" y="0"/>
                  <a:pt x="33985" y="4260"/>
                  <a:pt x="37792" y="11126"/>
                </a:cubicBezTo>
              </a:path>
              <a:path w="37792" h="21600" stroke="0" extrusionOk="0">
                <a:moveTo>
                  <a:pt x="-1" y="11144"/>
                </a:moveTo>
                <a:cubicBezTo>
                  <a:pt x="3803" y="4268"/>
                  <a:pt x="11042" y="-1"/>
                  <a:pt x="18901" y="0"/>
                </a:cubicBezTo>
                <a:cubicBezTo>
                  <a:pt x="26752" y="0"/>
                  <a:pt x="33985" y="4260"/>
                  <a:pt x="37792" y="11126"/>
                </a:cubicBezTo>
                <a:lnTo>
                  <a:pt x="18901" y="21600"/>
                </a:lnTo>
                <a:lnTo>
                  <a:pt x="-1" y="11144"/>
                </a:lnTo>
                <a:close/>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644" name="Text Box 5">
            <a:extLst>
              <a:ext uri="{FF2B5EF4-FFF2-40B4-BE49-F238E27FC236}">
                <a16:creationId xmlns:a16="http://schemas.microsoft.com/office/drawing/2014/main" id="{5AA1AC4E-B62E-C242-B12D-9AE021490DD4}"/>
              </a:ext>
            </a:extLst>
          </p:cNvPr>
          <p:cNvSpPr txBox="1">
            <a:spLocks noChangeArrowheads="1"/>
          </p:cNvSpPr>
          <p:nvPr/>
        </p:nvSpPr>
        <p:spPr bwMode="auto">
          <a:xfrm>
            <a:off x="1524000" y="2057400"/>
            <a:ext cx="18288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Unipolar NRZ</a:t>
            </a:r>
          </a:p>
          <a:p>
            <a:pPr>
              <a:spcBef>
                <a:spcPct val="50000"/>
              </a:spcBef>
              <a:buFontTx/>
              <a:buNone/>
            </a:pPr>
            <a:r>
              <a:rPr lang="en-GB" altLang="en-US" sz="1800" b="1">
                <a:latin typeface="Century Gothic" panose="020B0502020202020204" pitchFamily="34" charset="0"/>
              </a:rPr>
              <a:t>V</a:t>
            </a:r>
            <a:r>
              <a:rPr lang="en-GB" altLang="en-US" sz="1800" b="1" baseline="30000">
                <a:latin typeface="Century Gothic" panose="020B0502020202020204" pitchFamily="34" charset="0"/>
              </a:rPr>
              <a:t>2</a:t>
            </a:r>
            <a:r>
              <a:rPr lang="en-GB" altLang="en-US" sz="1800" b="1">
                <a:latin typeface="Century Gothic" panose="020B0502020202020204" pitchFamily="34" charset="0"/>
              </a:rPr>
              <a:t>T</a:t>
            </a:r>
            <a:r>
              <a:rPr lang="en-GB" altLang="en-US" sz="1800" b="1" baseline="-25000">
                <a:latin typeface="Century Gothic" panose="020B0502020202020204" pitchFamily="34" charset="0"/>
              </a:rPr>
              <a:t>0</a:t>
            </a:r>
            <a:r>
              <a:rPr lang="en-GB" altLang="en-US" sz="1800" b="1">
                <a:latin typeface="Century Gothic" panose="020B0502020202020204" pitchFamily="34" charset="0"/>
              </a:rPr>
              <a:t>/4</a:t>
            </a:r>
            <a:endParaRPr lang="en-GB" altLang="en-US" sz="1800" b="1" baseline="-25000">
              <a:latin typeface="Century Gothic" panose="020B0502020202020204" pitchFamily="34" charset="0"/>
            </a:endParaRPr>
          </a:p>
        </p:txBody>
      </p:sp>
      <p:sp>
        <p:nvSpPr>
          <p:cNvPr id="112645" name="Text Box 6">
            <a:extLst>
              <a:ext uri="{FF2B5EF4-FFF2-40B4-BE49-F238E27FC236}">
                <a16:creationId xmlns:a16="http://schemas.microsoft.com/office/drawing/2014/main" id="{B5EE96EF-E8C4-0F4D-8E42-9AD5AF1FED99}"/>
              </a:ext>
            </a:extLst>
          </p:cNvPr>
          <p:cNvSpPr txBox="1">
            <a:spLocks noChangeArrowheads="1"/>
          </p:cNvSpPr>
          <p:nvPr/>
        </p:nvSpPr>
        <p:spPr bwMode="auto">
          <a:xfrm>
            <a:off x="7162800" y="2286000"/>
            <a:ext cx="1295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Polar NRZ</a:t>
            </a:r>
          </a:p>
          <a:p>
            <a:pPr>
              <a:spcBef>
                <a:spcPct val="50000"/>
              </a:spcBef>
              <a:buFontTx/>
              <a:buNone/>
            </a:pPr>
            <a:r>
              <a:rPr lang="en-GB" altLang="en-US" sz="1800" b="1">
                <a:latin typeface="Century Gothic" panose="020B0502020202020204" pitchFamily="34" charset="0"/>
              </a:rPr>
              <a:t>V</a:t>
            </a:r>
            <a:r>
              <a:rPr lang="en-GB" altLang="en-US" sz="1800" b="1" baseline="30000">
                <a:latin typeface="Century Gothic" panose="020B0502020202020204" pitchFamily="34" charset="0"/>
              </a:rPr>
              <a:t>2</a:t>
            </a:r>
            <a:r>
              <a:rPr lang="en-GB" altLang="en-US" sz="1800" b="1">
                <a:latin typeface="Century Gothic" panose="020B0502020202020204" pitchFamily="34" charset="0"/>
              </a:rPr>
              <a:t>T</a:t>
            </a:r>
            <a:r>
              <a:rPr lang="en-GB" altLang="en-US" sz="1800" b="1" baseline="-25000">
                <a:latin typeface="Century Gothic" panose="020B0502020202020204" pitchFamily="34" charset="0"/>
              </a:rPr>
              <a:t>0</a:t>
            </a:r>
          </a:p>
        </p:txBody>
      </p:sp>
      <p:sp>
        <p:nvSpPr>
          <p:cNvPr id="112646" name="Line 7">
            <a:extLst>
              <a:ext uri="{FF2B5EF4-FFF2-40B4-BE49-F238E27FC236}">
                <a16:creationId xmlns:a16="http://schemas.microsoft.com/office/drawing/2014/main" id="{0AC03150-C21E-724F-9869-3B4E6ECBF98B}"/>
              </a:ext>
            </a:extLst>
          </p:cNvPr>
          <p:cNvSpPr>
            <a:spLocks noChangeShapeType="1"/>
          </p:cNvSpPr>
          <p:nvPr/>
        </p:nvSpPr>
        <p:spPr bwMode="auto">
          <a:xfrm flipV="1">
            <a:off x="4419600" y="2590800"/>
            <a:ext cx="0" cy="3124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647" name="Line 8">
            <a:extLst>
              <a:ext uri="{FF2B5EF4-FFF2-40B4-BE49-F238E27FC236}">
                <a16:creationId xmlns:a16="http://schemas.microsoft.com/office/drawing/2014/main" id="{3F35335D-28A7-E749-8474-5E2B610C172E}"/>
              </a:ext>
            </a:extLst>
          </p:cNvPr>
          <p:cNvSpPr>
            <a:spLocks noChangeShapeType="1"/>
          </p:cNvSpPr>
          <p:nvPr/>
        </p:nvSpPr>
        <p:spPr bwMode="auto">
          <a:xfrm>
            <a:off x="609600" y="5638800"/>
            <a:ext cx="7620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48" name="Arc 9">
            <a:extLst>
              <a:ext uri="{FF2B5EF4-FFF2-40B4-BE49-F238E27FC236}">
                <a16:creationId xmlns:a16="http://schemas.microsoft.com/office/drawing/2014/main" id="{5007CEF6-765A-D147-98FB-D8110A6047C5}"/>
              </a:ext>
            </a:extLst>
          </p:cNvPr>
          <p:cNvSpPr>
            <a:spLocks/>
          </p:cNvSpPr>
          <p:nvPr/>
        </p:nvSpPr>
        <p:spPr bwMode="auto">
          <a:xfrm>
            <a:off x="6248400" y="4724400"/>
            <a:ext cx="1981200" cy="1670050"/>
          </a:xfrm>
          <a:custGeom>
            <a:avLst/>
            <a:gdLst>
              <a:gd name="T0" fmla="*/ 0 w 37792"/>
              <a:gd name="T1" fmla="*/ 2147483646 h 21600"/>
              <a:gd name="T2" fmla="*/ 2147483646 w 37792"/>
              <a:gd name="T3" fmla="*/ 2147483646 h 21600"/>
              <a:gd name="T4" fmla="*/ 2147483646 w 37792"/>
              <a:gd name="T5" fmla="*/ 2147483646 h 21600"/>
              <a:gd name="T6" fmla="*/ 0 60000 65536"/>
              <a:gd name="T7" fmla="*/ 0 60000 65536"/>
              <a:gd name="T8" fmla="*/ 0 60000 65536"/>
              <a:gd name="T9" fmla="*/ 0 w 37792"/>
              <a:gd name="T10" fmla="*/ 0 h 21600"/>
              <a:gd name="T11" fmla="*/ 37792 w 37792"/>
              <a:gd name="T12" fmla="*/ 21600 h 21600"/>
            </a:gdLst>
            <a:ahLst/>
            <a:cxnLst>
              <a:cxn ang="T6">
                <a:pos x="T0" y="T1"/>
              </a:cxn>
              <a:cxn ang="T7">
                <a:pos x="T2" y="T3"/>
              </a:cxn>
              <a:cxn ang="T8">
                <a:pos x="T4" y="T5"/>
              </a:cxn>
            </a:cxnLst>
            <a:rect l="T9" t="T10" r="T11" b="T12"/>
            <a:pathLst>
              <a:path w="37792" h="21600" fill="none" extrusionOk="0">
                <a:moveTo>
                  <a:pt x="-1" y="11144"/>
                </a:moveTo>
                <a:cubicBezTo>
                  <a:pt x="3803" y="4268"/>
                  <a:pt x="11042" y="-1"/>
                  <a:pt x="18901" y="0"/>
                </a:cubicBezTo>
                <a:cubicBezTo>
                  <a:pt x="26752" y="0"/>
                  <a:pt x="33985" y="4260"/>
                  <a:pt x="37792" y="11126"/>
                </a:cubicBezTo>
              </a:path>
              <a:path w="37792" h="21600" stroke="0" extrusionOk="0">
                <a:moveTo>
                  <a:pt x="-1" y="11144"/>
                </a:moveTo>
                <a:cubicBezTo>
                  <a:pt x="3803" y="4268"/>
                  <a:pt x="11042" y="-1"/>
                  <a:pt x="18901" y="0"/>
                </a:cubicBezTo>
                <a:cubicBezTo>
                  <a:pt x="26752" y="0"/>
                  <a:pt x="33985" y="4260"/>
                  <a:pt x="37792" y="11126"/>
                </a:cubicBezTo>
                <a:lnTo>
                  <a:pt x="18901" y="21600"/>
                </a:lnTo>
                <a:lnTo>
                  <a:pt x="-1" y="11144"/>
                </a:lnTo>
                <a:close/>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649" name="Arc 10">
            <a:extLst>
              <a:ext uri="{FF2B5EF4-FFF2-40B4-BE49-F238E27FC236}">
                <a16:creationId xmlns:a16="http://schemas.microsoft.com/office/drawing/2014/main" id="{DEA4AE97-F771-7F4F-B0F3-1B04AA6AB9CE}"/>
              </a:ext>
            </a:extLst>
          </p:cNvPr>
          <p:cNvSpPr>
            <a:spLocks/>
          </p:cNvSpPr>
          <p:nvPr/>
        </p:nvSpPr>
        <p:spPr bwMode="auto">
          <a:xfrm>
            <a:off x="609600" y="4800600"/>
            <a:ext cx="1981200" cy="1670050"/>
          </a:xfrm>
          <a:custGeom>
            <a:avLst/>
            <a:gdLst>
              <a:gd name="T0" fmla="*/ 0 w 37792"/>
              <a:gd name="T1" fmla="*/ 2147483646 h 21600"/>
              <a:gd name="T2" fmla="*/ 2147483646 w 37792"/>
              <a:gd name="T3" fmla="*/ 2147483646 h 21600"/>
              <a:gd name="T4" fmla="*/ 2147483646 w 37792"/>
              <a:gd name="T5" fmla="*/ 2147483646 h 21600"/>
              <a:gd name="T6" fmla="*/ 0 60000 65536"/>
              <a:gd name="T7" fmla="*/ 0 60000 65536"/>
              <a:gd name="T8" fmla="*/ 0 60000 65536"/>
              <a:gd name="T9" fmla="*/ 0 w 37792"/>
              <a:gd name="T10" fmla="*/ 0 h 21600"/>
              <a:gd name="T11" fmla="*/ 37792 w 37792"/>
              <a:gd name="T12" fmla="*/ 21600 h 21600"/>
            </a:gdLst>
            <a:ahLst/>
            <a:cxnLst>
              <a:cxn ang="T6">
                <a:pos x="T0" y="T1"/>
              </a:cxn>
              <a:cxn ang="T7">
                <a:pos x="T2" y="T3"/>
              </a:cxn>
              <a:cxn ang="T8">
                <a:pos x="T4" y="T5"/>
              </a:cxn>
            </a:cxnLst>
            <a:rect l="T9" t="T10" r="T11" b="T12"/>
            <a:pathLst>
              <a:path w="37792" h="21600" fill="none" extrusionOk="0">
                <a:moveTo>
                  <a:pt x="-1" y="11144"/>
                </a:moveTo>
                <a:cubicBezTo>
                  <a:pt x="3803" y="4268"/>
                  <a:pt x="11042" y="-1"/>
                  <a:pt x="18901" y="0"/>
                </a:cubicBezTo>
                <a:cubicBezTo>
                  <a:pt x="26752" y="0"/>
                  <a:pt x="33985" y="4260"/>
                  <a:pt x="37792" y="11126"/>
                </a:cubicBezTo>
              </a:path>
              <a:path w="37792" h="21600" stroke="0" extrusionOk="0">
                <a:moveTo>
                  <a:pt x="-1" y="11144"/>
                </a:moveTo>
                <a:cubicBezTo>
                  <a:pt x="3803" y="4268"/>
                  <a:pt x="11042" y="-1"/>
                  <a:pt x="18901" y="0"/>
                </a:cubicBezTo>
                <a:cubicBezTo>
                  <a:pt x="26752" y="0"/>
                  <a:pt x="33985" y="4260"/>
                  <a:pt x="37792" y="11126"/>
                </a:cubicBezTo>
                <a:lnTo>
                  <a:pt x="18901" y="21600"/>
                </a:lnTo>
                <a:lnTo>
                  <a:pt x="-1" y="11144"/>
                </a:lnTo>
                <a:close/>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5179" name="Text Box 11">
            <a:extLst>
              <a:ext uri="{FF2B5EF4-FFF2-40B4-BE49-F238E27FC236}">
                <a16:creationId xmlns:a16="http://schemas.microsoft.com/office/drawing/2014/main" id="{9D75ED8C-2810-D744-AC65-27C8103391E1}"/>
              </a:ext>
            </a:extLst>
          </p:cNvPr>
          <p:cNvSpPr txBox="1">
            <a:spLocks noChangeArrowheads="1"/>
          </p:cNvSpPr>
          <p:nvPr/>
        </p:nvSpPr>
        <p:spPr bwMode="auto">
          <a:xfrm>
            <a:off x="2133600" y="5791200"/>
            <a:ext cx="914400" cy="336550"/>
          </a:xfrm>
          <a:prstGeom prst="rect">
            <a:avLst/>
          </a:prstGeom>
          <a:noFill/>
          <a:ln w="12700">
            <a:noFill/>
            <a:miter lim="800000"/>
            <a:headEnd/>
            <a:tailEnd/>
          </a:ln>
          <a:effec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spcBef>
                <a:spcPct val="50000"/>
              </a:spcBef>
              <a:defRPr/>
            </a:pPr>
            <a:r>
              <a:rPr lang="en-GB" altLang="en-US" sz="1600" b="1">
                <a:effectLst>
                  <a:outerShdw blurRad="38100" dist="38100" dir="2700000" algn="tl">
                    <a:srgbClr val="FFFFFF"/>
                  </a:outerShdw>
                </a:effectLst>
              </a:rPr>
              <a:t>-1/T</a:t>
            </a:r>
            <a:r>
              <a:rPr lang="en-GB" altLang="en-US" sz="1600" b="1" baseline="-25000">
                <a:effectLst>
                  <a:outerShdw blurRad="38100" dist="38100" dir="2700000" algn="tl">
                    <a:srgbClr val="FFFFFF"/>
                  </a:outerShdw>
                </a:effectLst>
              </a:rPr>
              <a:t>0</a:t>
            </a:r>
          </a:p>
        </p:txBody>
      </p:sp>
      <p:sp>
        <p:nvSpPr>
          <p:cNvPr id="775180" name="Text Box 12">
            <a:extLst>
              <a:ext uri="{FF2B5EF4-FFF2-40B4-BE49-F238E27FC236}">
                <a16:creationId xmlns:a16="http://schemas.microsoft.com/office/drawing/2014/main" id="{623B754E-BE28-334A-8427-4D86E21D7BEA}"/>
              </a:ext>
            </a:extLst>
          </p:cNvPr>
          <p:cNvSpPr txBox="1">
            <a:spLocks noChangeArrowheads="1"/>
          </p:cNvSpPr>
          <p:nvPr/>
        </p:nvSpPr>
        <p:spPr bwMode="auto">
          <a:xfrm>
            <a:off x="5791200" y="5791200"/>
            <a:ext cx="914400" cy="336550"/>
          </a:xfrm>
          <a:prstGeom prst="rect">
            <a:avLst/>
          </a:prstGeom>
          <a:noFill/>
          <a:ln w="12700">
            <a:noFill/>
            <a:miter lim="800000"/>
            <a:headEnd/>
            <a:tailEnd/>
          </a:ln>
          <a:effec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spcBef>
                <a:spcPct val="50000"/>
              </a:spcBef>
              <a:defRPr/>
            </a:pPr>
            <a:r>
              <a:rPr lang="en-GB" altLang="en-US" sz="1600" b="1">
                <a:effectLst>
                  <a:outerShdw blurRad="38100" dist="38100" dir="2700000" algn="tl">
                    <a:srgbClr val="FFFFFF"/>
                  </a:outerShdw>
                </a:effectLst>
              </a:rPr>
              <a:t>1/T</a:t>
            </a:r>
            <a:r>
              <a:rPr lang="en-GB" altLang="en-US" sz="1600" b="1" baseline="-25000">
                <a:effectLst>
                  <a:outerShdw blurRad="38100" dist="38100" dir="2700000" algn="tl">
                    <a:srgbClr val="FFFFFF"/>
                  </a:outerShdw>
                </a:effectLst>
              </a:rPr>
              <a:t>0</a:t>
            </a:r>
          </a:p>
        </p:txBody>
      </p:sp>
      <p:sp>
        <p:nvSpPr>
          <p:cNvPr id="775181" name="Text Box 13">
            <a:extLst>
              <a:ext uri="{FF2B5EF4-FFF2-40B4-BE49-F238E27FC236}">
                <a16:creationId xmlns:a16="http://schemas.microsoft.com/office/drawing/2014/main" id="{2EE41A7C-6C58-4048-9C63-8089A30F8F06}"/>
              </a:ext>
            </a:extLst>
          </p:cNvPr>
          <p:cNvSpPr txBox="1">
            <a:spLocks noChangeArrowheads="1"/>
          </p:cNvSpPr>
          <p:nvPr/>
        </p:nvSpPr>
        <p:spPr bwMode="auto">
          <a:xfrm>
            <a:off x="304800" y="5791200"/>
            <a:ext cx="914400" cy="336550"/>
          </a:xfrm>
          <a:prstGeom prst="rect">
            <a:avLst/>
          </a:prstGeom>
          <a:noFill/>
          <a:ln w="12700">
            <a:noFill/>
            <a:miter lim="800000"/>
            <a:headEnd/>
            <a:tailEnd/>
          </a:ln>
          <a:effec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spcBef>
                <a:spcPct val="50000"/>
              </a:spcBef>
              <a:defRPr/>
            </a:pPr>
            <a:r>
              <a:rPr lang="en-GB" altLang="en-US" sz="1600" b="1">
                <a:effectLst>
                  <a:outerShdw blurRad="38100" dist="38100" dir="2700000" algn="tl">
                    <a:srgbClr val="FFFFFF"/>
                  </a:outerShdw>
                </a:effectLst>
              </a:rPr>
              <a:t>-2/T</a:t>
            </a:r>
            <a:r>
              <a:rPr lang="en-GB" altLang="en-US" sz="1600" b="1" baseline="-25000">
                <a:effectLst>
                  <a:outerShdw blurRad="38100" dist="38100" dir="2700000" algn="tl">
                    <a:srgbClr val="FFFFFF"/>
                  </a:outerShdw>
                </a:effectLst>
              </a:rPr>
              <a:t>0</a:t>
            </a:r>
          </a:p>
        </p:txBody>
      </p:sp>
      <p:sp>
        <p:nvSpPr>
          <p:cNvPr id="775182" name="Text Box 14">
            <a:extLst>
              <a:ext uri="{FF2B5EF4-FFF2-40B4-BE49-F238E27FC236}">
                <a16:creationId xmlns:a16="http://schemas.microsoft.com/office/drawing/2014/main" id="{0504A35D-1C52-0844-882E-C8868642F1C7}"/>
              </a:ext>
            </a:extLst>
          </p:cNvPr>
          <p:cNvSpPr txBox="1">
            <a:spLocks noChangeArrowheads="1"/>
          </p:cNvSpPr>
          <p:nvPr/>
        </p:nvSpPr>
        <p:spPr bwMode="auto">
          <a:xfrm>
            <a:off x="7696200" y="5791200"/>
            <a:ext cx="914400" cy="336550"/>
          </a:xfrm>
          <a:prstGeom prst="rect">
            <a:avLst/>
          </a:prstGeom>
          <a:noFill/>
          <a:ln w="12700">
            <a:noFill/>
            <a:miter lim="800000"/>
            <a:headEnd/>
            <a:tailEnd/>
          </a:ln>
          <a:effec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spcBef>
                <a:spcPct val="50000"/>
              </a:spcBef>
              <a:defRPr/>
            </a:pPr>
            <a:r>
              <a:rPr lang="en-GB" altLang="en-US" sz="1600" b="1">
                <a:effectLst>
                  <a:outerShdw blurRad="38100" dist="38100" dir="2700000" algn="tl">
                    <a:srgbClr val="FFFFFF"/>
                  </a:outerShdw>
                </a:effectLst>
              </a:rPr>
              <a:t>2/T</a:t>
            </a:r>
            <a:r>
              <a:rPr lang="en-GB" altLang="en-US" sz="1600" b="1" baseline="-25000">
                <a:effectLst>
                  <a:outerShdw blurRad="38100" dist="38100" dir="2700000" algn="tl">
                    <a:srgbClr val="FFFFFF"/>
                  </a:outerShdw>
                </a:effectLst>
              </a:rPr>
              <a:t>0</a:t>
            </a:r>
          </a:p>
        </p:txBody>
      </p:sp>
      <p:sp>
        <p:nvSpPr>
          <p:cNvPr id="112654" name="Line 15">
            <a:extLst>
              <a:ext uri="{FF2B5EF4-FFF2-40B4-BE49-F238E27FC236}">
                <a16:creationId xmlns:a16="http://schemas.microsoft.com/office/drawing/2014/main" id="{CCD8E4E0-378D-0F4C-9C9C-DFE4A067D205}"/>
              </a:ext>
            </a:extLst>
          </p:cNvPr>
          <p:cNvSpPr>
            <a:spLocks noChangeShapeType="1"/>
          </p:cNvSpPr>
          <p:nvPr/>
        </p:nvSpPr>
        <p:spPr bwMode="auto">
          <a:xfrm>
            <a:off x="2667000" y="2590800"/>
            <a:ext cx="1524000" cy="8382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655" name="Line 16">
            <a:extLst>
              <a:ext uri="{FF2B5EF4-FFF2-40B4-BE49-F238E27FC236}">
                <a16:creationId xmlns:a16="http://schemas.microsoft.com/office/drawing/2014/main" id="{9B4FDB5E-1C2C-C741-B8A8-FE230339E6D5}"/>
              </a:ext>
            </a:extLst>
          </p:cNvPr>
          <p:cNvSpPr>
            <a:spLocks noChangeShapeType="1"/>
          </p:cNvSpPr>
          <p:nvPr/>
        </p:nvSpPr>
        <p:spPr bwMode="auto">
          <a:xfrm flipH="1">
            <a:off x="4800600" y="2895600"/>
            <a:ext cx="2286000" cy="5334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5185" name="Text Box 17">
            <a:extLst>
              <a:ext uri="{FF2B5EF4-FFF2-40B4-BE49-F238E27FC236}">
                <a16:creationId xmlns:a16="http://schemas.microsoft.com/office/drawing/2014/main" id="{95729691-C24C-D84D-B3F0-200AE69171D7}"/>
              </a:ext>
            </a:extLst>
          </p:cNvPr>
          <p:cNvSpPr txBox="1">
            <a:spLocks noChangeArrowheads="1"/>
          </p:cNvSpPr>
          <p:nvPr/>
        </p:nvSpPr>
        <p:spPr bwMode="auto">
          <a:xfrm>
            <a:off x="609600" y="3505200"/>
            <a:ext cx="2057400" cy="396875"/>
          </a:xfrm>
          <a:prstGeom prst="rect">
            <a:avLst/>
          </a:prstGeom>
          <a:noFill/>
          <a:ln w="12700">
            <a:noFill/>
            <a:miter lim="800000"/>
            <a:headEnd/>
            <a:tailEnd/>
          </a:ln>
          <a:effectLst/>
        </p:spPr>
        <p:txBody>
          <a:bodyPr>
            <a:spAutoFit/>
          </a:bodyPr>
          <a:lstStyle/>
          <a:p>
            <a:pPr algn="ctr">
              <a:spcBef>
                <a:spcPct val="50000"/>
              </a:spcBef>
              <a:defRPr/>
            </a:pPr>
            <a:r>
              <a:rPr lang="en-GB" sz="2000" b="1">
                <a:effectLst>
                  <a:outerShdw blurRad="38100" dist="38100" dir="2700000" algn="tl">
                    <a:srgbClr val="C0C0C0"/>
                  </a:outerShdw>
                </a:effectLst>
                <a:latin typeface="Arial" charset="0"/>
                <a:ea typeface="+mn-ea"/>
              </a:rPr>
              <a:t>B=0.44/</a:t>
            </a:r>
            <a:r>
              <a:rPr lang="en-GB" sz="2000" b="1">
                <a:latin typeface="Arial" charset="0"/>
                <a:ea typeface="+mn-ea"/>
              </a:rPr>
              <a:t>T</a:t>
            </a:r>
            <a:r>
              <a:rPr lang="en-GB" sz="2000" b="1" baseline="-25000">
                <a:latin typeface="Arial" charset="0"/>
                <a:ea typeface="+mn-ea"/>
              </a:rPr>
              <a:t>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a:extLst>
              <a:ext uri="{FF2B5EF4-FFF2-40B4-BE49-F238E27FC236}">
                <a16:creationId xmlns:a16="http://schemas.microsoft.com/office/drawing/2014/main" id="{3466D954-E0EF-9A46-BAAD-2B1729606AA4}"/>
              </a:ext>
            </a:extLst>
          </p:cNvPr>
          <p:cNvSpPr>
            <a:spLocks noGrp="1" noChangeArrowheads="1"/>
          </p:cNvSpPr>
          <p:nvPr>
            <p:ph type="title"/>
          </p:nvPr>
        </p:nvSpPr>
        <p:spPr/>
        <p:txBody>
          <a:bodyPr/>
          <a:lstStyle/>
          <a:p>
            <a:pPr eaLnBrk="1" hangingPunct="1"/>
            <a:r>
              <a:rPr lang="en-GB" altLang="en-US">
                <a:ea typeface="ＭＳ Ｐゴシック" panose="020B0600070205080204" pitchFamily="34" charset="-128"/>
              </a:rPr>
              <a:t>Line Code Spectrum</a:t>
            </a:r>
            <a:br>
              <a:rPr lang="en-GB" altLang="en-US">
                <a:ea typeface="ＭＳ Ｐゴシック" panose="020B0600070205080204" pitchFamily="34" charset="-128"/>
              </a:rPr>
            </a:br>
            <a:endParaRPr lang="en-GB" altLang="en-US">
              <a:ea typeface="ＭＳ Ｐゴシック" panose="020B0600070205080204" pitchFamily="34" charset="-128"/>
            </a:endParaRPr>
          </a:p>
        </p:txBody>
      </p:sp>
      <p:sp>
        <p:nvSpPr>
          <p:cNvPr id="114690" name="Text Box 3">
            <a:extLst>
              <a:ext uri="{FF2B5EF4-FFF2-40B4-BE49-F238E27FC236}">
                <a16:creationId xmlns:a16="http://schemas.microsoft.com/office/drawing/2014/main" id="{BEEC6467-CF45-8048-A186-8BDE3B1C4236}"/>
              </a:ext>
            </a:extLst>
          </p:cNvPr>
          <p:cNvSpPr txBox="1">
            <a:spLocks noChangeArrowheads="1"/>
          </p:cNvSpPr>
          <p:nvPr/>
        </p:nvSpPr>
        <p:spPr bwMode="auto">
          <a:xfrm>
            <a:off x="1524000" y="2057400"/>
            <a:ext cx="18288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Unipolar RZ</a:t>
            </a:r>
          </a:p>
          <a:p>
            <a:pPr>
              <a:spcBef>
                <a:spcPct val="50000"/>
              </a:spcBef>
              <a:buFontTx/>
              <a:buNone/>
            </a:pPr>
            <a:r>
              <a:rPr lang="en-GB" altLang="en-US" sz="1800" b="1">
                <a:latin typeface="Century Gothic" panose="020B0502020202020204" pitchFamily="34" charset="0"/>
              </a:rPr>
              <a:t>V</a:t>
            </a:r>
            <a:r>
              <a:rPr lang="en-GB" altLang="en-US" sz="1800" b="1" baseline="30000">
                <a:latin typeface="Century Gothic" panose="020B0502020202020204" pitchFamily="34" charset="0"/>
              </a:rPr>
              <a:t>2</a:t>
            </a:r>
            <a:r>
              <a:rPr lang="en-GB" altLang="en-US" sz="1800" b="1">
                <a:latin typeface="Century Gothic" panose="020B0502020202020204" pitchFamily="34" charset="0"/>
              </a:rPr>
              <a:t>T</a:t>
            </a:r>
            <a:r>
              <a:rPr lang="en-GB" altLang="en-US" sz="1800" b="1" baseline="-25000">
                <a:latin typeface="Century Gothic" panose="020B0502020202020204" pitchFamily="34" charset="0"/>
              </a:rPr>
              <a:t>0</a:t>
            </a:r>
            <a:r>
              <a:rPr lang="en-GB" altLang="en-US" sz="1800" b="1">
                <a:latin typeface="Century Gothic" panose="020B0502020202020204" pitchFamily="34" charset="0"/>
              </a:rPr>
              <a:t>/16</a:t>
            </a:r>
            <a:endParaRPr lang="en-GB" altLang="en-US" sz="1800" b="1" baseline="-25000">
              <a:latin typeface="Century Gothic" panose="020B0502020202020204" pitchFamily="34" charset="0"/>
            </a:endParaRPr>
          </a:p>
        </p:txBody>
      </p:sp>
      <p:sp>
        <p:nvSpPr>
          <p:cNvPr id="114691" name="Text Box 4">
            <a:extLst>
              <a:ext uri="{FF2B5EF4-FFF2-40B4-BE49-F238E27FC236}">
                <a16:creationId xmlns:a16="http://schemas.microsoft.com/office/drawing/2014/main" id="{2AF74F99-E9A3-DF4F-8665-A32DDEF4370C}"/>
              </a:ext>
            </a:extLst>
          </p:cNvPr>
          <p:cNvSpPr txBox="1">
            <a:spLocks noChangeArrowheads="1"/>
          </p:cNvSpPr>
          <p:nvPr/>
        </p:nvSpPr>
        <p:spPr bwMode="auto">
          <a:xfrm>
            <a:off x="7162800" y="2286000"/>
            <a:ext cx="1295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Polar RZ</a:t>
            </a:r>
          </a:p>
          <a:p>
            <a:pPr>
              <a:spcBef>
                <a:spcPct val="50000"/>
              </a:spcBef>
              <a:buFontTx/>
              <a:buNone/>
            </a:pPr>
            <a:r>
              <a:rPr lang="en-GB" altLang="en-US" sz="1800" b="1">
                <a:latin typeface="Century Gothic" panose="020B0502020202020204" pitchFamily="34" charset="0"/>
              </a:rPr>
              <a:t>V</a:t>
            </a:r>
            <a:r>
              <a:rPr lang="en-GB" altLang="en-US" sz="1800" b="1" baseline="30000">
                <a:latin typeface="Century Gothic" panose="020B0502020202020204" pitchFamily="34" charset="0"/>
              </a:rPr>
              <a:t>2</a:t>
            </a:r>
            <a:r>
              <a:rPr lang="en-GB" altLang="en-US" sz="1800" b="1">
                <a:latin typeface="Century Gothic" panose="020B0502020202020204" pitchFamily="34" charset="0"/>
              </a:rPr>
              <a:t>T</a:t>
            </a:r>
            <a:r>
              <a:rPr lang="en-GB" altLang="en-US" sz="1800" b="1" baseline="-25000">
                <a:latin typeface="Century Gothic" panose="020B0502020202020204" pitchFamily="34" charset="0"/>
              </a:rPr>
              <a:t>0</a:t>
            </a:r>
            <a:r>
              <a:rPr lang="en-GB" altLang="en-US" sz="1800" b="1">
                <a:latin typeface="Century Gothic" panose="020B0502020202020204" pitchFamily="34" charset="0"/>
              </a:rPr>
              <a:t>/4</a:t>
            </a:r>
            <a:endParaRPr lang="en-GB" altLang="en-US" sz="1800" b="1" baseline="-25000">
              <a:latin typeface="Century Gothic" panose="020B0502020202020204" pitchFamily="34" charset="0"/>
            </a:endParaRPr>
          </a:p>
        </p:txBody>
      </p:sp>
      <p:sp>
        <p:nvSpPr>
          <p:cNvPr id="114692" name="Line 5">
            <a:extLst>
              <a:ext uri="{FF2B5EF4-FFF2-40B4-BE49-F238E27FC236}">
                <a16:creationId xmlns:a16="http://schemas.microsoft.com/office/drawing/2014/main" id="{FCD458CA-C88A-D145-9673-77B97E7E3E50}"/>
              </a:ext>
            </a:extLst>
          </p:cNvPr>
          <p:cNvSpPr>
            <a:spLocks noChangeShapeType="1"/>
          </p:cNvSpPr>
          <p:nvPr/>
        </p:nvSpPr>
        <p:spPr bwMode="auto">
          <a:xfrm flipV="1">
            <a:off x="4419600" y="2590800"/>
            <a:ext cx="0" cy="3124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4693" name="Line 6">
            <a:extLst>
              <a:ext uri="{FF2B5EF4-FFF2-40B4-BE49-F238E27FC236}">
                <a16:creationId xmlns:a16="http://schemas.microsoft.com/office/drawing/2014/main" id="{299CBEA4-CC5F-2449-9913-28B6C69A5120}"/>
              </a:ext>
            </a:extLst>
          </p:cNvPr>
          <p:cNvSpPr>
            <a:spLocks noChangeShapeType="1"/>
          </p:cNvSpPr>
          <p:nvPr/>
        </p:nvSpPr>
        <p:spPr bwMode="auto">
          <a:xfrm>
            <a:off x="609600" y="5638800"/>
            <a:ext cx="7620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6199" name="Text Box 7">
            <a:extLst>
              <a:ext uri="{FF2B5EF4-FFF2-40B4-BE49-F238E27FC236}">
                <a16:creationId xmlns:a16="http://schemas.microsoft.com/office/drawing/2014/main" id="{4F71DA90-123B-8D41-BCF9-6A98D1F3B495}"/>
              </a:ext>
            </a:extLst>
          </p:cNvPr>
          <p:cNvSpPr txBox="1">
            <a:spLocks noChangeArrowheads="1"/>
          </p:cNvSpPr>
          <p:nvPr/>
        </p:nvSpPr>
        <p:spPr bwMode="auto">
          <a:xfrm>
            <a:off x="2133600" y="5791200"/>
            <a:ext cx="914400" cy="336550"/>
          </a:xfrm>
          <a:prstGeom prst="rect">
            <a:avLst/>
          </a:prstGeom>
          <a:noFill/>
          <a:ln w="12700">
            <a:noFill/>
            <a:miter lim="800000"/>
            <a:headEnd/>
            <a:tailEnd/>
          </a:ln>
          <a:effec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spcBef>
                <a:spcPct val="50000"/>
              </a:spcBef>
              <a:defRPr/>
            </a:pPr>
            <a:r>
              <a:rPr lang="en-GB" altLang="en-US" sz="1600" b="1">
                <a:effectLst>
                  <a:outerShdw blurRad="38100" dist="38100" dir="2700000" algn="tl">
                    <a:srgbClr val="FFFFFF"/>
                  </a:outerShdw>
                </a:effectLst>
              </a:rPr>
              <a:t>-1/T</a:t>
            </a:r>
            <a:r>
              <a:rPr lang="en-GB" altLang="en-US" sz="1600" b="1" baseline="-25000">
                <a:effectLst>
                  <a:outerShdw blurRad="38100" dist="38100" dir="2700000" algn="tl">
                    <a:srgbClr val="FFFFFF"/>
                  </a:outerShdw>
                </a:effectLst>
              </a:rPr>
              <a:t>0</a:t>
            </a:r>
          </a:p>
        </p:txBody>
      </p:sp>
      <p:sp>
        <p:nvSpPr>
          <p:cNvPr id="776200" name="Text Box 8">
            <a:extLst>
              <a:ext uri="{FF2B5EF4-FFF2-40B4-BE49-F238E27FC236}">
                <a16:creationId xmlns:a16="http://schemas.microsoft.com/office/drawing/2014/main" id="{24FC7AE5-0C19-DF4E-9DA5-97EE56055508}"/>
              </a:ext>
            </a:extLst>
          </p:cNvPr>
          <p:cNvSpPr txBox="1">
            <a:spLocks noChangeArrowheads="1"/>
          </p:cNvSpPr>
          <p:nvPr/>
        </p:nvSpPr>
        <p:spPr bwMode="auto">
          <a:xfrm>
            <a:off x="5791200" y="5791200"/>
            <a:ext cx="914400" cy="336550"/>
          </a:xfrm>
          <a:prstGeom prst="rect">
            <a:avLst/>
          </a:prstGeom>
          <a:noFill/>
          <a:ln w="12700">
            <a:noFill/>
            <a:miter lim="800000"/>
            <a:headEnd/>
            <a:tailEnd/>
          </a:ln>
          <a:effec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spcBef>
                <a:spcPct val="50000"/>
              </a:spcBef>
              <a:defRPr/>
            </a:pPr>
            <a:r>
              <a:rPr lang="en-GB" altLang="en-US" sz="1600" b="1">
                <a:effectLst>
                  <a:outerShdw blurRad="38100" dist="38100" dir="2700000" algn="tl">
                    <a:srgbClr val="FFFFFF"/>
                  </a:outerShdw>
                </a:effectLst>
              </a:rPr>
              <a:t>1/T</a:t>
            </a:r>
            <a:r>
              <a:rPr lang="en-GB" altLang="en-US" sz="1600" b="1" baseline="-25000">
                <a:effectLst>
                  <a:outerShdw blurRad="38100" dist="38100" dir="2700000" algn="tl">
                    <a:srgbClr val="FFFFFF"/>
                  </a:outerShdw>
                </a:effectLst>
              </a:rPr>
              <a:t>0</a:t>
            </a:r>
          </a:p>
        </p:txBody>
      </p:sp>
      <p:sp>
        <p:nvSpPr>
          <p:cNvPr id="776201" name="Text Box 9">
            <a:extLst>
              <a:ext uri="{FF2B5EF4-FFF2-40B4-BE49-F238E27FC236}">
                <a16:creationId xmlns:a16="http://schemas.microsoft.com/office/drawing/2014/main" id="{3890F2F9-79A2-514C-8DAA-408A54FF9E61}"/>
              </a:ext>
            </a:extLst>
          </p:cNvPr>
          <p:cNvSpPr txBox="1">
            <a:spLocks noChangeArrowheads="1"/>
          </p:cNvSpPr>
          <p:nvPr/>
        </p:nvSpPr>
        <p:spPr bwMode="auto">
          <a:xfrm>
            <a:off x="304800" y="5791200"/>
            <a:ext cx="914400" cy="336550"/>
          </a:xfrm>
          <a:prstGeom prst="rect">
            <a:avLst/>
          </a:prstGeom>
          <a:noFill/>
          <a:ln w="12700">
            <a:noFill/>
            <a:miter lim="800000"/>
            <a:headEnd/>
            <a:tailEnd/>
          </a:ln>
          <a:effec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spcBef>
                <a:spcPct val="50000"/>
              </a:spcBef>
              <a:defRPr/>
            </a:pPr>
            <a:r>
              <a:rPr lang="en-GB" altLang="en-US" sz="1600" b="1">
                <a:effectLst>
                  <a:outerShdw blurRad="38100" dist="38100" dir="2700000" algn="tl">
                    <a:srgbClr val="FFFFFF"/>
                  </a:outerShdw>
                </a:effectLst>
              </a:rPr>
              <a:t>-2/T</a:t>
            </a:r>
            <a:r>
              <a:rPr lang="en-GB" altLang="en-US" sz="1600" b="1" baseline="-25000">
                <a:effectLst>
                  <a:outerShdw blurRad="38100" dist="38100" dir="2700000" algn="tl">
                    <a:srgbClr val="FFFFFF"/>
                  </a:outerShdw>
                </a:effectLst>
              </a:rPr>
              <a:t>0</a:t>
            </a:r>
          </a:p>
        </p:txBody>
      </p:sp>
      <p:sp>
        <p:nvSpPr>
          <p:cNvPr id="776202" name="Text Box 10">
            <a:extLst>
              <a:ext uri="{FF2B5EF4-FFF2-40B4-BE49-F238E27FC236}">
                <a16:creationId xmlns:a16="http://schemas.microsoft.com/office/drawing/2014/main" id="{F01C8EA7-793C-DB4D-BC73-489ADDDF9E86}"/>
              </a:ext>
            </a:extLst>
          </p:cNvPr>
          <p:cNvSpPr txBox="1">
            <a:spLocks noChangeArrowheads="1"/>
          </p:cNvSpPr>
          <p:nvPr/>
        </p:nvSpPr>
        <p:spPr bwMode="auto">
          <a:xfrm>
            <a:off x="7696200" y="5791200"/>
            <a:ext cx="914400" cy="336550"/>
          </a:xfrm>
          <a:prstGeom prst="rect">
            <a:avLst/>
          </a:prstGeom>
          <a:noFill/>
          <a:ln w="12700">
            <a:noFill/>
            <a:miter lim="800000"/>
            <a:headEnd/>
            <a:tailEnd/>
          </a:ln>
          <a:effec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spcBef>
                <a:spcPct val="50000"/>
              </a:spcBef>
              <a:defRPr/>
            </a:pPr>
            <a:r>
              <a:rPr lang="en-GB" altLang="en-US" sz="1600" b="1">
                <a:effectLst>
                  <a:outerShdw blurRad="38100" dist="38100" dir="2700000" algn="tl">
                    <a:srgbClr val="FFFFFF"/>
                  </a:outerShdw>
                </a:effectLst>
              </a:rPr>
              <a:t>2/T</a:t>
            </a:r>
            <a:r>
              <a:rPr lang="en-GB" altLang="en-US" sz="1600" b="1" baseline="-25000">
                <a:effectLst>
                  <a:outerShdw blurRad="38100" dist="38100" dir="2700000" algn="tl">
                    <a:srgbClr val="FFFFFF"/>
                  </a:outerShdw>
                </a:effectLst>
              </a:rPr>
              <a:t>0</a:t>
            </a:r>
          </a:p>
        </p:txBody>
      </p:sp>
      <p:sp>
        <p:nvSpPr>
          <p:cNvPr id="114698" name="Line 11">
            <a:extLst>
              <a:ext uri="{FF2B5EF4-FFF2-40B4-BE49-F238E27FC236}">
                <a16:creationId xmlns:a16="http://schemas.microsoft.com/office/drawing/2014/main" id="{FD9E6D8B-52DC-0247-9EE0-06B10E294702}"/>
              </a:ext>
            </a:extLst>
          </p:cNvPr>
          <p:cNvSpPr>
            <a:spLocks noChangeShapeType="1"/>
          </p:cNvSpPr>
          <p:nvPr/>
        </p:nvSpPr>
        <p:spPr bwMode="auto">
          <a:xfrm>
            <a:off x="2667000" y="2590800"/>
            <a:ext cx="1524000" cy="8382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4699" name="Line 12">
            <a:extLst>
              <a:ext uri="{FF2B5EF4-FFF2-40B4-BE49-F238E27FC236}">
                <a16:creationId xmlns:a16="http://schemas.microsoft.com/office/drawing/2014/main" id="{6CCB206B-5554-DF40-9814-18271D74B5AF}"/>
              </a:ext>
            </a:extLst>
          </p:cNvPr>
          <p:cNvSpPr>
            <a:spLocks noChangeShapeType="1"/>
          </p:cNvSpPr>
          <p:nvPr/>
        </p:nvSpPr>
        <p:spPr bwMode="auto">
          <a:xfrm flipH="1">
            <a:off x="4800600" y="2895600"/>
            <a:ext cx="2286000" cy="5334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6205" name="Text Box 13">
            <a:extLst>
              <a:ext uri="{FF2B5EF4-FFF2-40B4-BE49-F238E27FC236}">
                <a16:creationId xmlns:a16="http://schemas.microsoft.com/office/drawing/2014/main" id="{11608B88-D627-E342-A2C9-646CC9A48CD1}"/>
              </a:ext>
            </a:extLst>
          </p:cNvPr>
          <p:cNvSpPr txBox="1">
            <a:spLocks noChangeArrowheads="1"/>
          </p:cNvSpPr>
          <p:nvPr/>
        </p:nvSpPr>
        <p:spPr bwMode="auto">
          <a:xfrm>
            <a:off x="609600" y="3505200"/>
            <a:ext cx="2057400" cy="396875"/>
          </a:xfrm>
          <a:prstGeom prst="rect">
            <a:avLst/>
          </a:prstGeom>
          <a:noFill/>
          <a:ln w="12700">
            <a:noFill/>
            <a:miter lim="800000"/>
            <a:headEnd/>
            <a:tailEnd/>
          </a:ln>
          <a:effectLst/>
        </p:spPr>
        <p:txBody>
          <a:bodyPr>
            <a:spAutoFit/>
          </a:bodyPr>
          <a:lstStyle/>
          <a:p>
            <a:pPr algn="ctr">
              <a:spcBef>
                <a:spcPct val="50000"/>
              </a:spcBef>
              <a:defRPr/>
            </a:pPr>
            <a:r>
              <a:rPr lang="en-GB" sz="2000" b="1">
                <a:effectLst>
                  <a:outerShdw blurRad="38100" dist="38100" dir="2700000" algn="tl">
                    <a:srgbClr val="C0C0C0"/>
                  </a:outerShdw>
                </a:effectLst>
                <a:latin typeface="Arial" charset="0"/>
                <a:ea typeface="+mn-ea"/>
              </a:rPr>
              <a:t>B=0.88/</a:t>
            </a:r>
            <a:r>
              <a:rPr lang="en-GB" sz="2000" b="1">
                <a:latin typeface="Arial" charset="0"/>
                <a:ea typeface="+mn-ea"/>
              </a:rPr>
              <a:t>T</a:t>
            </a:r>
            <a:r>
              <a:rPr lang="en-GB" sz="2000" b="1" baseline="-25000">
                <a:latin typeface="Arial" charset="0"/>
                <a:ea typeface="+mn-ea"/>
              </a:rPr>
              <a:t>0</a:t>
            </a:r>
          </a:p>
        </p:txBody>
      </p:sp>
      <p:sp>
        <p:nvSpPr>
          <p:cNvPr id="114701" name="Freeform 14">
            <a:extLst>
              <a:ext uri="{FF2B5EF4-FFF2-40B4-BE49-F238E27FC236}">
                <a16:creationId xmlns:a16="http://schemas.microsoft.com/office/drawing/2014/main" id="{5B049830-E9D7-9749-B0C7-4692AC717B37}"/>
              </a:ext>
            </a:extLst>
          </p:cNvPr>
          <p:cNvSpPr>
            <a:spLocks/>
          </p:cNvSpPr>
          <p:nvPr/>
        </p:nvSpPr>
        <p:spPr bwMode="auto">
          <a:xfrm>
            <a:off x="838200" y="3416300"/>
            <a:ext cx="3581400" cy="2222500"/>
          </a:xfrm>
          <a:custGeom>
            <a:avLst/>
            <a:gdLst>
              <a:gd name="T0" fmla="*/ 2147483646 w 2256"/>
              <a:gd name="T1" fmla="*/ 2147483646 h 1400"/>
              <a:gd name="T2" fmla="*/ 2147483646 w 2256"/>
              <a:gd name="T3" fmla="*/ 2147483646 h 1400"/>
              <a:gd name="T4" fmla="*/ 2147483646 w 2256"/>
              <a:gd name="T5" fmla="*/ 2147483646 h 1400"/>
              <a:gd name="T6" fmla="*/ 2147483646 w 2256"/>
              <a:gd name="T7" fmla="*/ 2147483646 h 1400"/>
              <a:gd name="T8" fmla="*/ 2147483646 w 2256"/>
              <a:gd name="T9" fmla="*/ 2147483646 h 1400"/>
              <a:gd name="T10" fmla="*/ 2147483646 w 2256"/>
              <a:gd name="T11" fmla="*/ 2147483646 h 1400"/>
              <a:gd name="T12" fmla="*/ 2147483646 w 2256"/>
              <a:gd name="T13" fmla="*/ 2147483646 h 1400"/>
              <a:gd name="T14" fmla="*/ 0 w 2256"/>
              <a:gd name="T15" fmla="*/ 2147483646 h 1400"/>
              <a:gd name="T16" fmla="*/ 0 60000 65536"/>
              <a:gd name="T17" fmla="*/ 0 60000 65536"/>
              <a:gd name="T18" fmla="*/ 0 60000 65536"/>
              <a:gd name="T19" fmla="*/ 0 60000 65536"/>
              <a:gd name="T20" fmla="*/ 0 60000 65536"/>
              <a:gd name="T21" fmla="*/ 0 60000 65536"/>
              <a:gd name="T22" fmla="*/ 0 60000 65536"/>
              <a:gd name="T23" fmla="*/ 0 60000 65536"/>
              <a:gd name="T24" fmla="*/ 0 w 2256"/>
              <a:gd name="T25" fmla="*/ 0 h 1400"/>
              <a:gd name="T26" fmla="*/ 2256 w 2256"/>
              <a:gd name="T27" fmla="*/ 1400 h 14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56" h="1400">
                <a:moveTo>
                  <a:pt x="2256" y="8"/>
                </a:moveTo>
                <a:cubicBezTo>
                  <a:pt x="2148" y="4"/>
                  <a:pt x="2040" y="0"/>
                  <a:pt x="1920" y="56"/>
                </a:cubicBezTo>
                <a:cubicBezTo>
                  <a:pt x="1800" y="112"/>
                  <a:pt x="1648" y="240"/>
                  <a:pt x="1536" y="344"/>
                </a:cubicBezTo>
                <a:cubicBezTo>
                  <a:pt x="1424" y="448"/>
                  <a:pt x="1352" y="568"/>
                  <a:pt x="1248" y="680"/>
                </a:cubicBezTo>
                <a:cubicBezTo>
                  <a:pt x="1144" y="792"/>
                  <a:pt x="1016" y="920"/>
                  <a:pt x="912" y="1016"/>
                </a:cubicBezTo>
                <a:cubicBezTo>
                  <a:pt x="808" y="1112"/>
                  <a:pt x="736" y="1200"/>
                  <a:pt x="624" y="1256"/>
                </a:cubicBezTo>
                <a:cubicBezTo>
                  <a:pt x="512" y="1312"/>
                  <a:pt x="344" y="1328"/>
                  <a:pt x="240" y="1352"/>
                </a:cubicBezTo>
                <a:cubicBezTo>
                  <a:pt x="136" y="1376"/>
                  <a:pt x="68" y="1388"/>
                  <a:pt x="0" y="140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702" name="Freeform 15">
            <a:extLst>
              <a:ext uri="{FF2B5EF4-FFF2-40B4-BE49-F238E27FC236}">
                <a16:creationId xmlns:a16="http://schemas.microsoft.com/office/drawing/2014/main" id="{A834C89D-F890-6A41-8A3B-0E3AF282AE5F}"/>
              </a:ext>
            </a:extLst>
          </p:cNvPr>
          <p:cNvSpPr>
            <a:spLocks/>
          </p:cNvSpPr>
          <p:nvPr/>
        </p:nvSpPr>
        <p:spPr bwMode="auto">
          <a:xfrm flipH="1">
            <a:off x="4419600" y="3417888"/>
            <a:ext cx="3581400" cy="2222500"/>
          </a:xfrm>
          <a:custGeom>
            <a:avLst/>
            <a:gdLst>
              <a:gd name="T0" fmla="*/ 2147483646 w 2256"/>
              <a:gd name="T1" fmla="*/ 2147483646 h 1400"/>
              <a:gd name="T2" fmla="*/ 2147483646 w 2256"/>
              <a:gd name="T3" fmla="*/ 2147483646 h 1400"/>
              <a:gd name="T4" fmla="*/ 2147483646 w 2256"/>
              <a:gd name="T5" fmla="*/ 2147483646 h 1400"/>
              <a:gd name="T6" fmla="*/ 2147483646 w 2256"/>
              <a:gd name="T7" fmla="*/ 2147483646 h 1400"/>
              <a:gd name="T8" fmla="*/ 2147483646 w 2256"/>
              <a:gd name="T9" fmla="*/ 2147483646 h 1400"/>
              <a:gd name="T10" fmla="*/ 2147483646 w 2256"/>
              <a:gd name="T11" fmla="*/ 2147483646 h 1400"/>
              <a:gd name="T12" fmla="*/ 2147483646 w 2256"/>
              <a:gd name="T13" fmla="*/ 2147483646 h 1400"/>
              <a:gd name="T14" fmla="*/ 0 w 2256"/>
              <a:gd name="T15" fmla="*/ 2147483646 h 1400"/>
              <a:gd name="T16" fmla="*/ 0 60000 65536"/>
              <a:gd name="T17" fmla="*/ 0 60000 65536"/>
              <a:gd name="T18" fmla="*/ 0 60000 65536"/>
              <a:gd name="T19" fmla="*/ 0 60000 65536"/>
              <a:gd name="T20" fmla="*/ 0 60000 65536"/>
              <a:gd name="T21" fmla="*/ 0 60000 65536"/>
              <a:gd name="T22" fmla="*/ 0 60000 65536"/>
              <a:gd name="T23" fmla="*/ 0 60000 65536"/>
              <a:gd name="T24" fmla="*/ 0 w 2256"/>
              <a:gd name="T25" fmla="*/ 0 h 1400"/>
              <a:gd name="T26" fmla="*/ 2256 w 2256"/>
              <a:gd name="T27" fmla="*/ 1400 h 14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56" h="1400">
                <a:moveTo>
                  <a:pt x="2256" y="8"/>
                </a:moveTo>
                <a:cubicBezTo>
                  <a:pt x="2148" y="4"/>
                  <a:pt x="2040" y="0"/>
                  <a:pt x="1920" y="56"/>
                </a:cubicBezTo>
                <a:cubicBezTo>
                  <a:pt x="1800" y="112"/>
                  <a:pt x="1648" y="240"/>
                  <a:pt x="1536" y="344"/>
                </a:cubicBezTo>
                <a:cubicBezTo>
                  <a:pt x="1424" y="448"/>
                  <a:pt x="1352" y="568"/>
                  <a:pt x="1248" y="680"/>
                </a:cubicBezTo>
                <a:cubicBezTo>
                  <a:pt x="1144" y="792"/>
                  <a:pt x="1016" y="920"/>
                  <a:pt x="912" y="1016"/>
                </a:cubicBezTo>
                <a:cubicBezTo>
                  <a:pt x="808" y="1112"/>
                  <a:pt x="736" y="1200"/>
                  <a:pt x="624" y="1256"/>
                </a:cubicBezTo>
                <a:cubicBezTo>
                  <a:pt x="512" y="1312"/>
                  <a:pt x="344" y="1328"/>
                  <a:pt x="240" y="1352"/>
                </a:cubicBezTo>
                <a:cubicBezTo>
                  <a:pt x="136" y="1376"/>
                  <a:pt x="68" y="1388"/>
                  <a:pt x="0" y="140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a:extLst>
              <a:ext uri="{FF2B5EF4-FFF2-40B4-BE49-F238E27FC236}">
                <a16:creationId xmlns:a16="http://schemas.microsoft.com/office/drawing/2014/main" id="{7CD556CA-04C1-4E44-9F5C-D62D59D0A272}"/>
              </a:ext>
            </a:extLst>
          </p:cNvPr>
          <p:cNvSpPr>
            <a:spLocks noGrp="1" noChangeArrowheads="1"/>
          </p:cNvSpPr>
          <p:nvPr>
            <p:ph type="title"/>
          </p:nvPr>
        </p:nvSpPr>
        <p:spPr/>
        <p:txBody>
          <a:bodyPr/>
          <a:lstStyle/>
          <a:p>
            <a:pPr eaLnBrk="1" hangingPunct="1"/>
            <a:r>
              <a:rPr lang="en-GB" altLang="en-US">
                <a:ea typeface="ＭＳ Ｐゴシック" panose="020B0600070205080204" pitchFamily="34" charset="-128"/>
              </a:rPr>
              <a:t>Line Code Spectrum</a:t>
            </a:r>
            <a:br>
              <a:rPr lang="en-GB" altLang="en-US">
                <a:ea typeface="ＭＳ Ｐゴシック" panose="020B0600070205080204" pitchFamily="34" charset="-128"/>
              </a:rPr>
            </a:br>
            <a:endParaRPr lang="en-GB" altLang="en-US">
              <a:ea typeface="ＭＳ Ｐゴシック" panose="020B0600070205080204" pitchFamily="34" charset="-128"/>
            </a:endParaRPr>
          </a:p>
        </p:txBody>
      </p:sp>
      <p:sp>
        <p:nvSpPr>
          <p:cNvPr id="116738" name="Rectangle 3">
            <a:extLst>
              <a:ext uri="{FF2B5EF4-FFF2-40B4-BE49-F238E27FC236}">
                <a16:creationId xmlns:a16="http://schemas.microsoft.com/office/drawing/2014/main" id="{D395D351-473A-444D-9DA6-F0DA08B0844F}"/>
              </a:ext>
            </a:extLst>
          </p:cNvPr>
          <p:cNvSpPr>
            <a:spLocks noChangeArrowheads="1"/>
          </p:cNvSpPr>
          <p:nvPr/>
        </p:nvSpPr>
        <p:spPr bwMode="auto">
          <a:xfrm>
            <a:off x="323850" y="476250"/>
            <a:ext cx="848995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3000" b="1">
              <a:solidFill>
                <a:schemeClr val="tx2"/>
              </a:solidFill>
            </a:endParaRPr>
          </a:p>
        </p:txBody>
      </p:sp>
      <p:sp>
        <p:nvSpPr>
          <p:cNvPr id="116739" name="Text Box 4">
            <a:extLst>
              <a:ext uri="{FF2B5EF4-FFF2-40B4-BE49-F238E27FC236}">
                <a16:creationId xmlns:a16="http://schemas.microsoft.com/office/drawing/2014/main" id="{DBF77233-B6F9-CD47-9EFD-30C32F683352}"/>
              </a:ext>
            </a:extLst>
          </p:cNvPr>
          <p:cNvSpPr txBox="1">
            <a:spLocks noChangeArrowheads="1"/>
          </p:cNvSpPr>
          <p:nvPr/>
        </p:nvSpPr>
        <p:spPr bwMode="auto">
          <a:xfrm>
            <a:off x="5029200" y="2133600"/>
            <a:ext cx="37338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Dipolar Antipodal /Manchester</a:t>
            </a:r>
          </a:p>
          <a:p>
            <a:pPr>
              <a:spcBef>
                <a:spcPct val="50000"/>
              </a:spcBef>
              <a:buFontTx/>
              <a:buNone/>
            </a:pPr>
            <a:r>
              <a:rPr lang="en-GB" altLang="en-US" sz="1800" b="1">
                <a:latin typeface="Century Gothic" panose="020B0502020202020204" pitchFamily="34" charset="0"/>
              </a:rPr>
              <a:t>V</a:t>
            </a:r>
            <a:r>
              <a:rPr lang="en-GB" altLang="en-US" sz="1800" b="1" baseline="30000">
                <a:latin typeface="Century Gothic" panose="020B0502020202020204" pitchFamily="34" charset="0"/>
              </a:rPr>
              <a:t>2</a:t>
            </a:r>
            <a:r>
              <a:rPr lang="en-GB" altLang="en-US" sz="1800" b="1">
                <a:latin typeface="Century Gothic" panose="020B0502020202020204" pitchFamily="34" charset="0"/>
              </a:rPr>
              <a:t>T</a:t>
            </a:r>
            <a:r>
              <a:rPr lang="en-GB" altLang="en-US" sz="1800" b="1" baseline="-25000">
                <a:latin typeface="Century Gothic" panose="020B0502020202020204" pitchFamily="34" charset="0"/>
              </a:rPr>
              <a:t>0</a:t>
            </a:r>
            <a:r>
              <a:rPr lang="en-GB" altLang="en-US" sz="1800" b="1">
                <a:latin typeface="Century Gothic" panose="020B0502020202020204" pitchFamily="34" charset="0"/>
              </a:rPr>
              <a:t>/2</a:t>
            </a:r>
          </a:p>
        </p:txBody>
      </p:sp>
      <p:sp>
        <p:nvSpPr>
          <p:cNvPr id="116740" name="Text Box 5">
            <a:extLst>
              <a:ext uri="{FF2B5EF4-FFF2-40B4-BE49-F238E27FC236}">
                <a16:creationId xmlns:a16="http://schemas.microsoft.com/office/drawing/2014/main" id="{3851E987-5D86-654F-82C1-960F7BF930D4}"/>
              </a:ext>
            </a:extLst>
          </p:cNvPr>
          <p:cNvSpPr txBox="1">
            <a:spLocks noChangeArrowheads="1"/>
          </p:cNvSpPr>
          <p:nvPr/>
        </p:nvSpPr>
        <p:spPr bwMode="auto">
          <a:xfrm>
            <a:off x="1371600" y="1905000"/>
            <a:ext cx="18288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None/>
            </a:pPr>
            <a:r>
              <a:rPr lang="en-GB" altLang="en-US" sz="1800" b="1">
                <a:latin typeface="Century Gothic" panose="020B0502020202020204" pitchFamily="34" charset="0"/>
              </a:rPr>
              <a:t>Dipolar OOK</a:t>
            </a:r>
          </a:p>
          <a:p>
            <a:pPr>
              <a:spcBef>
                <a:spcPct val="50000"/>
              </a:spcBef>
              <a:buFontTx/>
              <a:buNone/>
            </a:pPr>
            <a:r>
              <a:rPr lang="en-GB" altLang="en-US" sz="1800" b="1">
                <a:latin typeface="Century Gothic" panose="020B0502020202020204" pitchFamily="34" charset="0"/>
              </a:rPr>
              <a:t>V</a:t>
            </a:r>
            <a:r>
              <a:rPr lang="en-GB" altLang="en-US" sz="1800" b="1" baseline="30000">
                <a:latin typeface="Century Gothic" panose="020B0502020202020204" pitchFamily="34" charset="0"/>
              </a:rPr>
              <a:t>2</a:t>
            </a:r>
            <a:r>
              <a:rPr lang="en-GB" altLang="en-US" sz="1800" b="1">
                <a:latin typeface="Century Gothic" panose="020B0502020202020204" pitchFamily="34" charset="0"/>
              </a:rPr>
              <a:t>T</a:t>
            </a:r>
            <a:r>
              <a:rPr lang="en-GB" altLang="en-US" sz="1800" b="1" baseline="-25000">
                <a:latin typeface="Century Gothic" panose="020B0502020202020204" pitchFamily="34" charset="0"/>
              </a:rPr>
              <a:t>0</a:t>
            </a:r>
            <a:r>
              <a:rPr lang="en-GB" altLang="en-US" sz="1800" b="1">
                <a:latin typeface="Century Gothic" panose="020B0502020202020204" pitchFamily="34" charset="0"/>
              </a:rPr>
              <a:t>/8</a:t>
            </a:r>
          </a:p>
        </p:txBody>
      </p:sp>
      <p:sp>
        <p:nvSpPr>
          <p:cNvPr id="116741" name="Line 6">
            <a:extLst>
              <a:ext uri="{FF2B5EF4-FFF2-40B4-BE49-F238E27FC236}">
                <a16:creationId xmlns:a16="http://schemas.microsoft.com/office/drawing/2014/main" id="{DF93C724-E99C-B642-8AF6-146232E4FE48}"/>
              </a:ext>
            </a:extLst>
          </p:cNvPr>
          <p:cNvSpPr>
            <a:spLocks noChangeShapeType="1"/>
          </p:cNvSpPr>
          <p:nvPr/>
        </p:nvSpPr>
        <p:spPr bwMode="auto">
          <a:xfrm flipV="1">
            <a:off x="4419600" y="2590800"/>
            <a:ext cx="0" cy="3124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6742" name="Line 7">
            <a:extLst>
              <a:ext uri="{FF2B5EF4-FFF2-40B4-BE49-F238E27FC236}">
                <a16:creationId xmlns:a16="http://schemas.microsoft.com/office/drawing/2014/main" id="{5973361F-D20B-1248-87F7-D6EFE66AC048}"/>
              </a:ext>
            </a:extLst>
          </p:cNvPr>
          <p:cNvSpPr>
            <a:spLocks noChangeShapeType="1"/>
          </p:cNvSpPr>
          <p:nvPr/>
        </p:nvSpPr>
        <p:spPr bwMode="auto">
          <a:xfrm>
            <a:off x="609600" y="5638800"/>
            <a:ext cx="7620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7224" name="Text Box 8">
            <a:extLst>
              <a:ext uri="{FF2B5EF4-FFF2-40B4-BE49-F238E27FC236}">
                <a16:creationId xmlns:a16="http://schemas.microsoft.com/office/drawing/2014/main" id="{E612F189-12E9-F044-AEC4-6F9A46F4AFF7}"/>
              </a:ext>
            </a:extLst>
          </p:cNvPr>
          <p:cNvSpPr txBox="1">
            <a:spLocks noChangeArrowheads="1"/>
          </p:cNvSpPr>
          <p:nvPr/>
        </p:nvSpPr>
        <p:spPr bwMode="auto">
          <a:xfrm>
            <a:off x="2133600" y="5791200"/>
            <a:ext cx="914400" cy="336550"/>
          </a:xfrm>
          <a:prstGeom prst="rect">
            <a:avLst/>
          </a:prstGeom>
          <a:noFill/>
          <a:ln w="12700">
            <a:noFill/>
            <a:miter lim="800000"/>
            <a:headEnd/>
            <a:tailEnd/>
          </a:ln>
          <a:effec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spcBef>
                <a:spcPct val="50000"/>
              </a:spcBef>
              <a:defRPr/>
            </a:pPr>
            <a:r>
              <a:rPr lang="en-GB" altLang="en-US" sz="1600" b="1">
                <a:effectLst>
                  <a:outerShdw blurRad="38100" dist="38100" dir="2700000" algn="tl">
                    <a:srgbClr val="FFFFFF"/>
                  </a:outerShdw>
                </a:effectLst>
              </a:rPr>
              <a:t>-1/T</a:t>
            </a:r>
            <a:r>
              <a:rPr lang="en-GB" altLang="en-US" sz="1600" b="1" baseline="-25000">
                <a:effectLst>
                  <a:outerShdw blurRad="38100" dist="38100" dir="2700000" algn="tl">
                    <a:srgbClr val="FFFFFF"/>
                  </a:outerShdw>
                </a:effectLst>
              </a:rPr>
              <a:t>0</a:t>
            </a:r>
          </a:p>
        </p:txBody>
      </p:sp>
      <p:sp>
        <p:nvSpPr>
          <p:cNvPr id="777225" name="Text Box 9">
            <a:extLst>
              <a:ext uri="{FF2B5EF4-FFF2-40B4-BE49-F238E27FC236}">
                <a16:creationId xmlns:a16="http://schemas.microsoft.com/office/drawing/2014/main" id="{8B30A860-99AF-8943-9416-6D5180756385}"/>
              </a:ext>
            </a:extLst>
          </p:cNvPr>
          <p:cNvSpPr txBox="1">
            <a:spLocks noChangeArrowheads="1"/>
          </p:cNvSpPr>
          <p:nvPr/>
        </p:nvSpPr>
        <p:spPr bwMode="auto">
          <a:xfrm>
            <a:off x="5791200" y="5791200"/>
            <a:ext cx="914400" cy="336550"/>
          </a:xfrm>
          <a:prstGeom prst="rect">
            <a:avLst/>
          </a:prstGeom>
          <a:noFill/>
          <a:ln w="12700">
            <a:noFill/>
            <a:miter lim="800000"/>
            <a:headEnd/>
            <a:tailEnd/>
          </a:ln>
          <a:effec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spcBef>
                <a:spcPct val="50000"/>
              </a:spcBef>
              <a:defRPr/>
            </a:pPr>
            <a:r>
              <a:rPr lang="en-GB" altLang="en-US" sz="1600" b="1">
                <a:effectLst>
                  <a:outerShdw blurRad="38100" dist="38100" dir="2700000" algn="tl">
                    <a:srgbClr val="FFFFFF"/>
                  </a:outerShdw>
                </a:effectLst>
              </a:rPr>
              <a:t>1/T</a:t>
            </a:r>
            <a:r>
              <a:rPr lang="en-GB" altLang="en-US" sz="1600" b="1" baseline="-25000">
                <a:effectLst>
                  <a:outerShdw blurRad="38100" dist="38100" dir="2700000" algn="tl">
                    <a:srgbClr val="FFFFFF"/>
                  </a:outerShdw>
                </a:effectLst>
              </a:rPr>
              <a:t>0</a:t>
            </a:r>
          </a:p>
        </p:txBody>
      </p:sp>
      <p:sp>
        <p:nvSpPr>
          <p:cNvPr id="777226" name="Text Box 10">
            <a:extLst>
              <a:ext uri="{FF2B5EF4-FFF2-40B4-BE49-F238E27FC236}">
                <a16:creationId xmlns:a16="http://schemas.microsoft.com/office/drawing/2014/main" id="{1DE1CF8A-B162-B94E-AC5D-9B008453321F}"/>
              </a:ext>
            </a:extLst>
          </p:cNvPr>
          <p:cNvSpPr txBox="1">
            <a:spLocks noChangeArrowheads="1"/>
          </p:cNvSpPr>
          <p:nvPr/>
        </p:nvSpPr>
        <p:spPr bwMode="auto">
          <a:xfrm>
            <a:off x="304800" y="5791200"/>
            <a:ext cx="914400" cy="336550"/>
          </a:xfrm>
          <a:prstGeom prst="rect">
            <a:avLst/>
          </a:prstGeom>
          <a:noFill/>
          <a:ln w="12700">
            <a:noFill/>
            <a:miter lim="800000"/>
            <a:headEnd/>
            <a:tailEnd/>
          </a:ln>
          <a:effec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spcBef>
                <a:spcPct val="50000"/>
              </a:spcBef>
              <a:defRPr/>
            </a:pPr>
            <a:r>
              <a:rPr lang="en-GB" altLang="en-US" sz="1600" b="1">
                <a:effectLst>
                  <a:outerShdw blurRad="38100" dist="38100" dir="2700000" algn="tl">
                    <a:srgbClr val="FFFFFF"/>
                  </a:outerShdw>
                </a:effectLst>
              </a:rPr>
              <a:t>-2/T</a:t>
            </a:r>
            <a:r>
              <a:rPr lang="en-GB" altLang="en-US" sz="1600" b="1" baseline="-25000">
                <a:effectLst>
                  <a:outerShdw blurRad="38100" dist="38100" dir="2700000" algn="tl">
                    <a:srgbClr val="FFFFFF"/>
                  </a:outerShdw>
                </a:effectLst>
              </a:rPr>
              <a:t>0</a:t>
            </a:r>
          </a:p>
        </p:txBody>
      </p:sp>
      <p:sp>
        <p:nvSpPr>
          <p:cNvPr id="777227" name="Text Box 11">
            <a:extLst>
              <a:ext uri="{FF2B5EF4-FFF2-40B4-BE49-F238E27FC236}">
                <a16:creationId xmlns:a16="http://schemas.microsoft.com/office/drawing/2014/main" id="{BC0B12C8-741E-7042-ACB1-6DB1A2263691}"/>
              </a:ext>
            </a:extLst>
          </p:cNvPr>
          <p:cNvSpPr txBox="1">
            <a:spLocks noChangeArrowheads="1"/>
          </p:cNvSpPr>
          <p:nvPr/>
        </p:nvSpPr>
        <p:spPr bwMode="auto">
          <a:xfrm>
            <a:off x="7696200" y="5791200"/>
            <a:ext cx="914400" cy="336550"/>
          </a:xfrm>
          <a:prstGeom prst="rect">
            <a:avLst/>
          </a:prstGeom>
          <a:noFill/>
          <a:ln w="12700">
            <a:noFill/>
            <a:miter lim="800000"/>
            <a:headEnd/>
            <a:tailEnd/>
          </a:ln>
          <a:effec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spcBef>
                <a:spcPct val="50000"/>
              </a:spcBef>
              <a:defRPr/>
            </a:pPr>
            <a:r>
              <a:rPr lang="en-GB" altLang="en-US" sz="1600" b="1">
                <a:effectLst>
                  <a:outerShdw blurRad="38100" dist="38100" dir="2700000" algn="tl">
                    <a:srgbClr val="FFFFFF"/>
                  </a:outerShdw>
                </a:effectLst>
              </a:rPr>
              <a:t>2/T</a:t>
            </a:r>
            <a:r>
              <a:rPr lang="en-GB" altLang="en-US" sz="1600" b="1" baseline="-25000">
                <a:effectLst>
                  <a:outerShdw blurRad="38100" dist="38100" dir="2700000" algn="tl">
                    <a:srgbClr val="FFFFFF"/>
                  </a:outerShdw>
                </a:effectLst>
              </a:rPr>
              <a:t>0</a:t>
            </a:r>
          </a:p>
        </p:txBody>
      </p:sp>
      <p:sp>
        <p:nvSpPr>
          <p:cNvPr id="116747" name="Line 12">
            <a:extLst>
              <a:ext uri="{FF2B5EF4-FFF2-40B4-BE49-F238E27FC236}">
                <a16:creationId xmlns:a16="http://schemas.microsoft.com/office/drawing/2014/main" id="{CF69F9F2-AA47-F34B-9538-58FBF8EE672D}"/>
              </a:ext>
            </a:extLst>
          </p:cNvPr>
          <p:cNvSpPr>
            <a:spLocks noChangeShapeType="1"/>
          </p:cNvSpPr>
          <p:nvPr/>
        </p:nvSpPr>
        <p:spPr bwMode="auto">
          <a:xfrm>
            <a:off x="2286000" y="2514600"/>
            <a:ext cx="914400" cy="8382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6748" name="Line 13">
            <a:extLst>
              <a:ext uri="{FF2B5EF4-FFF2-40B4-BE49-F238E27FC236}">
                <a16:creationId xmlns:a16="http://schemas.microsoft.com/office/drawing/2014/main" id="{5B173415-EA4D-744C-A878-AAF5531FBC1F}"/>
              </a:ext>
            </a:extLst>
          </p:cNvPr>
          <p:cNvSpPr>
            <a:spLocks noChangeShapeType="1"/>
          </p:cNvSpPr>
          <p:nvPr/>
        </p:nvSpPr>
        <p:spPr bwMode="auto">
          <a:xfrm flipH="1">
            <a:off x="5715000" y="2819400"/>
            <a:ext cx="152400" cy="5334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7230" name="Text Box 14">
            <a:extLst>
              <a:ext uri="{FF2B5EF4-FFF2-40B4-BE49-F238E27FC236}">
                <a16:creationId xmlns:a16="http://schemas.microsoft.com/office/drawing/2014/main" id="{1D509170-9DCD-B94C-B644-5498AD646D5C}"/>
              </a:ext>
            </a:extLst>
          </p:cNvPr>
          <p:cNvSpPr txBox="1">
            <a:spLocks noChangeArrowheads="1"/>
          </p:cNvSpPr>
          <p:nvPr/>
        </p:nvSpPr>
        <p:spPr bwMode="auto">
          <a:xfrm>
            <a:off x="609600" y="3505200"/>
            <a:ext cx="2057400" cy="396875"/>
          </a:xfrm>
          <a:prstGeom prst="rect">
            <a:avLst/>
          </a:prstGeom>
          <a:noFill/>
          <a:ln w="12700">
            <a:noFill/>
            <a:miter lim="800000"/>
            <a:headEnd/>
            <a:tailEnd/>
          </a:ln>
          <a:effectLst/>
        </p:spPr>
        <p:txBody>
          <a:bodyPr>
            <a:spAutoFit/>
          </a:bodyPr>
          <a:lstStyle/>
          <a:p>
            <a:pPr algn="ctr">
              <a:spcBef>
                <a:spcPct val="50000"/>
              </a:spcBef>
              <a:defRPr/>
            </a:pPr>
            <a:r>
              <a:rPr lang="en-GB" sz="2000" b="1">
                <a:effectLst>
                  <a:outerShdw blurRad="38100" dist="38100" dir="2700000" algn="tl">
                    <a:srgbClr val="C0C0C0"/>
                  </a:outerShdw>
                </a:effectLst>
                <a:latin typeface="Arial" charset="0"/>
                <a:ea typeface="+mn-ea"/>
              </a:rPr>
              <a:t>B=1.16/</a:t>
            </a:r>
            <a:r>
              <a:rPr lang="en-GB" sz="2000" b="1">
                <a:latin typeface="Arial" charset="0"/>
                <a:ea typeface="+mn-ea"/>
              </a:rPr>
              <a:t>T</a:t>
            </a:r>
            <a:r>
              <a:rPr lang="en-GB" sz="2000" b="1" baseline="-25000">
                <a:latin typeface="Arial" charset="0"/>
                <a:ea typeface="+mn-ea"/>
              </a:rPr>
              <a:t>0</a:t>
            </a:r>
          </a:p>
        </p:txBody>
      </p:sp>
      <p:sp>
        <p:nvSpPr>
          <p:cNvPr id="116750" name="Freeform 15">
            <a:extLst>
              <a:ext uri="{FF2B5EF4-FFF2-40B4-BE49-F238E27FC236}">
                <a16:creationId xmlns:a16="http://schemas.microsoft.com/office/drawing/2014/main" id="{A2B3728B-AE85-5B46-B5F9-71551F4FD827}"/>
              </a:ext>
            </a:extLst>
          </p:cNvPr>
          <p:cNvSpPr>
            <a:spLocks/>
          </p:cNvSpPr>
          <p:nvPr/>
        </p:nvSpPr>
        <p:spPr bwMode="auto">
          <a:xfrm>
            <a:off x="838200" y="3429000"/>
            <a:ext cx="3581400" cy="2209800"/>
          </a:xfrm>
          <a:custGeom>
            <a:avLst/>
            <a:gdLst>
              <a:gd name="T0" fmla="*/ 2147483646 w 2256"/>
              <a:gd name="T1" fmla="*/ 2147483646 h 1392"/>
              <a:gd name="T2" fmla="*/ 2147483646 w 2256"/>
              <a:gd name="T3" fmla="*/ 2147483646 h 1392"/>
              <a:gd name="T4" fmla="*/ 2147483646 w 2256"/>
              <a:gd name="T5" fmla="*/ 2147483646 h 1392"/>
              <a:gd name="T6" fmla="*/ 2147483646 w 2256"/>
              <a:gd name="T7" fmla="*/ 2147483646 h 1392"/>
              <a:gd name="T8" fmla="*/ 2147483646 w 2256"/>
              <a:gd name="T9" fmla="*/ 2147483646 h 1392"/>
              <a:gd name="T10" fmla="*/ 2147483646 w 2256"/>
              <a:gd name="T11" fmla="*/ 2147483646 h 1392"/>
              <a:gd name="T12" fmla="*/ 2147483646 w 2256"/>
              <a:gd name="T13" fmla="*/ 2147483646 h 1392"/>
              <a:gd name="T14" fmla="*/ 0 w 2256"/>
              <a:gd name="T15" fmla="*/ 2147483646 h 1392"/>
              <a:gd name="T16" fmla="*/ 0 60000 65536"/>
              <a:gd name="T17" fmla="*/ 0 60000 65536"/>
              <a:gd name="T18" fmla="*/ 0 60000 65536"/>
              <a:gd name="T19" fmla="*/ 0 60000 65536"/>
              <a:gd name="T20" fmla="*/ 0 60000 65536"/>
              <a:gd name="T21" fmla="*/ 0 60000 65536"/>
              <a:gd name="T22" fmla="*/ 0 60000 65536"/>
              <a:gd name="T23" fmla="*/ 0 60000 65536"/>
              <a:gd name="T24" fmla="*/ 0 w 2256"/>
              <a:gd name="T25" fmla="*/ 0 h 1392"/>
              <a:gd name="T26" fmla="*/ 2256 w 2256"/>
              <a:gd name="T27" fmla="*/ 1392 h 13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56" h="1392">
                <a:moveTo>
                  <a:pt x="2256" y="1392"/>
                </a:moveTo>
                <a:cubicBezTo>
                  <a:pt x="2112" y="996"/>
                  <a:pt x="1968" y="600"/>
                  <a:pt x="1872" y="384"/>
                </a:cubicBezTo>
                <a:cubicBezTo>
                  <a:pt x="1776" y="168"/>
                  <a:pt x="1752" y="152"/>
                  <a:pt x="1680" y="96"/>
                </a:cubicBezTo>
                <a:cubicBezTo>
                  <a:pt x="1608" y="40"/>
                  <a:pt x="1520" y="0"/>
                  <a:pt x="1440" y="48"/>
                </a:cubicBezTo>
                <a:cubicBezTo>
                  <a:pt x="1360" y="96"/>
                  <a:pt x="1312" y="232"/>
                  <a:pt x="1200" y="384"/>
                </a:cubicBezTo>
                <a:cubicBezTo>
                  <a:pt x="1088" y="536"/>
                  <a:pt x="912" y="808"/>
                  <a:pt x="768" y="960"/>
                </a:cubicBezTo>
                <a:cubicBezTo>
                  <a:pt x="624" y="1112"/>
                  <a:pt x="464" y="1224"/>
                  <a:pt x="336" y="1296"/>
                </a:cubicBezTo>
                <a:cubicBezTo>
                  <a:pt x="208" y="1368"/>
                  <a:pt x="104" y="1380"/>
                  <a:pt x="0" y="139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751" name="Freeform 16">
            <a:extLst>
              <a:ext uri="{FF2B5EF4-FFF2-40B4-BE49-F238E27FC236}">
                <a16:creationId xmlns:a16="http://schemas.microsoft.com/office/drawing/2014/main" id="{41E91D75-C495-654D-AE83-3C6446620C3D}"/>
              </a:ext>
            </a:extLst>
          </p:cNvPr>
          <p:cNvSpPr>
            <a:spLocks/>
          </p:cNvSpPr>
          <p:nvPr/>
        </p:nvSpPr>
        <p:spPr bwMode="auto">
          <a:xfrm flipH="1">
            <a:off x="4419600" y="3429000"/>
            <a:ext cx="3581400" cy="2209800"/>
          </a:xfrm>
          <a:custGeom>
            <a:avLst/>
            <a:gdLst>
              <a:gd name="T0" fmla="*/ 2147483646 w 2256"/>
              <a:gd name="T1" fmla="*/ 2147483646 h 1392"/>
              <a:gd name="T2" fmla="*/ 2147483646 w 2256"/>
              <a:gd name="T3" fmla="*/ 2147483646 h 1392"/>
              <a:gd name="T4" fmla="*/ 2147483646 w 2256"/>
              <a:gd name="T5" fmla="*/ 2147483646 h 1392"/>
              <a:gd name="T6" fmla="*/ 2147483646 w 2256"/>
              <a:gd name="T7" fmla="*/ 2147483646 h 1392"/>
              <a:gd name="T8" fmla="*/ 2147483646 w 2256"/>
              <a:gd name="T9" fmla="*/ 2147483646 h 1392"/>
              <a:gd name="T10" fmla="*/ 2147483646 w 2256"/>
              <a:gd name="T11" fmla="*/ 2147483646 h 1392"/>
              <a:gd name="T12" fmla="*/ 2147483646 w 2256"/>
              <a:gd name="T13" fmla="*/ 2147483646 h 1392"/>
              <a:gd name="T14" fmla="*/ 0 w 2256"/>
              <a:gd name="T15" fmla="*/ 2147483646 h 1392"/>
              <a:gd name="T16" fmla="*/ 0 60000 65536"/>
              <a:gd name="T17" fmla="*/ 0 60000 65536"/>
              <a:gd name="T18" fmla="*/ 0 60000 65536"/>
              <a:gd name="T19" fmla="*/ 0 60000 65536"/>
              <a:gd name="T20" fmla="*/ 0 60000 65536"/>
              <a:gd name="T21" fmla="*/ 0 60000 65536"/>
              <a:gd name="T22" fmla="*/ 0 60000 65536"/>
              <a:gd name="T23" fmla="*/ 0 60000 65536"/>
              <a:gd name="T24" fmla="*/ 0 w 2256"/>
              <a:gd name="T25" fmla="*/ 0 h 1392"/>
              <a:gd name="T26" fmla="*/ 2256 w 2256"/>
              <a:gd name="T27" fmla="*/ 1392 h 13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56" h="1392">
                <a:moveTo>
                  <a:pt x="2256" y="1392"/>
                </a:moveTo>
                <a:cubicBezTo>
                  <a:pt x="2112" y="996"/>
                  <a:pt x="1968" y="600"/>
                  <a:pt x="1872" y="384"/>
                </a:cubicBezTo>
                <a:cubicBezTo>
                  <a:pt x="1776" y="168"/>
                  <a:pt x="1752" y="152"/>
                  <a:pt x="1680" y="96"/>
                </a:cubicBezTo>
                <a:cubicBezTo>
                  <a:pt x="1608" y="40"/>
                  <a:pt x="1520" y="0"/>
                  <a:pt x="1440" y="48"/>
                </a:cubicBezTo>
                <a:cubicBezTo>
                  <a:pt x="1360" y="96"/>
                  <a:pt x="1312" y="232"/>
                  <a:pt x="1200" y="384"/>
                </a:cubicBezTo>
                <a:cubicBezTo>
                  <a:pt x="1088" y="536"/>
                  <a:pt x="912" y="808"/>
                  <a:pt x="768" y="960"/>
                </a:cubicBezTo>
                <a:cubicBezTo>
                  <a:pt x="624" y="1112"/>
                  <a:pt x="464" y="1224"/>
                  <a:pt x="336" y="1296"/>
                </a:cubicBezTo>
                <a:cubicBezTo>
                  <a:pt x="208" y="1368"/>
                  <a:pt x="104" y="1380"/>
                  <a:pt x="0" y="139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a:extLst>
              <a:ext uri="{FF2B5EF4-FFF2-40B4-BE49-F238E27FC236}">
                <a16:creationId xmlns:a16="http://schemas.microsoft.com/office/drawing/2014/main" id="{2F74DC0A-84A3-7F42-A61F-27228E00AD6C}"/>
              </a:ext>
            </a:extLst>
          </p:cNvPr>
          <p:cNvSpPr>
            <a:spLocks noGrp="1" noChangeArrowheads="1"/>
          </p:cNvSpPr>
          <p:nvPr>
            <p:ph type="title"/>
          </p:nvPr>
        </p:nvSpPr>
        <p:spPr>
          <a:xfrm>
            <a:off x="320675" y="720725"/>
            <a:ext cx="8489950" cy="1296988"/>
          </a:xfrm>
        </p:spPr>
        <p:txBody>
          <a:bodyPr/>
          <a:lstStyle/>
          <a:p>
            <a:pPr eaLnBrk="1" hangingPunct="1"/>
            <a:r>
              <a:rPr lang="en-GB" altLang="en-US">
                <a:ea typeface="ＭＳ Ｐゴシック" panose="020B0600070205080204" pitchFamily="34" charset="-128"/>
              </a:rPr>
              <a:t>Example Line Codes</a:t>
            </a:r>
          </a:p>
        </p:txBody>
      </p:sp>
      <p:graphicFrame>
        <p:nvGraphicFramePr>
          <p:cNvPr id="778243" name="Group 3">
            <a:extLst>
              <a:ext uri="{FF2B5EF4-FFF2-40B4-BE49-F238E27FC236}">
                <a16:creationId xmlns:a16="http://schemas.microsoft.com/office/drawing/2014/main" id="{B825CE8B-E00F-8B47-A040-2DD419863D69}"/>
              </a:ext>
            </a:extLst>
          </p:cNvPr>
          <p:cNvGraphicFramePr>
            <a:graphicFrameLocks noGrp="1"/>
          </p:cNvGraphicFramePr>
          <p:nvPr>
            <p:ph idx="1"/>
            <p:extLst>
              <p:ext uri="{D42A27DB-BD31-4B8C-83A1-F6EECF244321}">
                <p14:modId xmlns:p14="http://schemas.microsoft.com/office/powerpoint/2010/main" val="4269891214"/>
              </p:ext>
            </p:extLst>
          </p:nvPr>
        </p:nvGraphicFramePr>
        <p:xfrm>
          <a:off x="330200" y="1362075"/>
          <a:ext cx="8489950" cy="5335723"/>
        </p:xfrm>
        <a:graphic>
          <a:graphicData uri="http://schemas.openxmlformats.org/drawingml/2006/table">
            <a:tbl>
              <a:tblPr firstRow="1"/>
              <a:tblGrid>
                <a:gridCol w="2779713">
                  <a:extLst>
                    <a:ext uri="{9D8B030D-6E8A-4147-A177-3AD203B41FA5}">
                      <a16:colId xmlns:a16="http://schemas.microsoft.com/office/drawing/2014/main" val="20000"/>
                    </a:ext>
                  </a:extLst>
                </a:gridCol>
                <a:gridCol w="5710237">
                  <a:extLst>
                    <a:ext uri="{9D8B030D-6E8A-4147-A177-3AD203B41FA5}">
                      <a16:colId xmlns:a16="http://schemas.microsoft.com/office/drawing/2014/main" val="20001"/>
                    </a:ext>
                  </a:extLst>
                </a:gridCol>
              </a:tblGrid>
              <a:tr h="457145">
                <a:tc>
                  <a:txBody>
                    <a:bodyPr/>
                    <a:lstStyle>
                      <a:lvl1pPr eaLnBrk="0" hangingPunct="0">
                        <a:spcBef>
                          <a:spcPct val="20000"/>
                        </a:spcBef>
                        <a:defRPr sz="24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a:solidFill>
                            <a:schemeClr val="tx1"/>
                          </a:solidFill>
                          <a:latin typeface="Arial" charset="0"/>
                          <a:ea typeface="ＭＳ Ｐゴシック" charset="-128"/>
                        </a:defRPr>
                      </a:lvl3pPr>
                      <a:lvl4pPr marL="1600200" indent="-228600" eaLnBrk="0" hangingPunct="0">
                        <a:spcBef>
                          <a:spcPct val="20000"/>
                        </a:spcBef>
                        <a:defRPr>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dirty="0">
                          <a:ln>
                            <a:noFill/>
                          </a:ln>
                          <a:solidFill>
                            <a:schemeClr val="tx1"/>
                          </a:solidFill>
                          <a:effectLst/>
                          <a:latin typeface="Arial" charset="0"/>
                          <a:ea typeface="ＭＳ Ｐゴシック" charset="-128"/>
                        </a:rPr>
                        <a:t>Coding Type</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a:solidFill>
                            <a:schemeClr val="tx1"/>
                          </a:solidFill>
                          <a:latin typeface="Arial" charset="0"/>
                          <a:ea typeface="ＭＳ Ｐゴシック" charset="-128"/>
                        </a:defRPr>
                      </a:lvl3pPr>
                      <a:lvl4pPr marL="1600200" indent="-228600" eaLnBrk="0" hangingPunct="0">
                        <a:spcBef>
                          <a:spcPct val="20000"/>
                        </a:spcBef>
                        <a:defRPr>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dirty="0">
                          <a:ln>
                            <a:noFill/>
                          </a:ln>
                          <a:solidFill>
                            <a:schemeClr val="tx1"/>
                          </a:solidFill>
                          <a:effectLst/>
                          <a:latin typeface="Arial" charset="0"/>
                          <a:ea typeface="ＭＳ Ｐゴシック" charset="-128"/>
                        </a:rPr>
                        <a:t>Comment</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369">
                <a:tc>
                  <a:txBody>
                    <a:bodyPr/>
                    <a:lstStyle>
                      <a:lvl1pPr eaLnBrk="0" hangingPunct="0">
                        <a:spcBef>
                          <a:spcPct val="20000"/>
                        </a:spcBef>
                        <a:defRPr sz="24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a:solidFill>
                            <a:schemeClr val="tx1"/>
                          </a:solidFill>
                          <a:latin typeface="Arial" charset="0"/>
                          <a:ea typeface="ＭＳ Ｐゴシック" charset="-128"/>
                        </a:defRPr>
                      </a:lvl3pPr>
                      <a:lvl4pPr marL="1600200" indent="-228600" eaLnBrk="0" hangingPunct="0">
                        <a:spcBef>
                          <a:spcPct val="20000"/>
                        </a:spcBef>
                        <a:defRPr>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3200" b="0" i="0" u="none" strike="noStrike" cap="none" normalizeH="0" baseline="0">
                          <a:ln>
                            <a:noFill/>
                          </a:ln>
                          <a:solidFill>
                            <a:schemeClr val="tx1"/>
                          </a:solidFill>
                          <a:effectLst/>
                          <a:latin typeface="Arial" charset="0"/>
                          <a:ea typeface="ＭＳ Ｐゴシック" charset="-128"/>
                        </a:rPr>
                        <a:t>Unipolar NRZ</a:t>
                      </a:r>
                      <a:endParaRPr kumimoji="0" lang="en-GB" altLang="en-US" sz="2400" b="0" i="0" u="none" strike="noStrike" cap="none" normalizeH="0" baseline="0">
                        <a:ln>
                          <a:noFill/>
                        </a:ln>
                        <a:solidFill>
                          <a:schemeClr val="tx1"/>
                        </a:solidFill>
                        <a:effectLst/>
                        <a:latin typeface="Arial" charset="0"/>
                        <a:ea typeface="ＭＳ Ｐゴシック"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a:solidFill>
                            <a:schemeClr val="tx1"/>
                          </a:solidFill>
                          <a:latin typeface="Arial" charset="0"/>
                          <a:ea typeface="ＭＳ Ｐゴシック" charset="-128"/>
                        </a:defRPr>
                      </a:lvl3pPr>
                      <a:lvl4pPr marL="1600200" indent="-228600" eaLnBrk="0" hangingPunct="0">
                        <a:spcBef>
                          <a:spcPct val="20000"/>
                        </a:spcBef>
                        <a:defRPr>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charset="0"/>
                          <a:ea typeface="ＭＳ Ｐゴシック" charset="-128"/>
                        </a:rPr>
                        <a:t>Usual format, DC term</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369">
                <a:tc>
                  <a:txBody>
                    <a:bodyPr/>
                    <a:lstStyle>
                      <a:lvl1pPr eaLnBrk="0" hangingPunct="0">
                        <a:spcBef>
                          <a:spcPct val="20000"/>
                        </a:spcBef>
                        <a:defRPr sz="24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a:solidFill>
                            <a:schemeClr val="tx1"/>
                          </a:solidFill>
                          <a:latin typeface="Arial" charset="0"/>
                          <a:ea typeface="ＭＳ Ｐゴシック" charset="-128"/>
                        </a:defRPr>
                      </a:lvl3pPr>
                      <a:lvl4pPr marL="1600200" indent="-228600" eaLnBrk="0" hangingPunct="0">
                        <a:spcBef>
                          <a:spcPct val="20000"/>
                        </a:spcBef>
                        <a:defRPr>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3200" b="0" i="0" u="none" strike="noStrike" cap="none" normalizeH="0" baseline="0">
                          <a:ln>
                            <a:noFill/>
                          </a:ln>
                          <a:solidFill>
                            <a:schemeClr val="tx1"/>
                          </a:solidFill>
                          <a:effectLst/>
                          <a:latin typeface="Arial" charset="0"/>
                          <a:ea typeface="ＭＳ Ｐゴシック" charset="-128"/>
                        </a:rPr>
                        <a:t>Unipolar RZ</a:t>
                      </a:r>
                      <a:endParaRPr kumimoji="0" lang="en-GB" altLang="en-US" sz="2400" b="0" i="0" u="none" strike="noStrike" cap="none" normalizeH="0" baseline="0">
                        <a:ln>
                          <a:noFill/>
                        </a:ln>
                        <a:solidFill>
                          <a:schemeClr val="tx1"/>
                        </a:solidFill>
                        <a:effectLst/>
                        <a:latin typeface="Arial" charset="0"/>
                        <a:ea typeface="ＭＳ Ｐゴシック"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a:solidFill>
                            <a:schemeClr val="tx1"/>
                          </a:solidFill>
                          <a:latin typeface="Arial" charset="0"/>
                          <a:ea typeface="ＭＳ Ｐゴシック" charset="-128"/>
                        </a:defRPr>
                      </a:lvl3pPr>
                      <a:lvl4pPr marL="1600200" indent="-228600" eaLnBrk="0" hangingPunct="0">
                        <a:spcBef>
                          <a:spcPct val="20000"/>
                        </a:spcBef>
                        <a:defRPr>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charset="0"/>
                          <a:ea typeface="ＭＳ Ｐゴシック" charset="-128"/>
                        </a:rPr>
                        <a:t>Simple timing extraction, DC term</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369">
                <a:tc>
                  <a:txBody>
                    <a:bodyPr/>
                    <a:lstStyle>
                      <a:lvl1pPr eaLnBrk="0" hangingPunct="0">
                        <a:spcBef>
                          <a:spcPct val="20000"/>
                        </a:spcBef>
                        <a:defRPr sz="24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a:solidFill>
                            <a:schemeClr val="tx1"/>
                          </a:solidFill>
                          <a:latin typeface="Arial" charset="0"/>
                          <a:ea typeface="ＭＳ Ｐゴシック" charset="-128"/>
                        </a:defRPr>
                      </a:lvl3pPr>
                      <a:lvl4pPr marL="1600200" indent="-228600" eaLnBrk="0" hangingPunct="0">
                        <a:spcBef>
                          <a:spcPct val="20000"/>
                        </a:spcBef>
                        <a:defRPr>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3200" b="0" i="0" u="none" strike="noStrike" cap="none" normalizeH="0" baseline="0">
                          <a:ln>
                            <a:noFill/>
                          </a:ln>
                          <a:solidFill>
                            <a:schemeClr val="tx1"/>
                          </a:solidFill>
                          <a:effectLst/>
                          <a:latin typeface="Arial" charset="0"/>
                          <a:ea typeface="ＭＳ Ｐゴシック" charset="-128"/>
                        </a:rPr>
                        <a:t>Polar NRZ</a:t>
                      </a:r>
                      <a:endParaRPr kumimoji="0" lang="en-GB" altLang="en-US" sz="2400" b="0" i="0" u="none" strike="noStrike" cap="none" normalizeH="0" baseline="0">
                        <a:ln>
                          <a:noFill/>
                        </a:ln>
                        <a:solidFill>
                          <a:schemeClr val="tx1"/>
                        </a:solidFill>
                        <a:effectLst/>
                        <a:latin typeface="Arial" charset="0"/>
                        <a:ea typeface="ＭＳ Ｐゴシック"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a:solidFill>
                            <a:schemeClr val="tx1"/>
                          </a:solidFill>
                          <a:latin typeface="Arial" charset="0"/>
                          <a:ea typeface="ＭＳ Ｐゴシック" charset="-128"/>
                        </a:defRPr>
                      </a:lvl3pPr>
                      <a:lvl4pPr marL="1600200" indent="-228600" eaLnBrk="0" hangingPunct="0">
                        <a:spcBef>
                          <a:spcPct val="20000"/>
                        </a:spcBef>
                        <a:defRPr>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charset="0"/>
                          <a:ea typeface="ＭＳ Ｐゴシック" charset="-128"/>
                        </a:rPr>
                        <a:t>Constant envelope, DC term</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369">
                <a:tc>
                  <a:txBody>
                    <a:bodyPr/>
                    <a:lstStyle>
                      <a:lvl1pPr eaLnBrk="0" hangingPunct="0">
                        <a:spcBef>
                          <a:spcPct val="20000"/>
                        </a:spcBef>
                        <a:defRPr sz="24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a:solidFill>
                            <a:schemeClr val="tx1"/>
                          </a:solidFill>
                          <a:latin typeface="Arial" charset="0"/>
                          <a:ea typeface="ＭＳ Ｐゴシック" charset="-128"/>
                        </a:defRPr>
                      </a:lvl3pPr>
                      <a:lvl4pPr marL="1600200" indent="-228600" eaLnBrk="0" hangingPunct="0">
                        <a:spcBef>
                          <a:spcPct val="20000"/>
                        </a:spcBef>
                        <a:defRPr>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3200" b="0" i="0" u="none" strike="noStrike" cap="none" normalizeH="0" baseline="0">
                          <a:ln>
                            <a:noFill/>
                          </a:ln>
                          <a:solidFill>
                            <a:schemeClr val="tx1"/>
                          </a:solidFill>
                          <a:effectLst/>
                          <a:latin typeface="Arial" charset="0"/>
                          <a:ea typeface="ＭＳ Ｐゴシック" charset="-128"/>
                        </a:rPr>
                        <a:t>Polar RZ</a:t>
                      </a:r>
                      <a:endParaRPr kumimoji="0" lang="en-GB" altLang="en-US" sz="2400" b="0" i="0" u="none" strike="noStrike" cap="none" normalizeH="0" baseline="0">
                        <a:ln>
                          <a:noFill/>
                        </a:ln>
                        <a:solidFill>
                          <a:schemeClr val="tx1"/>
                        </a:solidFill>
                        <a:effectLst/>
                        <a:latin typeface="Arial" charset="0"/>
                        <a:ea typeface="ＭＳ Ｐゴシック"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a:solidFill>
                            <a:schemeClr val="tx1"/>
                          </a:solidFill>
                          <a:latin typeface="Arial" charset="0"/>
                          <a:ea typeface="ＭＳ Ｐゴシック" charset="-128"/>
                        </a:defRPr>
                      </a:lvl3pPr>
                      <a:lvl4pPr marL="1600200" indent="-228600" eaLnBrk="0" hangingPunct="0">
                        <a:spcBef>
                          <a:spcPct val="20000"/>
                        </a:spcBef>
                        <a:defRPr>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charset="0"/>
                          <a:ea typeface="ＭＳ Ｐゴシック" charset="-128"/>
                        </a:rPr>
                        <a:t>Timing extraction by rectifying, DC term</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369">
                <a:tc>
                  <a:txBody>
                    <a:bodyPr/>
                    <a:lstStyle>
                      <a:lvl1pPr eaLnBrk="0" hangingPunct="0">
                        <a:spcBef>
                          <a:spcPct val="20000"/>
                        </a:spcBef>
                        <a:defRPr sz="24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a:solidFill>
                            <a:schemeClr val="tx1"/>
                          </a:solidFill>
                          <a:latin typeface="Arial" charset="0"/>
                          <a:ea typeface="ＭＳ Ｐゴシック" charset="-128"/>
                        </a:defRPr>
                      </a:lvl3pPr>
                      <a:lvl4pPr marL="1600200" indent="-228600" eaLnBrk="0" hangingPunct="0">
                        <a:spcBef>
                          <a:spcPct val="20000"/>
                        </a:spcBef>
                        <a:defRPr>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3200" b="0" i="0" u="none" strike="noStrike" cap="none" normalizeH="0" baseline="0">
                          <a:ln>
                            <a:noFill/>
                          </a:ln>
                          <a:solidFill>
                            <a:schemeClr val="tx1"/>
                          </a:solidFill>
                          <a:effectLst/>
                          <a:latin typeface="Arial" charset="0"/>
                          <a:ea typeface="ＭＳ Ｐゴシック" charset="-128"/>
                        </a:rPr>
                        <a:t>Dipolar OOK</a:t>
                      </a:r>
                      <a:endParaRPr kumimoji="0" lang="en-GB" altLang="en-US" sz="2400" b="0" i="0" u="none" strike="noStrike" cap="none" normalizeH="0" baseline="0">
                        <a:ln>
                          <a:noFill/>
                        </a:ln>
                        <a:solidFill>
                          <a:schemeClr val="tx1"/>
                        </a:solidFill>
                        <a:effectLst/>
                        <a:latin typeface="Arial" charset="0"/>
                        <a:ea typeface="ＭＳ Ｐゴシック"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a:solidFill>
                            <a:schemeClr val="tx1"/>
                          </a:solidFill>
                          <a:latin typeface="Arial" charset="0"/>
                          <a:ea typeface="ＭＳ Ｐゴシック" charset="-128"/>
                        </a:defRPr>
                      </a:lvl3pPr>
                      <a:lvl4pPr marL="1600200" indent="-228600" eaLnBrk="0" hangingPunct="0">
                        <a:spcBef>
                          <a:spcPct val="20000"/>
                        </a:spcBef>
                        <a:defRPr>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charset="0"/>
                          <a:ea typeface="ＭＳ Ｐゴシック" charset="-128"/>
                        </a:rPr>
                        <a:t>Simple timing extraction, no DC term</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369">
                <a:tc>
                  <a:txBody>
                    <a:bodyPr/>
                    <a:lstStyle>
                      <a:lvl1pPr eaLnBrk="0" hangingPunct="0">
                        <a:spcBef>
                          <a:spcPct val="20000"/>
                        </a:spcBef>
                        <a:defRPr sz="24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a:solidFill>
                            <a:schemeClr val="tx1"/>
                          </a:solidFill>
                          <a:latin typeface="Arial" charset="0"/>
                          <a:ea typeface="ＭＳ Ｐゴシック" charset="-128"/>
                        </a:defRPr>
                      </a:lvl3pPr>
                      <a:lvl4pPr marL="1600200" indent="-228600" eaLnBrk="0" hangingPunct="0">
                        <a:spcBef>
                          <a:spcPct val="20000"/>
                        </a:spcBef>
                        <a:defRPr>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3200" b="0" i="0" u="none" strike="noStrike" cap="none" normalizeH="0" baseline="0">
                          <a:ln>
                            <a:noFill/>
                          </a:ln>
                          <a:solidFill>
                            <a:schemeClr val="tx1"/>
                          </a:solidFill>
                          <a:effectLst/>
                          <a:latin typeface="Arial" charset="0"/>
                          <a:ea typeface="ＭＳ Ｐゴシック" charset="-128"/>
                        </a:rPr>
                        <a:t>Manchester</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a:solidFill>
                            <a:schemeClr val="tx1"/>
                          </a:solidFill>
                          <a:latin typeface="Arial" charset="0"/>
                          <a:ea typeface="ＭＳ Ｐゴシック" charset="-128"/>
                        </a:defRPr>
                      </a:lvl3pPr>
                      <a:lvl4pPr marL="1600200" indent="-228600" eaLnBrk="0" hangingPunct="0">
                        <a:spcBef>
                          <a:spcPct val="20000"/>
                        </a:spcBef>
                        <a:defRPr>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charset="0"/>
                          <a:ea typeface="ＭＳ Ｐゴシック" charset="-128"/>
                        </a:rPr>
                        <a:t>Zero DC and Constant envelope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9369">
                <a:tc>
                  <a:txBody>
                    <a:bodyPr/>
                    <a:lstStyle>
                      <a:lvl1pPr eaLnBrk="0" hangingPunct="0">
                        <a:spcBef>
                          <a:spcPct val="20000"/>
                        </a:spcBef>
                        <a:defRPr sz="24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a:solidFill>
                            <a:schemeClr val="tx1"/>
                          </a:solidFill>
                          <a:latin typeface="Arial" charset="0"/>
                          <a:ea typeface="ＭＳ Ｐゴシック" charset="-128"/>
                        </a:defRPr>
                      </a:lvl3pPr>
                      <a:lvl4pPr marL="1600200" indent="-228600" eaLnBrk="0" hangingPunct="0">
                        <a:spcBef>
                          <a:spcPct val="20000"/>
                        </a:spcBef>
                        <a:defRPr>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3200" b="0" i="0" u="none" strike="noStrike" cap="none" normalizeH="0" baseline="0">
                          <a:ln>
                            <a:noFill/>
                          </a:ln>
                          <a:solidFill>
                            <a:schemeClr val="tx1"/>
                          </a:solidFill>
                          <a:effectLst/>
                          <a:latin typeface="Arial" charset="0"/>
                          <a:ea typeface="ＭＳ Ｐゴシック" charset="-128"/>
                        </a:rPr>
                        <a:t>CMI</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a:solidFill>
                            <a:schemeClr val="tx1"/>
                          </a:solidFill>
                          <a:latin typeface="Arial" charset="0"/>
                          <a:ea typeface="ＭＳ Ｐゴシック" charset="-128"/>
                        </a:defRPr>
                      </a:lvl3pPr>
                      <a:lvl4pPr marL="1600200" indent="-228600" eaLnBrk="0" hangingPunct="0">
                        <a:spcBef>
                          <a:spcPct val="20000"/>
                        </a:spcBef>
                        <a:defRPr>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charset="0"/>
                          <a:ea typeface="ＭＳ Ｐゴシック" charset="-128"/>
                        </a:rPr>
                        <a:t>Simple timing extraction, no DC term</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822862">
                <a:tc>
                  <a:txBody>
                    <a:bodyPr/>
                    <a:lstStyle>
                      <a:lvl1pPr eaLnBrk="0" hangingPunct="0">
                        <a:spcBef>
                          <a:spcPct val="20000"/>
                        </a:spcBef>
                        <a:defRPr sz="24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a:solidFill>
                            <a:schemeClr val="tx1"/>
                          </a:solidFill>
                          <a:latin typeface="Arial" charset="0"/>
                          <a:ea typeface="ＭＳ Ｐゴシック" charset="-128"/>
                        </a:defRPr>
                      </a:lvl3pPr>
                      <a:lvl4pPr marL="1600200" indent="-228600" eaLnBrk="0" hangingPunct="0">
                        <a:spcBef>
                          <a:spcPct val="20000"/>
                        </a:spcBef>
                        <a:defRPr>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3200" b="0" i="1" u="none" strike="noStrike" cap="none" normalizeH="0" baseline="0">
                          <a:ln>
                            <a:noFill/>
                          </a:ln>
                          <a:solidFill>
                            <a:schemeClr val="tx1"/>
                          </a:solidFill>
                          <a:effectLst/>
                          <a:latin typeface="Arial" charset="0"/>
                          <a:ea typeface="ＭＳ Ｐゴシック" charset="-128"/>
                        </a:rPr>
                        <a:t>n</a:t>
                      </a:r>
                      <a:r>
                        <a:rPr kumimoji="0" lang="en-GB" altLang="en-US" sz="3200" b="0" i="0" u="none" strike="noStrike" cap="none" normalizeH="0" baseline="0">
                          <a:ln>
                            <a:noFill/>
                          </a:ln>
                          <a:solidFill>
                            <a:schemeClr val="tx1"/>
                          </a:solidFill>
                          <a:effectLst/>
                          <a:latin typeface="Arial" charset="0"/>
                          <a:ea typeface="ＭＳ Ｐゴシック" charset="-128"/>
                        </a:rPr>
                        <a:t>B</a:t>
                      </a:r>
                      <a:r>
                        <a:rPr kumimoji="0" lang="en-GB" altLang="en-US" sz="3200" b="0" i="1" u="none" strike="noStrike" cap="none" normalizeH="0" baseline="0">
                          <a:ln>
                            <a:noFill/>
                          </a:ln>
                          <a:solidFill>
                            <a:schemeClr val="tx1"/>
                          </a:solidFill>
                          <a:effectLst/>
                          <a:latin typeface="Arial" charset="0"/>
                          <a:ea typeface="ＭＳ Ｐゴシック" charset="-128"/>
                        </a:rPr>
                        <a:t>m</a:t>
                      </a:r>
                      <a:r>
                        <a:rPr kumimoji="0" lang="en-GB" altLang="en-US" sz="3200" b="0" i="0" u="none" strike="noStrike" cap="none" normalizeH="0" baseline="0">
                          <a:ln>
                            <a:noFill/>
                          </a:ln>
                          <a:solidFill>
                            <a:schemeClr val="tx1"/>
                          </a:solidFill>
                          <a:effectLst/>
                          <a:latin typeface="Arial" charset="0"/>
                          <a:ea typeface="ＭＳ Ｐゴシック" charset="-128"/>
                        </a:rPr>
                        <a:t>T</a:t>
                      </a:r>
                      <a:endParaRPr kumimoji="0" lang="en-GB" altLang="en-US" sz="3200" b="0" i="1" u="none" strike="noStrike" cap="none" normalizeH="0" baseline="0">
                        <a:ln>
                          <a:noFill/>
                        </a:ln>
                        <a:solidFill>
                          <a:schemeClr val="tx1"/>
                        </a:solidFill>
                        <a:effectLst/>
                        <a:latin typeface="Arial" charset="0"/>
                        <a:ea typeface="ＭＳ Ｐゴシック"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a:solidFill>
                            <a:schemeClr val="tx1"/>
                          </a:solidFill>
                          <a:latin typeface="Arial" charset="0"/>
                          <a:ea typeface="ＭＳ Ｐゴシック" charset="-128"/>
                        </a:defRPr>
                      </a:lvl3pPr>
                      <a:lvl4pPr marL="1600200" indent="-228600" eaLnBrk="0" hangingPunct="0">
                        <a:spcBef>
                          <a:spcPct val="20000"/>
                        </a:spcBef>
                        <a:defRPr>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chemeClr val="tx1"/>
                          </a:solidFill>
                          <a:effectLst/>
                          <a:latin typeface="Arial" charset="0"/>
                          <a:ea typeface="ＭＳ Ｐゴシック" charset="-128"/>
                        </a:rPr>
                        <a:t>Timing extraction by rectifying, no DC term</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a:extLst>
              <a:ext uri="{FF2B5EF4-FFF2-40B4-BE49-F238E27FC236}">
                <a16:creationId xmlns:a16="http://schemas.microsoft.com/office/drawing/2014/main" id="{52A74427-511E-2E4C-925D-934BD504228B}"/>
              </a:ext>
            </a:extLst>
          </p:cNvPr>
          <p:cNvSpPr>
            <a:spLocks noGrp="1"/>
          </p:cNvSpPr>
          <p:nvPr>
            <p:ph type="title"/>
          </p:nvPr>
        </p:nvSpPr>
        <p:spPr/>
        <p:txBody>
          <a:bodyPr/>
          <a:lstStyle/>
          <a:p>
            <a:r>
              <a:rPr lang="en-GB" altLang="en-US">
                <a:ea typeface="ＭＳ Ｐゴシック" panose="020B0600070205080204" pitchFamily="34" charset="-128"/>
              </a:rPr>
              <a:t>8B10B</a:t>
            </a:r>
          </a:p>
        </p:txBody>
      </p:sp>
      <p:sp>
        <p:nvSpPr>
          <p:cNvPr id="120834" name="Content Placeholder 3">
            <a:extLst>
              <a:ext uri="{FF2B5EF4-FFF2-40B4-BE49-F238E27FC236}">
                <a16:creationId xmlns:a16="http://schemas.microsoft.com/office/drawing/2014/main" id="{E348AD8F-ADBA-6D4A-95A6-9AFC5102244D}"/>
              </a:ext>
            </a:extLst>
          </p:cNvPr>
          <p:cNvSpPr>
            <a:spLocks noGrp="1"/>
          </p:cNvSpPr>
          <p:nvPr>
            <p:ph idx="1"/>
          </p:nvPr>
        </p:nvSpPr>
        <p:spPr>
          <a:xfrm>
            <a:off x="354013" y="1354138"/>
            <a:ext cx="8489950" cy="4467225"/>
          </a:xfrm>
        </p:spPr>
        <p:txBody>
          <a:bodyPr/>
          <a:lstStyle/>
          <a:p>
            <a:r>
              <a:rPr lang="en-GB" altLang="en-US">
                <a:ea typeface="ＭＳ Ｐゴシック" panose="020B0600070205080204" pitchFamily="34" charset="-128"/>
              </a:rPr>
              <a:t>Maps 8-bit symbols to 10-bit symbols </a:t>
            </a:r>
          </a:p>
          <a:p>
            <a:pPr lvl="1"/>
            <a:r>
              <a:rPr lang="en-GB" altLang="en-US">
                <a:ea typeface="ＭＳ Ｐゴシック" panose="020B0600070205080204" pitchFamily="34" charset="-128"/>
              </a:rPr>
              <a:t>The low 5 bit of data are encoded into a 6-bit group (the 5b/6b portion) </a:t>
            </a:r>
          </a:p>
          <a:p>
            <a:pPr lvl="1"/>
            <a:r>
              <a:rPr lang="en-GB" altLang="en-US">
                <a:ea typeface="ＭＳ Ｐゴシック" panose="020B0600070205080204" pitchFamily="34" charset="-128"/>
              </a:rPr>
              <a:t>The top 3 bits are encoded into a 4-bit group (the 3b/4b portion). </a:t>
            </a:r>
          </a:p>
          <a:p>
            <a:r>
              <a:rPr lang="en-GB" altLang="en-US">
                <a:ea typeface="ＭＳ Ｐゴシック" panose="020B0600070205080204" pitchFamily="34" charset="-128"/>
              </a:rPr>
              <a:t>DC-balance </a:t>
            </a:r>
          </a:p>
          <a:p>
            <a:pPr lvl="1"/>
            <a:r>
              <a:rPr lang="en-GB" altLang="en-US">
                <a:ea typeface="ＭＳ Ｐゴシック" panose="020B0600070205080204" pitchFamily="34" charset="-128"/>
              </a:rPr>
              <a:t>Difference between number of1s and 0s in a string of </a:t>
            </a:r>
            <a:r>
              <a:rPr lang="en-GB" altLang="en-US" b="1">
                <a:ea typeface="ＭＳ Ｐゴシック" panose="020B0600070205080204" pitchFamily="34" charset="-128"/>
              </a:rPr>
              <a:t>at least</a:t>
            </a:r>
            <a:r>
              <a:rPr lang="en-GB" altLang="en-US">
                <a:ea typeface="ＭＳ Ｐゴシック" panose="020B0600070205080204" pitchFamily="34" charset="-128"/>
              </a:rPr>
              <a:t> 20 bits is no more than 2</a:t>
            </a:r>
          </a:p>
          <a:p>
            <a:r>
              <a:rPr lang="en-GB" altLang="en-US">
                <a:ea typeface="ＭＳ Ｐゴシック" panose="020B0600070205080204" pitchFamily="34" charset="-128"/>
              </a:rPr>
              <a:t>enough state changes to allow clock recovery</a:t>
            </a:r>
          </a:p>
          <a:p>
            <a:r>
              <a:rPr lang="en-GB" altLang="en-US">
                <a:ea typeface="ＭＳ Ｐゴシック" panose="020B0600070205080204" pitchFamily="34" charset="-128"/>
              </a:rPr>
              <a:t>run-length limit of 5 consecutive equal bits</a:t>
            </a:r>
          </a:p>
          <a:p>
            <a:r>
              <a:rPr lang="en-GB" altLang="en-US">
                <a:ea typeface="ＭＳ Ｐゴシック" panose="020B0600070205080204" pitchFamily="34" charset="-128"/>
              </a:rPr>
              <a:t>Firewire, SerialATA, HDMI, USB3.0, some GE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a:extLst>
              <a:ext uri="{FF2B5EF4-FFF2-40B4-BE49-F238E27FC236}">
                <a16:creationId xmlns:a16="http://schemas.microsoft.com/office/drawing/2014/main" id="{6EBCD170-8D69-9442-8A48-243C0C55F814}"/>
              </a:ext>
            </a:extLst>
          </p:cNvPr>
          <p:cNvSpPr>
            <a:spLocks noGrp="1" noChangeArrowheads="1"/>
          </p:cNvSpPr>
          <p:nvPr>
            <p:ph type="title"/>
          </p:nvPr>
        </p:nvSpPr>
        <p:spPr>
          <a:xfrm>
            <a:off x="730250" y="649288"/>
            <a:ext cx="7315200" cy="914400"/>
          </a:xfrm>
          <a:noFill/>
        </p:spPr>
        <p:txBody>
          <a:bodyPr lIns="90488" tIns="44450" rIns="90488" bIns="44450" anchor="ctr"/>
          <a:lstStyle/>
          <a:p>
            <a:pPr eaLnBrk="1" hangingPunct="1"/>
            <a:r>
              <a:rPr lang="en-GB" altLang="en-US">
                <a:ea typeface="ＭＳ Ｐゴシック" panose="020B0600070205080204" pitchFamily="34" charset="-128"/>
              </a:rPr>
              <a:t>Multi-level signalling</a:t>
            </a:r>
          </a:p>
        </p:txBody>
      </p:sp>
      <p:sp>
        <p:nvSpPr>
          <p:cNvPr id="122882" name="Rectangle 3">
            <a:extLst>
              <a:ext uri="{FF2B5EF4-FFF2-40B4-BE49-F238E27FC236}">
                <a16:creationId xmlns:a16="http://schemas.microsoft.com/office/drawing/2014/main" id="{2D3AA28A-D49B-A04B-8236-D7523700E6E7}"/>
              </a:ext>
            </a:extLst>
          </p:cNvPr>
          <p:cNvSpPr>
            <a:spLocks noGrp="1" noChangeArrowheads="1"/>
          </p:cNvSpPr>
          <p:nvPr>
            <p:ph type="body" idx="1"/>
          </p:nvPr>
        </p:nvSpPr>
        <p:spPr>
          <a:xfrm>
            <a:off x="571500" y="1724025"/>
            <a:ext cx="7596188" cy="3721100"/>
          </a:xfrm>
          <a:noFill/>
        </p:spPr>
        <p:txBody>
          <a:bodyPr lIns="90488" tIns="44450" rIns="90488" bIns="44450"/>
          <a:lstStyle/>
          <a:p>
            <a:pPr eaLnBrk="1" hangingPunct="1">
              <a:lnSpc>
                <a:spcPct val="115000"/>
              </a:lnSpc>
            </a:pPr>
            <a:r>
              <a:rPr lang="en-GB" altLang="en-US" sz="2400" b="1">
                <a:ea typeface="ＭＳ Ｐゴシック" panose="020B0600070205080204" pitchFamily="34" charset="-128"/>
              </a:rPr>
              <a:t>For the same data rate the symbol rate (Baud rate) is reduced, which implies less noise at the output of the receiver filter</a:t>
            </a:r>
          </a:p>
          <a:p>
            <a:pPr eaLnBrk="1" hangingPunct="1">
              <a:lnSpc>
                <a:spcPct val="115000"/>
              </a:lnSpc>
            </a:pPr>
            <a:r>
              <a:rPr lang="en-GB" altLang="en-US" sz="2400" b="1">
                <a:ea typeface="ＭＳ Ｐゴシック" panose="020B0600070205080204" pitchFamily="34" charset="-128"/>
              </a:rPr>
              <a:t>For the same average transmit power the amplitude discrimination  between adjacent signal levels is reduced, which implies reduced tolerance against noise</a:t>
            </a:r>
          </a:p>
          <a:p>
            <a:pPr eaLnBrk="1" hangingPunct="1">
              <a:lnSpc>
                <a:spcPct val="115000"/>
              </a:lnSpc>
            </a:pPr>
            <a:r>
              <a:rPr lang="en-GB" altLang="en-US" sz="2400" b="1">
                <a:ea typeface="ＭＳ Ｐゴシック" panose="020B0600070205080204" pitchFamily="34" charset="-128"/>
              </a:rPr>
              <a:t>Overall the BER/power performance is worse for m-ary than for binary - but the reduced bandwidth requirements may justify it use</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a:extLst>
              <a:ext uri="{FF2B5EF4-FFF2-40B4-BE49-F238E27FC236}">
                <a16:creationId xmlns:a16="http://schemas.microsoft.com/office/drawing/2014/main" id="{DE5F7053-6026-FF4B-8678-BCA231FE2BD2}"/>
              </a:ext>
            </a:extLst>
          </p:cNvPr>
          <p:cNvSpPr>
            <a:spLocks noGrp="1" noChangeArrowheads="1"/>
          </p:cNvSpPr>
          <p:nvPr>
            <p:ph type="title"/>
          </p:nvPr>
        </p:nvSpPr>
        <p:spPr>
          <a:xfrm>
            <a:off x="360363" y="720725"/>
            <a:ext cx="8089900" cy="723900"/>
          </a:xfrm>
          <a:noFill/>
        </p:spPr>
        <p:txBody>
          <a:bodyPr lIns="90488" tIns="44450" rIns="90488" bIns="44450" anchor="ctr"/>
          <a:lstStyle/>
          <a:p>
            <a:pPr eaLnBrk="1" hangingPunct="1"/>
            <a:r>
              <a:rPr lang="en-GB" altLang="en-US">
                <a:ea typeface="ＭＳ Ｐゴシック" panose="020B0600070205080204" pitchFamily="34" charset="-128"/>
              </a:rPr>
              <a:t>m-ary baseband signalling</a:t>
            </a:r>
          </a:p>
        </p:txBody>
      </p:sp>
      <p:sp>
        <p:nvSpPr>
          <p:cNvPr id="124930" name="Rectangle 3">
            <a:extLst>
              <a:ext uri="{FF2B5EF4-FFF2-40B4-BE49-F238E27FC236}">
                <a16:creationId xmlns:a16="http://schemas.microsoft.com/office/drawing/2014/main" id="{2FDDEAAF-BDDE-7E45-BE9A-593CA4305C12}"/>
              </a:ext>
            </a:extLst>
          </p:cNvPr>
          <p:cNvSpPr>
            <a:spLocks noGrp="1" noChangeArrowheads="1"/>
          </p:cNvSpPr>
          <p:nvPr>
            <p:ph type="body" idx="1"/>
          </p:nvPr>
        </p:nvSpPr>
        <p:spPr>
          <a:xfrm>
            <a:off x="307975" y="1474788"/>
            <a:ext cx="8174038" cy="4851400"/>
          </a:xfrm>
          <a:noFill/>
        </p:spPr>
        <p:txBody>
          <a:bodyPr lIns="90488" tIns="44450" rIns="90488" bIns="44450"/>
          <a:lstStyle/>
          <a:p>
            <a:pPr eaLnBrk="1" hangingPunct="1">
              <a:lnSpc>
                <a:spcPct val="85000"/>
              </a:lnSpc>
            </a:pPr>
            <a:r>
              <a:rPr lang="en-GB" altLang="en-US" sz="2400">
                <a:ea typeface="ＭＳ Ｐゴシック" panose="020B0600070205080204" pitchFamily="34" charset="-128"/>
              </a:rPr>
              <a:t>Increasing the number of levels for the same symbol rate provides for increased data rate over a given bandwidth channel</a:t>
            </a:r>
          </a:p>
          <a:p>
            <a:pPr eaLnBrk="1" hangingPunct="1">
              <a:lnSpc>
                <a:spcPct val="85000"/>
              </a:lnSpc>
            </a:pPr>
            <a:r>
              <a:rPr lang="en-GB" altLang="en-US" sz="2400">
                <a:ea typeface="ＭＳ Ｐゴシック" panose="020B0600070205080204" pitchFamily="34" charset="-128"/>
              </a:rPr>
              <a:t>With the same average power this implies a reduction in margin against noise - or to maintain the noise margin and hence BER there must be an appropriate increase in received power.</a:t>
            </a:r>
          </a:p>
          <a:p>
            <a:pPr eaLnBrk="1" hangingPunct="1">
              <a:lnSpc>
                <a:spcPct val="85000"/>
              </a:lnSpc>
            </a:pPr>
            <a:r>
              <a:rPr lang="en-GB" altLang="en-US" sz="2400">
                <a:ea typeface="ＭＳ Ｐゴシック" panose="020B0600070205080204" pitchFamily="34" charset="-128"/>
              </a:rPr>
              <a:t>Alternatively, for a given information rate requirement increasing the number of levels can allow the symbol rate (Baud rate) to be reduced - which reduces the bandwidth and hence the noise - and so tends to ameliorate the increase compared with the binary case</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a:extLst>
              <a:ext uri="{FF2B5EF4-FFF2-40B4-BE49-F238E27FC236}">
                <a16:creationId xmlns:a16="http://schemas.microsoft.com/office/drawing/2014/main" id="{5584C798-E14C-4649-84C9-4EADDA466EC4}"/>
              </a:ext>
            </a:extLst>
          </p:cNvPr>
          <p:cNvSpPr>
            <a:spLocks noGrp="1" noChangeArrowheads="1"/>
          </p:cNvSpPr>
          <p:nvPr>
            <p:ph type="title"/>
          </p:nvPr>
        </p:nvSpPr>
        <p:spPr>
          <a:xfrm>
            <a:off x="287338" y="614363"/>
            <a:ext cx="8302625" cy="1038225"/>
          </a:xfrm>
          <a:noFill/>
        </p:spPr>
        <p:txBody>
          <a:bodyPr lIns="90488" tIns="44450" rIns="90488" bIns="44450" anchor="ctr"/>
          <a:lstStyle/>
          <a:p>
            <a:pPr eaLnBrk="1" hangingPunct="1"/>
            <a:r>
              <a:rPr lang="en-GB" altLang="en-US">
                <a:ea typeface="ＭＳ Ｐゴシック" panose="020B0600070205080204" pitchFamily="34" charset="-128"/>
              </a:rPr>
              <a:t>Modulation</a:t>
            </a:r>
          </a:p>
        </p:txBody>
      </p:sp>
      <p:sp>
        <p:nvSpPr>
          <p:cNvPr id="126978" name="Rectangle 3">
            <a:extLst>
              <a:ext uri="{FF2B5EF4-FFF2-40B4-BE49-F238E27FC236}">
                <a16:creationId xmlns:a16="http://schemas.microsoft.com/office/drawing/2014/main" id="{DD7AC845-C2DE-FC4A-BDE3-1518192EB2DD}"/>
              </a:ext>
            </a:extLst>
          </p:cNvPr>
          <p:cNvSpPr>
            <a:spLocks noGrp="1" noChangeArrowheads="1"/>
          </p:cNvSpPr>
          <p:nvPr>
            <p:ph type="body" idx="1"/>
          </p:nvPr>
        </p:nvSpPr>
        <p:spPr>
          <a:xfrm>
            <a:off x="655638" y="1511300"/>
            <a:ext cx="8186737" cy="4813300"/>
          </a:xfrm>
          <a:noFill/>
        </p:spPr>
        <p:txBody>
          <a:bodyPr lIns="90488" tIns="44450" rIns="90488" bIns="44450"/>
          <a:lstStyle/>
          <a:p>
            <a:pPr eaLnBrk="1" hangingPunct="1">
              <a:lnSpc>
                <a:spcPct val="85000"/>
              </a:lnSpc>
            </a:pPr>
            <a:r>
              <a:rPr lang="en-GB" altLang="en-US" sz="3000">
                <a:ea typeface="ＭＳ Ｐゴシック" panose="020B0600070205080204" pitchFamily="34" charset="-128"/>
              </a:rPr>
              <a:t>Amplitude Modulation</a:t>
            </a:r>
          </a:p>
          <a:p>
            <a:pPr lvl="1" eaLnBrk="1" hangingPunct="1">
              <a:lnSpc>
                <a:spcPct val="85000"/>
              </a:lnSpc>
            </a:pPr>
            <a:r>
              <a:rPr lang="en-GB" altLang="en-US" sz="2600">
                <a:ea typeface="ＭＳ Ｐゴシック" panose="020B0600070205080204" pitchFamily="34" charset="-128"/>
              </a:rPr>
              <a:t>Envelope AM</a:t>
            </a:r>
          </a:p>
          <a:p>
            <a:pPr lvl="1" eaLnBrk="1" hangingPunct="1">
              <a:lnSpc>
                <a:spcPct val="85000"/>
              </a:lnSpc>
            </a:pPr>
            <a:r>
              <a:rPr lang="en-GB" altLang="en-US" sz="2600">
                <a:ea typeface="ＭＳ Ｐゴシック" panose="020B0600070205080204" pitchFamily="34" charset="-128"/>
              </a:rPr>
              <a:t>Double sideband suppressed carrier modulation, DSB-SC</a:t>
            </a:r>
          </a:p>
          <a:p>
            <a:pPr lvl="1" eaLnBrk="1" hangingPunct="1">
              <a:lnSpc>
                <a:spcPct val="85000"/>
              </a:lnSpc>
            </a:pPr>
            <a:r>
              <a:rPr lang="en-GB" altLang="en-US" sz="2600">
                <a:ea typeface="ＭＳ Ｐゴシック" panose="020B0600070205080204" pitchFamily="34" charset="-128"/>
              </a:rPr>
              <a:t>Quadrature amplitude modulation (QAM)</a:t>
            </a:r>
          </a:p>
          <a:p>
            <a:pPr eaLnBrk="1" hangingPunct="1">
              <a:lnSpc>
                <a:spcPct val="85000"/>
              </a:lnSpc>
            </a:pPr>
            <a:r>
              <a:rPr lang="en-GB" altLang="en-US" sz="3000">
                <a:ea typeface="ＭＳ Ｐゴシック" panose="020B0600070205080204" pitchFamily="34" charset="-128"/>
              </a:rPr>
              <a:t>Angle Modulation</a:t>
            </a:r>
          </a:p>
          <a:p>
            <a:pPr lvl="1" eaLnBrk="1" hangingPunct="1">
              <a:lnSpc>
                <a:spcPct val="85000"/>
              </a:lnSpc>
            </a:pPr>
            <a:r>
              <a:rPr lang="en-GB" altLang="en-US" sz="2600">
                <a:ea typeface="ＭＳ Ｐゴシック" panose="020B0600070205080204" pitchFamily="34" charset="-128"/>
              </a:rPr>
              <a:t>Frequency modulation (FM)</a:t>
            </a:r>
          </a:p>
          <a:p>
            <a:pPr lvl="1" eaLnBrk="1" hangingPunct="1">
              <a:lnSpc>
                <a:spcPct val="85000"/>
              </a:lnSpc>
            </a:pPr>
            <a:r>
              <a:rPr lang="en-GB" altLang="en-US" sz="2600">
                <a:ea typeface="ＭＳ Ｐゴシック" panose="020B0600070205080204" pitchFamily="34" charset="-128"/>
              </a:rPr>
              <a:t>Phase Modulation (PM)</a:t>
            </a:r>
          </a:p>
          <a:p>
            <a:pPr eaLnBrk="1" hangingPunct="1">
              <a:lnSpc>
                <a:spcPct val="85000"/>
              </a:lnSpc>
            </a:pPr>
            <a:r>
              <a:rPr lang="en-GB" altLang="en-US" sz="3000">
                <a:ea typeface="ＭＳ Ｐゴシック" panose="020B0600070205080204" pitchFamily="34" charset="-128"/>
              </a:rPr>
              <a:t>Combined amplitude and phase modulation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6D2E085C-0DF0-C443-BD82-716AC6D465FC}"/>
              </a:ext>
            </a:extLst>
          </p:cNvPr>
          <p:cNvSpPr>
            <a:spLocks noGrp="1" noChangeArrowheads="1"/>
          </p:cNvSpPr>
          <p:nvPr>
            <p:ph type="title"/>
          </p:nvPr>
        </p:nvSpPr>
        <p:spPr>
          <a:xfrm>
            <a:off x="0" y="476250"/>
            <a:ext cx="8489950" cy="649288"/>
          </a:xfrm>
        </p:spPr>
        <p:txBody>
          <a:bodyPr/>
          <a:lstStyle/>
          <a:p>
            <a:pPr eaLnBrk="1" hangingPunct="1"/>
            <a:r>
              <a:rPr lang="en-GB" altLang="en-US">
                <a:ea typeface="ＭＳ Ｐゴシック" panose="020B0600070205080204" pitchFamily="34" charset="-128"/>
              </a:rPr>
              <a:t>Digital line system</a:t>
            </a:r>
          </a:p>
        </p:txBody>
      </p:sp>
      <p:sp>
        <p:nvSpPr>
          <p:cNvPr id="36866" name="Rectangle 2">
            <a:extLst>
              <a:ext uri="{FF2B5EF4-FFF2-40B4-BE49-F238E27FC236}">
                <a16:creationId xmlns:a16="http://schemas.microsoft.com/office/drawing/2014/main" id="{0939E0EE-7B18-FB4E-B898-51D7AD02265B}"/>
              </a:ext>
            </a:extLst>
          </p:cNvPr>
          <p:cNvSpPr>
            <a:spLocks noChangeArrowheads="1"/>
          </p:cNvSpPr>
          <p:nvPr/>
        </p:nvSpPr>
        <p:spPr bwMode="auto">
          <a:xfrm>
            <a:off x="395288" y="1557338"/>
            <a:ext cx="1944687" cy="107950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t>Message source</a:t>
            </a:r>
          </a:p>
        </p:txBody>
      </p:sp>
      <p:sp>
        <p:nvSpPr>
          <p:cNvPr id="36867" name="Rectangle 5">
            <a:extLst>
              <a:ext uri="{FF2B5EF4-FFF2-40B4-BE49-F238E27FC236}">
                <a16:creationId xmlns:a16="http://schemas.microsoft.com/office/drawing/2014/main" id="{35B897A9-D09C-8441-8D81-936879AFDD8C}"/>
              </a:ext>
            </a:extLst>
          </p:cNvPr>
          <p:cNvSpPr>
            <a:spLocks noChangeArrowheads="1"/>
          </p:cNvSpPr>
          <p:nvPr/>
        </p:nvSpPr>
        <p:spPr bwMode="auto">
          <a:xfrm>
            <a:off x="323850" y="3500438"/>
            <a:ext cx="2087563" cy="1081087"/>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t>Encoder modulator</a:t>
            </a:r>
          </a:p>
        </p:txBody>
      </p:sp>
      <p:sp>
        <p:nvSpPr>
          <p:cNvPr id="36868" name="Rectangle 6">
            <a:extLst>
              <a:ext uri="{FF2B5EF4-FFF2-40B4-BE49-F238E27FC236}">
                <a16:creationId xmlns:a16="http://schemas.microsoft.com/office/drawing/2014/main" id="{1B3C7F77-176C-4D4A-86FC-3BEA94ABA459}"/>
              </a:ext>
            </a:extLst>
          </p:cNvPr>
          <p:cNvSpPr>
            <a:spLocks noChangeArrowheads="1"/>
          </p:cNvSpPr>
          <p:nvPr/>
        </p:nvSpPr>
        <p:spPr bwMode="auto">
          <a:xfrm>
            <a:off x="3132138" y="4724400"/>
            <a:ext cx="2808287" cy="1081088"/>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t>Communication channel</a:t>
            </a:r>
          </a:p>
        </p:txBody>
      </p:sp>
      <p:sp>
        <p:nvSpPr>
          <p:cNvPr id="36869" name="Rectangle 7">
            <a:extLst>
              <a:ext uri="{FF2B5EF4-FFF2-40B4-BE49-F238E27FC236}">
                <a16:creationId xmlns:a16="http://schemas.microsoft.com/office/drawing/2014/main" id="{3021BE76-D075-0246-B546-1D39065AE3A0}"/>
              </a:ext>
            </a:extLst>
          </p:cNvPr>
          <p:cNvSpPr>
            <a:spLocks noChangeArrowheads="1"/>
          </p:cNvSpPr>
          <p:nvPr/>
        </p:nvSpPr>
        <p:spPr bwMode="auto">
          <a:xfrm>
            <a:off x="6588125" y="1484313"/>
            <a:ext cx="1944688" cy="1081087"/>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t>Message sink</a:t>
            </a:r>
          </a:p>
        </p:txBody>
      </p:sp>
      <p:sp>
        <p:nvSpPr>
          <p:cNvPr id="36870" name="Rectangle 8">
            <a:extLst>
              <a:ext uri="{FF2B5EF4-FFF2-40B4-BE49-F238E27FC236}">
                <a16:creationId xmlns:a16="http://schemas.microsoft.com/office/drawing/2014/main" id="{E42A5B2C-DEFA-D945-8E04-E11BCB4BAD71}"/>
              </a:ext>
            </a:extLst>
          </p:cNvPr>
          <p:cNvSpPr>
            <a:spLocks noChangeArrowheads="1"/>
          </p:cNvSpPr>
          <p:nvPr/>
        </p:nvSpPr>
        <p:spPr bwMode="auto">
          <a:xfrm>
            <a:off x="6588125" y="3429000"/>
            <a:ext cx="1944688" cy="107950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800"/>
              <a:t>Demodulator/</a:t>
            </a:r>
            <a:br>
              <a:rPr lang="en-US" altLang="en-US" sz="1800"/>
            </a:br>
            <a:r>
              <a:rPr lang="en-US" altLang="en-US" sz="1800"/>
              <a:t>decoder</a:t>
            </a:r>
          </a:p>
        </p:txBody>
      </p:sp>
      <p:sp>
        <p:nvSpPr>
          <p:cNvPr id="4" name="Cloud 3">
            <a:extLst>
              <a:ext uri="{FF2B5EF4-FFF2-40B4-BE49-F238E27FC236}">
                <a16:creationId xmlns:a16="http://schemas.microsoft.com/office/drawing/2014/main" id="{45579B80-4965-2B40-9AD4-258EDDC30346}"/>
              </a:ext>
            </a:extLst>
          </p:cNvPr>
          <p:cNvSpPr/>
          <p:nvPr/>
        </p:nvSpPr>
        <p:spPr bwMode="auto">
          <a:xfrm>
            <a:off x="3132138" y="2133600"/>
            <a:ext cx="2808287" cy="2159000"/>
          </a:xfrm>
          <a:prstGeom prst="cloud">
            <a:avLst/>
          </a:prstGeom>
          <a:solidFill>
            <a:schemeClr val="tx2">
              <a:lumMod val="40000"/>
              <a:lumOff val="60000"/>
            </a:schemeClr>
          </a:solidFill>
          <a:ln w="28575" cap="flat" cmpd="sng" algn="ctr">
            <a:solidFill>
              <a:schemeClr val="tx1"/>
            </a:solidFill>
            <a:prstDash val="solid"/>
            <a:round/>
            <a:headEnd type="none" w="med" len="med"/>
            <a:tailEnd type="none" w="med" len="med"/>
          </a:ln>
          <a:effectLst/>
        </p:spPr>
        <p:txBody>
          <a:bodyPr wrap="none" anchor="ctr"/>
          <a:lstStyle/>
          <a:p>
            <a:pPr algn="ctr" eaLnBrk="1" hangingPunct="1">
              <a:defRPr/>
            </a:pPr>
            <a:r>
              <a:rPr lang="en-US" dirty="0">
                <a:latin typeface="Arial" charset="0"/>
                <a:ea typeface="ＭＳ Ｐゴシック" charset="0"/>
                <a:cs typeface="ＭＳ Ｐゴシック" charset="0"/>
              </a:rPr>
              <a:t>Distortion</a:t>
            </a:r>
            <a:br>
              <a:rPr lang="en-US" dirty="0">
                <a:latin typeface="Arial" charset="0"/>
                <a:ea typeface="ＭＳ Ｐゴシック" charset="0"/>
                <a:cs typeface="ＭＳ Ｐゴシック" charset="0"/>
              </a:rPr>
            </a:br>
            <a:r>
              <a:rPr lang="en-US" dirty="0">
                <a:latin typeface="Arial" charset="0"/>
                <a:ea typeface="ＭＳ Ｐゴシック" charset="0"/>
                <a:cs typeface="ＭＳ Ｐゴシック" charset="0"/>
              </a:rPr>
              <a:t>Interference</a:t>
            </a:r>
          </a:p>
          <a:p>
            <a:pPr algn="ctr" eaLnBrk="1" hangingPunct="1">
              <a:defRPr/>
            </a:pPr>
            <a:r>
              <a:rPr lang="en-US" dirty="0">
                <a:latin typeface="Arial" charset="0"/>
                <a:ea typeface="ＭＳ Ｐゴシック" charset="0"/>
                <a:cs typeface="ＭＳ Ｐゴシック" charset="0"/>
              </a:rPr>
              <a:t>Noise</a:t>
            </a:r>
          </a:p>
        </p:txBody>
      </p:sp>
      <p:sp>
        <p:nvSpPr>
          <p:cNvPr id="5" name="Down Arrow 4">
            <a:extLst>
              <a:ext uri="{FF2B5EF4-FFF2-40B4-BE49-F238E27FC236}">
                <a16:creationId xmlns:a16="http://schemas.microsoft.com/office/drawing/2014/main" id="{2D754A54-812A-2A4A-9005-E6E2053F0449}"/>
              </a:ext>
            </a:extLst>
          </p:cNvPr>
          <p:cNvSpPr/>
          <p:nvPr/>
        </p:nvSpPr>
        <p:spPr bwMode="auto">
          <a:xfrm>
            <a:off x="4356100" y="4292600"/>
            <a:ext cx="431800" cy="431800"/>
          </a:xfrm>
          <a:prstGeom prst="downArrow">
            <a:avLst/>
          </a:prstGeom>
          <a:solidFill>
            <a:schemeClr val="bg1">
              <a:lumMod val="65000"/>
            </a:schemeClr>
          </a:solidFill>
          <a:ln w="28575" cap="flat" cmpd="sng" algn="ctr">
            <a:solidFill>
              <a:schemeClr val="tx1"/>
            </a:solidFill>
            <a:prstDash val="solid"/>
            <a:round/>
            <a:headEnd type="none" w="med" len="med"/>
            <a:tailEnd type="none" w="med" len="med"/>
          </a:ln>
          <a:effectLst/>
        </p:spPr>
        <p:txBody>
          <a:bodyPr wrap="none" anchor="ctr"/>
          <a:lstStyle/>
          <a:p>
            <a:pPr eaLnBrk="1" hangingPunct="1">
              <a:defRPr/>
            </a:pPr>
            <a:endParaRPr lang="en-US">
              <a:latin typeface="Arial" charset="0"/>
              <a:ea typeface="ＭＳ Ｐゴシック" charset="0"/>
              <a:cs typeface="ＭＳ Ｐゴシック" charset="0"/>
            </a:endParaRPr>
          </a:p>
        </p:txBody>
      </p:sp>
      <p:cxnSp>
        <p:nvCxnSpPr>
          <p:cNvPr id="36873" name="Straight Arrow Connector 10">
            <a:extLst>
              <a:ext uri="{FF2B5EF4-FFF2-40B4-BE49-F238E27FC236}">
                <a16:creationId xmlns:a16="http://schemas.microsoft.com/office/drawing/2014/main" id="{D73EC486-ED2B-124B-98D1-5DA3AF6FFD54}"/>
              </a:ext>
            </a:extLst>
          </p:cNvPr>
          <p:cNvCxnSpPr>
            <a:cxnSpLocks noChangeShapeType="1"/>
            <a:stCxn id="36866" idx="2"/>
            <a:endCxn id="36867" idx="0"/>
          </p:cNvCxnSpPr>
          <p:nvPr/>
        </p:nvCxnSpPr>
        <p:spPr bwMode="auto">
          <a:xfrm>
            <a:off x="1368425" y="2636838"/>
            <a:ext cx="0" cy="863600"/>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6874" name="Elbow Connector 14">
            <a:extLst>
              <a:ext uri="{FF2B5EF4-FFF2-40B4-BE49-F238E27FC236}">
                <a16:creationId xmlns:a16="http://schemas.microsoft.com/office/drawing/2014/main" id="{7987C185-8D59-7F46-BF88-0F1BD69DEDB7}"/>
              </a:ext>
            </a:extLst>
          </p:cNvPr>
          <p:cNvCxnSpPr>
            <a:cxnSpLocks noChangeShapeType="1"/>
            <a:stCxn id="36867" idx="2"/>
            <a:endCxn id="36868" idx="1"/>
          </p:cNvCxnSpPr>
          <p:nvPr/>
        </p:nvCxnSpPr>
        <p:spPr bwMode="auto">
          <a:xfrm rot="16200000" flipH="1">
            <a:off x="1908175" y="4041775"/>
            <a:ext cx="684213" cy="1763713"/>
          </a:xfrm>
          <a:prstGeom prst="bentConnector2">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6875" name="Elbow Connector 17">
            <a:extLst>
              <a:ext uri="{FF2B5EF4-FFF2-40B4-BE49-F238E27FC236}">
                <a16:creationId xmlns:a16="http://schemas.microsoft.com/office/drawing/2014/main" id="{AE741EA0-4E2E-2B4A-84A4-9A15C36C4CE8}"/>
              </a:ext>
            </a:extLst>
          </p:cNvPr>
          <p:cNvCxnSpPr>
            <a:cxnSpLocks noChangeShapeType="1"/>
            <a:stCxn id="36868" idx="3"/>
            <a:endCxn id="36870" idx="2"/>
          </p:cNvCxnSpPr>
          <p:nvPr/>
        </p:nvCxnSpPr>
        <p:spPr bwMode="auto">
          <a:xfrm flipV="1">
            <a:off x="5940425" y="4508500"/>
            <a:ext cx="1619250" cy="757238"/>
          </a:xfrm>
          <a:prstGeom prst="bentConnector2">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6876" name="Straight Arrow Connector 19">
            <a:extLst>
              <a:ext uri="{FF2B5EF4-FFF2-40B4-BE49-F238E27FC236}">
                <a16:creationId xmlns:a16="http://schemas.microsoft.com/office/drawing/2014/main" id="{02D5231C-BB47-8F41-A022-E63EE62EDF17}"/>
              </a:ext>
            </a:extLst>
          </p:cNvPr>
          <p:cNvCxnSpPr>
            <a:cxnSpLocks noChangeShapeType="1"/>
            <a:stCxn id="36870" idx="0"/>
            <a:endCxn id="36869" idx="2"/>
          </p:cNvCxnSpPr>
          <p:nvPr/>
        </p:nvCxnSpPr>
        <p:spPr bwMode="auto">
          <a:xfrm flipV="1">
            <a:off x="7559675" y="2565400"/>
            <a:ext cx="0" cy="863600"/>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cxnSp>
      <p:sp>
        <p:nvSpPr>
          <p:cNvPr id="36877" name="TextBox 20">
            <a:extLst>
              <a:ext uri="{FF2B5EF4-FFF2-40B4-BE49-F238E27FC236}">
                <a16:creationId xmlns:a16="http://schemas.microsoft.com/office/drawing/2014/main" id="{91703F71-25D1-CB49-8750-D1BE71D4D2CA}"/>
              </a:ext>
            </a:extLst>
          </p:cNvPr>
          <p:cNvSpPr txBox="1">
            <a:spLocks noChangeArrowheads="1"/>
          </p:cNvSpPr>
          <p:nvPr/>
        </p:nvSpPr>
        <p:spPr bwMode="auto">
          <a:xfrm>
            <a:off x="323850" y="2708275"/>
            <a:ext cx="863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t>Input signal</a:t>
            </a:r>
          </a:p>
        </p:txBody>
      </p:sp>
      <p:sp>
        <p:nvSpPr>
          <p:cNvPr id="36878" name="TextBox 23">
            <a:extLst>
              <a:ext uri="{FF2B5EF4-FFF2-40B4-BE49-F238E27FC236}">
                <a16:creationId xmlns:a16="http://schemas.microsoft.com/office/drawing/2014/main" id="{20647E1C-16BB-364A-AD3A-0E8FDFCC5C59}"/>
              </a:ext>
            </a:extLst>
          </p:cNvPr>
          <p:cNvSpPr txBox="1">
            <a:spLocks noChangeArrowheads="1"/>
          </p:cNvSpPr>
          <p:nvPr/>
        </p:nvSpPr>
        <p:spPr bwMode="auto">
          <a:xfrm>
            <a:off x="684213" y="5300663"/>
            <a:ext cx="13668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t>transmitted signal</a:t>
            </a:r>
          </a:p>
        </p:txBody>
      </p:sp>
      <p:sp>
        <p:nvSpPr>
          <p:cNvPr id="36879" name="TextBox 24">
            <a:extLst>
              <a:ext uri="{FF2B5EF4-FFF2-40B4-BE49-F238E27FC236}">
                <a16:creationId xmlns:a16="http://schemas.microsoft.com/office/drawing/2014/main" id="{64D97069-233D-4C45-948E-C6EF2D35FA7F}"/>
              </a:ext>
            </a:extLst>
          </p:cNvPr>
          <p:cNvSpPr txBox="1">
            <a:spLocks noChangeArrowheads="1"/>
          </p:cNvSpPr>
          <p:nvPr/>
        </p:nvSpPr>
        <p:spPr bwMode="auto">
          <a:xfrm>
            <a:off x="6875463" y="5229225"/>
            <a:ext cx="1368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t>received signal</a:t>
            </a:r>
          </a:p>
        </p:txBody>
      </p:sp>
      <p:sp>
        <p:nvSpPr>
          <p:cNvPr id="36880" name="TextBox 25">
            <a:extLst>
              <a:ext uri="{FF2B5EF4-FFF2-40B4-BE49-F238E27FC236}">
                <a16:creationId xmlns:a16="http://schemas.microsoft.com/office/drawing/2014/main" id="{8F1C569C-9BFA-114D-9A56-70F62A195D38}"/>
              </a:ext>
            </a:extLst>
          </p:cNvPr>
          <p:cNvSpPr txBox="1">
            <a:spLocks noChangeArrowheads="1"/>
          </p:cNvSpPr>
          <p:nvPr/>
        </p:nvSpPr>
        <p:spPr bwMode="auto">
          <a:xfrm>
            <a:off x="7740650" y="2636838"/>
            <a:ext cx="863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t>Output signal</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a:extLst>
              <a:ext uri="{FF2B5EF4-FFF2-40B4-BE49-F238E27FC236}">
                <a16:creationId xmlns:a16="http://schemas.microsoft.com/office/drawing/2014/main" id="{443D8405-F8C0-E341-86F3-904802AAEF57}"/>
              </a:ext>
            </a:extLst>
          </p:cNvPr>
          <p:cNvSpPr>
            <a:spLocks noGrp="1" noChangeArrowheads="1"/>
          </p:cNvSpPr>
          <p:nvPr>
            <p:ph type="title"/>
          </p:nvPr>
        </p:nvSpPr>
        <p:spPr>
          <a:xfrm>
            <a:off x="708025" y="536575"/>
            <a:ext cx="7735888" cy="762000"/>
          </a:xfrm>
          <a:noFill/>
        </p:spPr>
        <p:txBody>
          <a:bodyPr lIns="90488" tIns="44450" rIns="90488" bIns="44450" anchor="ctr"/>
          <a:lstStyle/>
          <a:p>
            <a:pPr eaLnBrk="1" hangingPunct="1"/>
            <a:r>
              <a:rPr lang="en-GB" altLang="en-US" sz="2600">
                <a:ea typeface="ＭＳ Ｐゴシック" panose="020B0600070205080204" pitchFamily="34" charset="-128"/>
              </a:rPr>
              <a:t>AM schemes - analytic form</a:t>
            </a:r>
          </a:p>
        </p:txBody>
      </p:sp>
      <p:sp>
        <p:nvSpPr>
          <p:cNvPr id="129026" name="Rectangle 3">
            <a:extLst>
              <a:ext uri="{FF2B5EF4-FFF2-40B4-BE49-F238E27FC236}">
                <a16:creationId xmlns:a16="http://schemas.microsoft.com/office/drawing/2014/main" id="{969517E0-C7CF-D641-8A19-D587B88E2BC9}"/>
              </a:ext>
            </a:extLst>
          </p:cNvPr>
          <p:cNvSpPr>
            <a:spLocks noGrp="1" noChangeArrowheads="1"/>
          </p:cNvSpPr>
          <p:nvPr>
            <p:ph type="body" idx="1"/>
          </p:nvPr>
        </p:nvSpPr>
        <p:spPr>
          <a:xfrm>
            <a:off x="503238" y="3683000"/>
            <a:ext cx="8382000" cy="2641600"/>
          </a:xfrm>
          <a:noFill/>
        </p:spPr>
        <p:txBody>
          <a:bodyPr lIns="90488" tIns="44450" rIns="90488" bIns="44450"/>
          <a:lstStyle/>
          <a:p>
            <a:pPr eaLnBrk="1" hangingPunct="1"/>
            <a:r>
              <a:rPr lang="en-GB" altLang="en-US" sz="2400">
                <a:ea typeface="ＭＳ Ｐゴシック" panose="020B0600070205080204" pitchFamily="34" charset="-128"/>
              </a:rPr>
              <a:t>Message bandwidth W</a:t>
            </a:r>
          </a:p>
          <a:p>
            <a:pPr eaLnBrk="1" hangingPunct="1"/>
            <a:r>
              <a:rPr lang="en-GB" altLang="en-US" sz="2400">
                <a:ea typeface="ＭＳ Ｐゴシック" panose="020B0600070205080204" pitchFamily="34" charset="-128"/>
              </a:rPr>
              <a:t>Envelope AM, DSBSC and QAM require bandwidth of 2W</a:t>
            </a:r>
          </a:p>
          <a:p>
            <a:pPr eaLnBrk="1" hangingPunct="1"/>
            <a:r>
              <a:rPr lang="en-GB" altLang="en-US" sz="2400">
                <a:ea typeface="ＭＳ Ｐゴシック" panose="020B0600070205080204" pitchFamily="34" charset="-128"/>
              </a:rPr>
              <a:t>SSBSC requires bandwidth of W</a:t>
            </a:r>
          </a:p>
          <a:p>
            <a:pPr eaLnBrk="1" hangingPunct="1"/>
            <a:r>
              <a:rPr lang="en-GB" altLang="en-US" sz="2400">
                <a:ea typeface="ＭＳ Ｐゴシック" panose="020B0600070205080204" pitchFamily="34" charset="-128"/>
              </a:rPr>
              <a:t>VSB requires W&lt;bandwidth&lt;2W</a:t>
            </a:r>
          </a:p>
          <a:p>
            <a:pPr eaLnBrk="1" hangingPunct="1"/>
            <a:r>
              <a:rPr lang="en-GB" altLang="en-US" sz="2400">
                <a:ea typeface="ＭＳ Ｐゴシック" panose="020B0600070205080204" pitchFamily="34" charset="-128"/>
              </a:rPr>
              <a:t>SSB and QAM are power and bandwidth efficient</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0EF2415-7FEC-3443-B88B-63AA42391BF1}"/>
                  </a:ext>
                </a:extLst>
              </p:cNvPr>
              <p:cNvSpPr/>
              <p:nvPr/>
            </p:nvSpPr>
            <p:spPr>
              <a:xfrm>
                <a:off x="769802" y="1285963"/>
                <a:ext cx="7848872" cy="2246769"/>
              </a:xfrm>
              <a:prstGeom prst="rect">
                <a:avLst/>
              </a:prstGeom>
            </p:spPr>
            <p:txBody>
              <a:bodyPr wrap="square">
                <a:spAutoFit/>
              </a:bodyPr>
              <a:lstStyle/>
              <a:p>
                <a14:m>
                  <m:oMath xmlns:m="http://schemas.openxmlformats.org/officeDocument/2006/math">
                    <m:sSub>
                      <m:sSubPr>
                        <m:ctrlPr>
                          <a:rPr lang="en-GB" sz="2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d>
                      <m:d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𝑎</m:t>
                    </m:r>
                    <m:d>
                      <m:d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e>
                    </m:d>
                    <m:func>
                      <m:func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GB" sz="2800">
                            <a:effectLst/>
                            <a:latin typeface="Cambria Math" panose="02040503050406030204" pitchFamily="18" charset="0"/>
                            <a:ea typeface="Times New Roman" panose="02020603050405020304" pitchFamily="18" charset="0"/>
                            <a:cs typeface="Times New Roman" panose="02020603050405020304" pitchFamily="18" charset="0"/>
                          </a:rPr>
                          <m:t>cos</m:t>
                        </m:r>
                      </m:fName>
                      <m:e>
                        <m:d>
                          <m:d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e>
                        </m:d>
                      </m:e>
                    </m:func>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𝑏</m:t>
                    </m:r>
                    <m:d>
                      <m:d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e>
                    </m:d>
                    <m:func>
                      <m:func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GB" sz="2800">
                            <a:effectLst/>
                            <a:latin typeface="Cambria Math" panose="02040503050406030204" pitchFamily="18" charset="0"/>
                            <a:ea typeface="Times New Roman" panose="02020603050405020304" pitchFamily="18" charset="0"/>
                            <a:cs typeface="Times New Roman" panose="02020603050405020304" pitchFamily="18" charset="0"/>
                          </a:rPr>
                          <m:t>sin</m:t>
                        </m:r>
                      </m:fName>
                      <m:e>
                        <m:d>
                          <m:d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e>
                        </m:d>
                      </m:e>
                    </m:func>
                  </m:oMath>
                </a14:m>
                <a:r>
                  <a:rPr lang="en-GB" sz="2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2124075" algn="l"/>
                  </a:tabLst>
                </a:pPr>
                <a:r>
                  <a:rPr lang="en-GB" sz="2800" dirty="0">
                    <a:effectLst/>
                    <a:latin typeface="Calibri" panose="020F0502020204030204" pitchFamily="34" charset="0"/>
                    <a:ea typeface="Times New Roman" panose="02020603050405020304" pitchFamily="18" charset="0"/>
                    <a:cs typeface="Times New Roman" panose="02020603050405020304" pitchFamily="18" charset="0"/>
                  </a:rPr>
                  <a:t>Envelope AM:	</a:t>
                </a:r>
                <a14:m>
                  <m:oMath xmlns:m="http://schemas.openxmlformats.org/officeDocument/2006/math">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𝑎</m:t>
                    </m:r>
                    <m:d>
                      <m:d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𝑘𝑚</m:t>
                    </m:r>
                    <m:d>
                      <m:d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𝑏</m:t>
                    </m:r>
                    <m:d>
                      <m:d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=0</m:t>
                    </m:r>
                  </m:oMath>
                </a14:m>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2124075" algn="l"/>
                  </a:tabLst>
                </a:pPr>
                <a:r>
                  <a:rPr lang="en-GB" sz="2800" dirty="0">
                    <a:effectLst/>
                    <a:latin typeface="Calibri" panose="020F0502020204030204" pitchFamily="34" charset="0"/>
                    <a:ea typeface="Times New Roman" panose="02020603050405020304" pitchFamily="18" charset="0"/>
                    <a:cs typeface="Times New Roman" panose="02020603050405020304" pitchFamily="18" charset="0"/>
                  </a:rPr>
                  <a:t>DSBSC:	</a:t>
                </a:r>
                <a14:m>
                  <m:oMath xmlns:m="http://schemas.openxmlformats.org/officeDocument/2006/math">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𝑎</m:t>
                    </m:r>
                    <m:d>
                      <m:d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𝑚</m:t>
                    </m:r>
                    <m:d>
                      <m:d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𝑏</m:t>
                    </m:r>
                    <m:d>
                      <m:d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=0</m:t>
                    </m:r>
                  </m:oMath>
                </a14:m>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2124075" algn="l"/>
                  </a:tabLst>
                </a:pPr>
                <a:r>
                  <a:rPr lang="en-GB" sz="2800" dirty="0">
                    <a:effectLst/>
                    <a:latin typeface="Calibri" panose="020F0502020204030204" pitchFamily="34" charset="0"/>
                    <a:ea typeface="Times New Roman" panose="02020603050405020304" pitchFamily="18" charset="0"/>
                    <a:cs typeface="Times New Roman" panose="02020603050405020304" pitchFamily="18" charset="0"/>
                  </a:rPr>
                  <a:t>SSBSC:	</a:t>
                </a:r>
                <a14:m>
                  <m:oMath xmlns:m="http://schemas.openxmlformats.org/officeDocument/2006/math">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𝑎</m:t>
                    </m:r>
                    <m:d>
                      <m:d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𝑚</m:t>
                    </m:r>
                    <m:d>
                      <m:d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𝑏</m:t>
                    </m:r>
                    <m:d>
                      <m:d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𝑚</m:t>
                        </m:r>
                      </m:e>
                    </m:acc>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2124075" algn="l"/>
                  </a:tabLst>
                </a:pPr>
                <a:r>
                  <a:rPr lang="en-GB" sz="2800" dirty="0">
                    <a:effectLst/>
                    <a:latin typeface="Calibri" panose="020F0502020204030204" pitchFamily="34" charset="0"/>
                    <a:ea typeface="Times New Roman" panose="02020603050405020304" pitchFamily="18" charset="0"/>
                    <a:cs typeface="Times New Roman" panose="02020603050405020304" pitchFamily="18" charset="0"/>
                  </a:rPr>
                  <a:t>VSB:	</a:t>
                </a:r>
                <a14:m>
                  <m:oMath xmlns:m="http://schemas.openxmlformats.org/officeDocument/2006/math">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𝑎</m:t>
                    </m:r>
                    <m:d>
                      <m:d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𝑘𝑚</m:t>
                    </m:r>
                    <m:d>
                      <m:d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𝑏</m:t>
                    </m:r>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𝑚</m:t>
                            </m:r>
                          </m:e>
                        </m:acc>
                      </m:e>
                      <m:sub>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𝐻𝐹</m:t>
                        </m:r>
                      </m:sub>
                    </m:sSub>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C0EF2415-7FEC-3443-B88B-63AA42391BF1}"/>
                  </a:ext>
                </a:extLst>
              </p:cNvPr>
              <p:cNvSpPr>
                <a:spLocks noRot="1" noChangeAspect="1" noMove="1" noResize="1" noEditPoints="1" noAdjustHandles="1" noChangeArrowheads="1" noChangeShapeType="1" noTextEdit="1"/>
              </p:cNvSpPr>
              <p:nvPr/>
            </p:nvSpPr>
            <p:spPr>
              <a:xfrm>
                <a:off x="769802" y="1285963"/>
                <a:ext cx="7848872" cy="2246769"/>
              </a:xfrm>
              <a:prstGeom prst="rect">
                <a:avLst/>
              </a:prstGeom>
              <a:blipFill>
                <a:blip r:embed="rId3"/>
                <a:stretch>
                  <a:fillRect l="-1616" b="-6180"/>
                </a:stretch>
              </a:blipFill>
            </p:spPr>
            <p:txBody>
              <a:bodyPr/>
              <a:lstStyle/>
              <a:p>
                <a:r>
                  <a:rPr lang="en-US">
                    <a:noFill/>
                  </a:rPr>
                  <a:t> </a:t>
                </a:r>
              </a:p>
            </p:txBody>
          </p:sp>
        </mc:Fallback>
      </mc:AlternateContent>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a:extLst>
              <a:ext uri="{FF2B5EF4-FFF2-40B4-BE49-F238E27FC236}">
                <a16:creationId xmlns:a16="http://schemas.microsoft.com/office/drawing/2014/main" id="{451185E2-9D98-AE4B-9AC4-10AB4F9D93D7}"/>
              </a:ext>
            </a:extLst>
          </p:cNvPr>
          <p:cNvSpPr>
            <a:spLocks noGrp="1" noChangeArrowheads="1"/>
          </p:cNvSpPr>
          <p:nvPr>
            <p:ph type="title"/>
          </p:nvPr>
        </p:nvSpPr>
        <p:spPr/>
        <p:txBody>
          <a:bodyPr/>
          <a:lstStyle/>
          <a:p>
            <a:pPr eaLnBrk="1" hangingPunct="1"/>
            <a:r>
              <a:rPr lang="en-GB" altLang="en-US">
                <a:ea typeface="ＭＳ Ｐゴシック" panose="020B0600070205080204" pitchFamily="34" charset="-128"/>
              </a:rPr>
              <a:t>How to choose a digital modulation scheme</a:t>
            </a:r>
          </a:p>
        </p:txBody>
      </p:sp>
      <p:sp>
        <p:nvSpPr>
          <p:cNvPr id="131074" name="Rectangle 3">
            <a:extLst>
              <a:ext uri="{FF2B5EF4-FFF2-40B4-BE49-F238E27FC236}">
                <a16:creationId xmlns:a16="http://schemas.microsoft.com/office/drawing/2014/main" id="{FF14A25F-39B7-F443-B422-ECE5D19304BB}"/>
              </a:ext>
            </a:extLst>
          </p:cNvPr>
          <p:cNvSpPr>
            <a:spLocks noGrp="1" noChangeArrowheads="1"/>
          </p:cNvSpPr>
          <p:nvPr>
            <p:ph type="body" idx="1"/>
          </p:nvPr>
        </p:nvSpPr>
        <p:spPr>
          <a:xfrm>
            <a:off x="330200" y="1900238"/>
            <a:ext cx="8489950" cy="3457575"/>
          </a:xfrm>
        </p:spPr>
        <p:txBody>
          <a:bodyPr/>
          <a:lstStyle/>
          <a:p>
            <a:pPr eaLnBrk="1" hangingPunct="1"/>
            <a:r>
              <a:rPr lang="en-GB" altLang="en-US">
                <a:ea typeface="ＭＳ Ｐゴシック" panose="020B0600070205080204" pitchFamily="34" charset="-128"/>
              </a:rPr>
              <a:t>Power efficiency (E</a:t>
            </a:r>
            <a:r>
              <a:rPr lang="en-GB" altLang="en-US" baseline="-25000">
                <a:ea typeface="ＭＳ Ｐゴシック" panose="020B0600070205080204" pitchFamily="34" charset="-128"/>
              </a:rPr>
              <a:t>b</a:t>
            </a:r>
            <a:r>
              <a:rPr lang="en-GB" altLang="en-US">
                <a:ea typeface="ＭＳ Ｐゴシック" panose="020B0600070205080204" pitchFamily="34" charset="-128"/>
              </a:rPr>
              <a:t>/N</a:t>
            </a:r>
            <a:r>
              <a:rPr lang="en-GB" altLang="en-US" baseline="-25000">
                <a:ea typeface="ＭＳ Ｐゴシック" panose="020B0600070205080204" pitchFamily="34" charset="-128"/>
              </a:rPr>
              <a:t>o</a:t>
            </a:r>
            <a:r>
              <a:rPr lang="en-GB" altLang="en-US">
                <a:ea typeface="ＭＳ Ｐゴシック" panose="020B0600070205080204" pitchFamily="34" charset="-128"/>
              </a:rPr>
              <a:t> for a given BER)</a:t>
            </a:r>
          </a:p>
          <a:p>
            <a:pPr eaLnBrk="1" hangingPunct="1"/>
            <a:r>
              <a:rPr lang="en-GB" altLang="en-US">
                <a:ea typeface="ＭＳ Ｐゴシック" panose="020B0600070205080204" pitchFamily="34" charset="-128"/>
              </a:rPr>
              <a:t>Bandwidth efficiency (bits/s</a:t>
            </a:r>
            <a:r>
              <a:rPr lang="en-GB" altLang="en-US" sz="3600">
                <a:solidFill>
                  <a:schemeClr val="accent2"/>
                </a:solidFill>
                <a:ea typeface="ＭＳ Ｐゴシック" panose="020B0600070205080204" pitchFamily="34" charset="-128"/>
              </a:rPr>
              <a:t>/</a:t>
            </a:r>
            <a:r>
              <a:rPr lang="en-GB" altLang="en-US">
                <a:ea typeface="ＭＳ Ｐゴシック" panose="020B0600070205080204" pitchFamily="34" charset="-128"/>
              </a:rPr>
              <a:t>Hz)</a:t>
            </a:r>
          </a:p>
          <a:p>
            <a:pPr eaLnBrk="1" hangingPunct="1"/>
            <a:r>
              <a:rPr lang="en-GB" altLang="en-US">
                <a:ea typeface="ＭＳ Ｐゴシック" panose="020B0600070205080204" pitchFamily="34" charset="-128"/>
              </a:rPr>
              <a:t>Performance in the presence of non-idealities (fading, noise, distortion, jitter, non-linearity)</a:t>
            </a:r>
          </a:p>
          <a:p>
            <a:pPr eaLnBrk="1" hangingPunct="1"/>
            <a:r>
              <a:rPr lang="en-GB" altLang="en-US">
                <a:ea typeface="ＭＳ Ｐゴシック" panose="020B0600070205080204" pitchFamily="34" charset="-128"/>
              </a:rPr>
              <a:t>Cost and complexity</a:t>
            </a:r>
          </a:p>
          <a:p>
            <a:pPr eaLnBrk="1" hangingPunct="1">
              <a:buFontTx/>
              <a:buNone/>
            </a:pPr>
            <a:r>
              <a:rPr lang="en-GB" altLang="en-US" i="1">
                <a:ea typeface="ＭＳ Ｐゴシック" panose="020B0600070205080204" pitchFamily="34" charset="-128"/>
              </a:rPr>
              <a:t>Not all of these can be satisfied simultaneously!!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a:extLst>
              <a:ext uri="{FF2B5EF4-FFF2-40B4-BE49-F238E27FC236}">
                <a16:creationId xmlns:a16="http://schemas.microsoft.com/office/drawing/2014/main" id="{B301E77D-F47F-DE48-8F50-EE0A2F53DB77}"/>
              </a:ext>
            </a:extLst>
          </p:cNvPr>
          <p:cNvSpPr>
            <a:spLocks noGrp="1" noChangeArrowheads="1"/>
          </p:cNvSpPr>
          <p:nvPr>
            <p:ph type="title"/>
          </p:nvPr>
        </p:nvSpPr>
        <p:spPr>
          <a:xfrm>
            <a:off x="320675" y="641350"/>
            <a:ext cx="7627938" cy="862013"/>
          </a:xfrm>
          <a:noFill/>
        </p:spPr>
        <p:txBody>
          <a:bodyPr lIns="90488" tIns="44450" rIns="90488" bIns="44450" anchor="ctr"/>
          <a:lstStyle/>
          <a:p>
            <a:pPr eaLnBrk="1" hangingPunct="1"/>
            <a:r>
              <a:rPr lang="en-GB" altLang="en-US">
                <a:ea typeface="ＭＳ Ｐゴシック" panose="020B0600070205080204" pitchFamily="34" charset="-128"/>
              </a:rPr>
              <a:t>Angle Modulation</a:t>
            </a:r>
          </a:p>
        </p:txBody>
      </p:sp>
      <p:sp>
        <p:nvSpPr>
          <p:cNvPr id="133122" name="Rectangle 3">
            <a:extLst>
              <a:ext uri="{FF2B5EF4-FFF2-40B4-BE49-F238E27FC236}">
                <a16:creationId xmlns:a16="http://schemas.microsoft.com/office/drawing/2014/main" id="{6931DF2A-E400-6C48-B5B7-0E520EA86B11}"/>
              </a:ext>
            </a:extLst>
          </p:cNvPr>
          <p:cNvSpPr>
            <a:spLocks noGrp="1" noChangeArrowheads="1"/>
          </p:cNvSpPr>
          <p:nvPr>
            <p:ph type="body" idx="1"/>
          </p:nvPr>
        </p:nvSpPr>
        <p:spPr>
          <a:xfrm>
            <a:off x="465138" y="1574800"/>
            <a:ext cx="8326437" cy="4927600"/>
          </a:xfrm>
          <a:noFill/>
        </p:spPr>
        <p:txBody>
          <a:bodyPr lIns="90488" tIns="44450" rIns="90488" bIns="44450"/>
          <a:lstStyle/>
          <a:p>
            <a:pPr eaLnBrk="1" hangingPunct="1"/>
            <a:r>
              <a:rPr lang="en-GB" altLang="en-US" sz="2500">
                <a:ea typeface="ＭＳ Ｐゴシック" panose="020B0600070205080204" pitchFamily="34" charset="-128"/>
              </a:rPr>
              <a:t>Frequency and phase modulation are closely related - frequency corresponds to rate of change of phase</a:t>
            </a:r>
          </a:p>
          <a:p>
            <a:pPr eaLnBrk="1" hangingPunct="1"/>
            <a:r>
              <a:rPr lang="en-GB" altLang="en-US" sz="2500">
                <a:ea typeface="ＭＳ Ｐゴシック" panose="020B0600070205080204" pitchFamily="34" charset="-128"/>
              </a:rPr>
              <a:t>FM requires a bandwidth of W=2Fm(1+</a:t>
            </a:r>
            <a:r>
              <a:rPr lang="en-GB" altLang="en-US" sz="2500" b="1" i="1">
                <a:latin typeface="Symbol" pitchFamily="2" charset="2"/>
                <a:ea typeface="ＭＳ Ｐゴシック" panose="020B0600070205080204" pitchFamily="34" charset="-128"/>
              </a:rPr>
              <a:t> </a:t>
            </a:r>
            <a:r>
              <a:rPr lang="en-GB" altLang="en-US" sz="2500">
                <a:ea typeface="ＭＳ Ｐゴシック" panose="020B0600070205080204" pitchFamily="34" charset="-128"/>
              </a:rPr>
              <a:t>) - Carson</a:t>
            </a:r>
            <a:r>
              <a:rPr lang="ja-JP" altLang="en-GB" sz="2500">
                <a:ea typeface="ＭＳ Ｐゴシック" panose="020B0600070205080204" pitchFamily="34" charset="-128"/>
              </a:rPr>
              <a:t>’</a:t>
            </a:r>
            <a:r>
              <a:rPr lang="en-GB" altLang="ja-JP" sz="2500">
                <a:ea typeface="ＭＳ Ｐゴシック" panose="020B0600070205080204" pitchFamily="34" charset="-128"/>
              </a:rPr>
              <a:t>s rule -</a:t>
            </a:r>
            <a:r>
              <a:rPr lang="en-GB" altLang="ja-JP" sz="2500" b="1" i="1">
                <a:latin typeface="Symbol" pitchFamily="2" charset="2"/>
                <a:ea typeface="ＭＳ Ｐゴシック" panose="020B0600070205080204" pitchFamily="34" charset="-128"/>
              </a:rPr>
              <a:t></a:t>
            </a:r>
            <a:r>
              <a:rPr lang="en-GB" altLang="ja-JP" sz="2500">
                <a:ea typeface="ＭＳ Ｐゴシック" panose="020B0600070205080204" pitchFamily="34" charset="-128"/>
              </a:rPr>
              <a:t> is the modulation index or peak deviation ratio</a:t>
            </a:r>
          </a:p>
          <a:p>
            <a:pPr eaLnBrk="1" hangingPunct="1"/>
            <a:r>
              <a:rPr lang="en-GB" altLang="en-US" sz="2500">
                <a:ea typeface="ＭＳ Ｐゴシック" panose="020B0600070205080204" pitchFamily="34" charset="-128"/>
              </a:rPr>
              <a:t>FM and PM are tolerant to amplitude nonlinearity and so are compatible with high power amplifiers.</a:t>
            </a:r>
          </a:p>
          <a:p>
            <a:pPr eaLnBrk="1" hangingPunct="1"/>
            <a:r>
              <a:rPr lang="en-GB" altLang="en-US" sz="2500">
                <a:ea typeface="ＭＳ Ｐゴシック" panose="020B0600070205080204" pitchFamily="34" charset="-128"/>
              </a:rPr>
              <a:t>FM offers an </a:t>
            </a:r>
            <a:r>
              <a:rPr lang="ja-JP" altLang="en-GB" sz="2500">
                <a:ea typeface="ＭＳ Ｐゴシック" panose="020B0600070205080204" pitchFamily="34" charset="-128"/>
              </a:rPr>
              <a:t>‘</a:t>
            </a:r>
            <a:r>
              <a:rPr lang="en-GB" altLang="ja-JP" sz="2500">
                <a:ea typeface="ＭＳ Ｐゴシック" panose="020B0600070205080204" pitchFamily="34" charset="-128"/>
              </a:rPr>
              <a:t>improvement factor</a:t>
            </a:r>
            <a:r>
              <a:rPr lang="ja-JP" altLang="en-GB" sz="2500">
                <a:ea typeface="ＭＳ Ｐゴシック" panose="020B0600070205080204" pitchFamily="34" charset="-128"/>
              </a:rPr>
              <a:t>’</a:t>
            </a:r>
            <a:r>
              <a:rPr lang="en-GB" altLang="ja-JP" sz="2500">
                <a:ea typeface="ＭＳ Ｐゴシック" panose="020B0600070205080204" pitchFamily="34" charset="-128"/>
              </a:rPr>
              <a:t> compared with AM of the order of 3</a:t>
            </a:r>
            <a:r>
              <a:rPr lang="en-GB" altLang="ja-JP" sz="2500" b="1" i="1">
                <a:latin typeface="Symbol" pitchFamily="2" charset="2"/>
                <a:ea typeface="ＭＳ Ｐゴシック" panose="020B0600070205080204" pitchFamily="34" charset="-128"/>
              </a:rPr>
              <a:t> </a:t>
            </a:r>
            <a:r>
              <a:rPr lang="en-GB" altLang="ja-JP" sz="2500" b="1" baseline="30000">
                <a:ea typeface="ＭＳ Ｐゴシック" panose="020B0600070205080204" pitchFamily="34" charset="-128"/>
              </a:rPr>
              <a:t>2</a:t>
            </a:r>
            <a:endParaRPr lang="en-GB" altLang="ja-JP" sz="2500" baseline="30000">
              <a:ea typeface="ＭＳ Ｐゴシック" panose="020B0600070205080204" pitchFamily="34" charset="-128"/>
            </a:endParaRPr>
          </a:p>
          <a:p>
            <a:pPr eaLnBrk="1" hangingPunct="1"/>
            <a:r>
              <a:rPr lang="en-GB" altLang="en-US" sz="2500">
                <a:ea typeface="ＭＳ Ｐゴシック" panose="020B0600070205080204" pitchFamily="34" charset="-128"/>
              </a:rPr>
              <a:t>FM systems have noise proportional to f</a:t>
            </a:r>
            <a:r>
              <a:rPr lang="en-GB" altLang="en-US" sz="2500" baseline="30000">
                <a:ea typeface="ＭＳ Ｐゴシック" panose="020B0600070205080204" pitchFamily="34" charset="-128"/>
              </a:rPr>
              <a:t>2</a:t>
            </a:r>
            <a:r>
              <a:rPr lang="en-GB" altLang="en-US" sz="2500">
                <a:ea typeface="ＭＳ Ｐゴシック" panose="020B0600070205080204" pitchFamily="34" charset="-128"/>
              </a:rPr>
              <a:t>; pre-emphasis is employed to allow for this</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a:extLst>
              <a:ext uri="{FF2B5EF4-FFF2-40B4-BE49-F238E27FC236}">
                <a16:creationId xmlns:a16="http://schemas.microsoft.com/office/drawing/2014/main" id="{A24A3D10-76AC-6549-804E-A1D1D64F66CD}"/>
              </a:ext>
            </a:extLst>
          </p:cNvPr>
          <p:cNvSpPr>
            <a:spLocks noGrp="1" noChangeArrowheads="1"/>
          </p:cNvSpPr>
          <p:nvPr>
            <p:ph type="title"/>
          </p:nvPr>
        </p:nvSpPr>
        <p:spPr>
          <a:xfrm>
            <a:off x="603250" y="581025"/>
            <a:ext cx="6032500" cy="1046163"/>
          </a:xfrm>
          <a:noFill/>
        </p:spPr>
        <p:txBody>
          <a:bodyPr lIns="90488" tIns="44450" rIns="90488" bIns="44450" anchor="ctr"/>
          <a:lstStyle/>
          <a:p>
            <a:pPr eaLnBrk="1" hangingPunct="1"/>
            <a:r>
              <a:rPr lang="en-GB" altLang="en-US">
                <a:ea typeface="ＭＳ Ｐゴシック" panose="020B0600070205080204" pitchFamily="34" charset="-128"/>
              </a:rPr>
              <a:t>ASK schemes 1:</a:t>
            </a:r>
          </a:p>
        </p:txBody>
      </p:sp>
      <p:sp>
        <p:nvSpPr>
          <p:cNvPr id="135170" name="Rectangle 3">
            <a:extLst>
              <a:ext uri="{FF2B5EF4-FFF2-40B4-BE49-F238E27FC236}">
                <a16:creationId xmlns:a16="http://schemas.microsoft.com/office/drawing/2014/main" id="{6D328056-75AF-124B-893C-0377E982DECE}"/>
              </a:ext>
            </a:extLst>
          </p:cNvPr>
          <p:cNvSpPr>
            <a:spLocks noGrp="1" noChangeArrowheads="1"/>
          </p:cNvSpPr>
          <p:nvPr>
            <p:ph type="body" idx="1"/>
          </p:nvPr>
        </p:nvSpPr>
        <p:spPr>
          <a:xfrm>
            <a:off x="500063" y="4316413"/>
            <a:ext cx="8148637" cy="2070100"/>
          </a:xfrm>
          <a:noFill/>
        </p:spPr>
        <p:txBody>
          <a:bodyPr lIns="90488" tIns="44450" rIns="90488" bIns="44450"/>
          <a:lstStyle/>
          <a:p>
            <a:pPr eaLnBrk="1" hangingPunct="1"/>
            <a:r>
              <a:rPr lang="en-GB" altLang="en-US" sz="2400">
                <a:ea typeface="ＭＳ Ｐゴシック" panose="020B0600070205080204" pitchFamily="34" charset="-128"/>
              </a:rPr>
              <a:t>The carrier is switched on and off by the unipolar binary signal, hence this form of ASK is sometimes referred to as on-off keying (OOK)</a:t>
            </a:r>
          </a:p>
          <a:p>
            <a:pPr eaLnBrk="1" hangingPunct="1"/>
            <a:r>
              <a:rPr lang="en-GB" altLang="en-US" sz="2400">
                <a:ea typeface="ＭＳ Ｐゴシック" panose="020B0600070205080204" pitchFamily="34" charset="-128"/>
              </a:rPr>
              <a:t>In terms of analogue AM this is equivalent to binary envelope modulation with 100% modulation depth</a:t>
            </a:r>
          </a:p>
        </p:txBody>
      </p:sp>
      <p:grpSp>
        <p:nvGrpSpPr>
          <p:cNvPr id="135171" name="Group 4">
            <a:extLst>
              <a:ext uri="{FF2B5EF4-FFF2-40B4-BE49-F238E27FC236}">
                <a16:creationId xmlns:a16="http://schemas.microsoft.com/office/drawing/2014/main" id="{2E288504-746A-5041-A08B-BBAD4C6F0B9B}"/>
              </a:ext>
            </a:extLst>
          </p:cNvPr>
          <p:cNvGrpSpPr>
            <a:grpSpLocks/>
          </p:cNvGrpSpPr>
          <p:nvPr/>
        </p:nvGrpSpPr>
        <p:grpSpPr bwMode="auto">
          <a:xfrm>
            <a:off x="2114550" y="1511300"/>
            <a:ext cx="5476875" cy="2749550"/>
            <a:chOff x="1460" y="1096"/>
            <a:chExt cx="3738" cy="1732"/>
          </a:xfrm>
        </p:grpSpPr>
        <p:sp>
          <p:nvSpPr>
            <p:cNvPr id="135172" name="Oval 5">
              <a:extLst>
                <a:ext uri="{FF2B5EF4-FFF2-40B4-BE49-F238E27FC236}">
                  <a16:creationId xmlns:a16="http://schemas.microsoft.com/office/drawing/2014/main" id="{CD3329E8-2F1D-2747-9C9C-7BB77236D8AA}"/>
                </a:ext>
              </a:extLst>
            </p:cNvPr>
            <p:cNvSpPr>
              <a:spLocks noChangeArrowheads="1"/>
            </p:cNvSpPr>
            <p:nvPr/>
          </p:nvSpPr>
          <p:spPr bwMode="auto">
            <a:xfrm>
              <a:off x="2864" y="1204"/>
              <a:ext cx="616" cy="568"/>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5173" name="Line 6">
              <a:extLst>
                <a:ext uri="{FF2B5EF4-FFF2-40B4-BE49-F238E27FC236}">
                  <a16:creationId xmlns:a16="http://schemas.microsoft.com/office/drawing/2014/main" id="{E6607105-375E-594E-8FD9-A1994C36D6AF}"/>
                </a:ext>
              </a:extLst>
            </p:cNvPr>
            <p:cNvSpPr>
              <a:spLocks noChangeShapeType="1"/>
            </p:cNvSpPr>
            <p:nvPr/>
          </p:nvSpPr>
          <p:spPr bwMode="auto">
            <a:xfrm>
              <a:off x="2968" y="1300"/>
              <a:ext cx="408" cy="3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174" name="Line 7">
              <a:extLst>
                <a:ext uri="{FF2B5EF4-FFF2-40B4-BE49-F238E27FC236}">
                  <a16:creationId xmlns:a16="http://schemas.microsoft.com/office/drawing/2014/main" id="{ACF09580-7771-314E-BC91-B591709FE552}"/>
                </a:ext>
              </a:extLst>
            </p:cNvPr>
            <p:cNvSpPr>
              <a:spLocks noChangeShapeType="1"/>
            </p:cNvSpPr>
            <p:nvPr/>
          </p:nvSpPr>
          <p:spPr bwMode="auto">
            <a:xfrm flipH="1">
              <a:off x="2960" y="1300"/>
              <a:ext cx="424" cy="3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175" name="Line 8">
              <a:extLst>
                <a:ext uri="{FF2B5EF4-FFF2-40B4-BE49-F238E27FC236}">
                  <a16:creationId xmlns:a16="http://schemas.microsoft.com/office/drawing/2014/main" id="{46117DEE-5DC7-384E-938D-0AE8A701B456}"/>
                </a:ext>
              </a:extLst>
            </p:cNvPr>
            <p:cNvSpPr>
              <a:spLocks noChangeShapeType="1"/>
            </p:cNvSpPr>
            <p:nvPr/>
          </p:nvSpPr>
          <p:spPr bwMode="auto">
            <a:xfrm>
              <a:off x="2032" y="1488"/>
              <a:ext cx="82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5176" name="Line 9">
              <a:extLst>
                <a:ext uri="{FF2B5EF4-FFF2-40B4-BE49-F238E27FC236}">
                  <a16:creationId xmlns:a16="http://schemas.microsoft.com/office/drawing/2014/main" id="{60A65829-936C-8049-9DB9-F6C8CF5D8DF9}"/>
                </a:ext>
              </a:extLst>
            </p:cNvPr>
            <p:cNvSpPr>
              <a:spLocks noChangeShapeType="1"/>
            </p:cNvSpPr>
            <p:nvPr/>
          </p:nvSpPr>
          <p:spPr bwMode="auto">
            <a:xfrm>
              <a:off x="3488" y="1488"/>
              <a:ext cx="82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5177" name="Line 10">
              <a:extLst>
                <a:ext uri="{FF2B5EF4-FFF2-40B4-BE49-F238E27FC236}">
                  <a16:creationId xmlns:a16="http://schemas.microsoft.com/office/drawing/2014/main" id="{2F800A64-0DB6-294A-8B49-06091548787B}"/>
                </a:ext>
              </a:extLst>
            </p:cNvPr>
            <p:cNvSpPr>
              <a:spLocks noChangeShapeType="1"/>
            </p:cNvSpPr>
            <p:nvPr/>
          </p:nvSpPr>
          <p:spPr bwMode="auto">
            <a:xfrm>
              <a:off x="3172" y="1780"/>
              <a:ext cx="0" cy="568"/>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178" name="Rectangle 11">
              <a:extLst>
                <a:ext uri="{FF2B5EF4-FFF2-40B4-BE49-F238E27FC236}">
                  <a16:creationId xmlns:a16="http://schemas.microsoft.com/office/drawing/2014/main" id="{A6D32A63-2F23-2A48-BCF1-0DD82088C716}"/>
                </a:ext>
              </a:extLst>
            </p:cNvPr>
            <p:cNvSpPr>
              <a:spLocks noChangeArrowheads="1"/>
            </p:cNvSpPr>
            <p:nvPr/>
          </p:nvSpPr>
          <p:spPr bwMode="auto">
            <a:xfrm>
              <a:off x="3211" y="2200"/>
              <a:ext cx="7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a:t>carrier, fc</a:t>
              </a:r>
            </a:p>
          </p:txBody>
        </p:sp>
        <p:sp>
          <p:nvSpPr>
            <p:cNvPr id="135179" name="Rectangle 12">
              <a:extLst>
                <a:ext uri="{FF2B5EF4-FFF2-40B4-BE49-F238E27FC236}">
                  <a16:creationId xmlns:a16="http://schemas.microsoft.com/office/drawing/2014/main" id="{405142AB-EF90-1F44-8C86-51B9984C12B6}"/>
                </a:ext>
              </a:extLst>
            </p:cNvPr>
            <p:cNvSpPr>
              <a:spLocks noChangeArrowheads="1"/>
            </p:cNvSpPr>
            <p:nvPr/>
          </p:nvSpPr>
          <p:spPr bwMode="auto">
            <a:xfrm>
              <a:off x="1599" y="1096"/>
              <a:ext cx="127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a:t>Baseband signal</a:t>
              </a:r>
            </a:p>
          </p:txBody>
        </p:sp>
        <p:sp>
          <p:nvSpPr>
            <p:cNvPr id="135180" name="Rectangle 13">
              <a:extLst>
                <a:ext uri="{FF2B5EF4-FFF2-40B4-BE49-F238E27FC236}">
                  <a16:creationId xmlns:a16="http://schemas.microsoft.com/office/drawing/2014/main" id="{6BD03EFA-1A09-2D4C-9D38-50B03E910F04}"/>
                </a:ext>
              </a:extLst>
            </p:cNvPr>
            <p:cNvSpPr>
              <a:spLocks noChangeArrowheads="1"/>
            </p:cNvSpPr>
            <p:nvPr/>
          </p:nvSpPr>
          <p:spPr bwMode="auto">
            <a:xfrm>
              <a:off x="3627" y="1096"/>
              <a:ext cx="157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a:t>Modulated waveform</a:t>
              </a:r>
            </a:p>
          </p:txBody>
        </p:sp>
        <p:sp>
          <p:nvSpPr>
            <p:cNvPr id="135181" name="Line 14">
              <a:extLst>
                <a:ext uri="{FF2B5EF4-FFF2-40B4-BE49-F238E27FC236}">
                  <a16:creationId xmlns:a16="http://schemas.microsoft.com/office/drawing/2014/main" id="{002ECDAF-96CA-C140-A6B0-E5F5FBFDA2A6}"/>
                </a:ext>
              </a:extLst>
            </p:cNvPr>
            <p:cNvSpPr>
              <a:spLocks noChangeShapeType="1"/>
            </p:cNvSpPr>
            <p:nvPr/>
          </p:nvSpPr>
          <p:spPr bwMode="auto">
            <a:xfrm>
              <a:off x="1460" y="1872"/>
              <a:ext cx="124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35182" name="Group 15">
              <a:extLst>
                <a:ext uri="{FF2B5EF4-FFF2-40B4-BE49-F238E27FC236}">
                  <a16:creationId xmlns:a16="http://schemas.microsoft.com/office/drawing/2014/main" id="{D5B79A73-8D60-CB42-869C-A49682100A51}"/>
                </a:ext>
              </a:extLst>
            </p:cNvPr>
            <p:cNvGrpSpPr>
              <a:grpSpLocks/>
            </p:cNvGrpSpPr>
            <p:nvPr/>
          </p:nvGrpSpPr>
          <p:grpSpPr bwMode="auto">
            <a:xfrm>
              <a:off x="1612" y="1676"/>
              <a:ext cx="880" cy="200"/>
              <a:chOff x="1612" y="1676"/>
              <a:chExt cx="880" cy="200"/>
            </a:xfrm>
          </p:grpSpPr>
          <p:sp>
            <p:nvSpPr>
              <p:cNvPr id="135205" name="Line 16">
                <a:extLst>
                  <a:ext uri="{FF2B5EF4-FFF2-40B4-BE49-F238E27FC236}">
                    <a16:creationId xmlns:a16="http://schemas.microsoft.com/office/drawing/2014/main" id="{D019BB79-64B6-F54B-89AA-98E9CA405302}"/>
                  </a:ext>
                </a:extLst>
              </p:cNvPr>
              <p:cNvSpPr>
                <a:spLocks noChangeShapeType="1"/>
              </p:cNvSpPr>
              <p:nvPr/>
            </p:nvSpPr>
            <p:spPr bwMode="auto">
              <a:xfrm flipV="1">
                <a:off x="1612" y="1676"/>
                <a:ext cx="0" cy="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206" name="Line 17">
                <a:extLst>
                  <a:ext uri="{FF2B5EF4-FFF2-40B4-BE49-F238E27FC236}">
                    <a16:creationId xmlns:a16="http://schemas.microsoft.com/office/drawing/2014/main" id="{D5D76C7B-4866-3F41-9A13-79695791294E}"/>
                  </a:ext>
                </a:extLst>
              </p:cNvPr>
              <p:cNvSpPr>
                <a:spLocks noChangeShapeType="1"/>
              </p:cNvSpPr>
              <p:nvPr/>
            </p:nvSpPr>
            <p:spPr bwMode="auto">
              <a:xfrm>
                <a:off x="1616" y="1680"/>
                <a:ext cx="3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207" name="Line 18">
                <a:extLst>
                  <a:ext uri="{FF2B5EF4-FFF2-40B4-BE49-F238E27FC236}">
                    <a16:creationId xmlns:a16="http://schemas.microsoft.com/office/drawing/2014/main" id="{9C361285-A481-8D41-81DA-B8DA73C7E1A0}"/>
                  </a:ext>
                </a:extLst>
              </p:cNvPr>
              <p:cNvSpPr>
                <a:spLocks noChangeShapeType="1"/>
              </p:cNvSpPr>
              <p:nvPr/>
            </p:nvSpPr>
            <p:spPr bwMode="auto">
              <a:xfrm>
                <a:off x="1924" y="1684"/>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208" name="Line 19">
                <a:extLst>
                  <a:ext uri="{FF2B5EF4-FFF2-40B4-BE49-F238E27FC236}">
                    <a16:creationId xmlns:a16="http://schemas.microsoft.com/office/drawing/2014/main" id="{79CD2E4F-6E0E-D14D-9CB9-BE9C7C5E8FD2}"/>
                  </a:ext>
                </a:extLst>
              </p:cNvPr>
              <p:cNvSpPr>
                <a:spLocks noChangeShapeType="1"/>
              </p:cNvSpPr>
              <p:nvPr/>
            </p:nvSpPr>
            <p:spPr bwMode="auto">
              <a:xfrm>
                <a:off x="1928" y="1872"/>
                <a:ext cx="3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209" name="Line 20">
                <a:extLst>
                  <a:ext uri="{FF2B5EF4-FFF2-40B4-BE49-F238E27FC236}">
                    <a16:creationId xmlns:a16="http://schemas.microsoft.com/office/drawing/2014/main" id="{D9C811B0-B94D-AF4C-84F9-9141794A15CC}"/>
                  </a:ext>
                </a:extLst>
              </p:cNvPr>
              <p:cNvSpPr>
                <a:spLocks noChangeShapeType="1"/>
              </p:cNvSpPr>
              <p:nvPr/>
            </p:nvSpPr>
            <p:spPr bwMode="auto">
              <a:xfrm flipV="1">
                <a:off x="2236" y="1676"/>
                <a:ext cx="0" cy="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210" name="Line 21">
                <a:extLst>
                  <a:ext uri="{FF2B5EF4-FFF2-40B4-BE49-F238E27FC236}">
                    <a16:creationId xmlns:a16="http://schemas.microsoft.com/office/drawing/2014/main" id="{11325E45-4483-7B46-98B2-09ACC4E0B612}"/>
                  </a:ext>
                </a:extLst>
              </p:cNvPr>
              <p:cNvSpPr>
                <a:spLocks noChangeShapeType="1"/>
              </p:cNvSpPr>
              <p:nvPr/>
            </p:nvSpPr>
            <p:spPr bwMode="auto">
              <a:xfrm>
                <a:off x="2240" y="1680"/>
                <a:ext cx="2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35183" name="Line 22">
              <a:extLst>
                <a:ext uri="{FF2B5EF4-FFF2-40B4-BE49-F238E27FC236}">
                  <a16:creationId xmlns:a16="http://schemas.microsoft.com/office/drawing/2014/main" id="{38ECAFCF-8621-244D-855C-2C4E7A49337B}"/>
                </a:ext>
              </a:extLst>
            </p:cNvPr>
            <p:cNvSpPr>
              <a:spLocks noChangeShapeType="1"/>
            </p:cNvSpPr>
            <p:nvPr/>
          </p:nvSpPr>
          <p:spPr bwMode="auto">
            <a:xfrm>
              <a:off x="3800" y="1824"/>
              <a:ext cx="1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35184" name="Group 23">
              <a:extLst>
                <a:ext uri="{FF2B5EF4-FFF2-40B4-BE49-F238E27FC236}">
                  <a16:creationId xmlns:a16="http://schemas.microsoft.com/office/drawing/2014/main" id="{3C3E9D4A-D5B1-0640-BB79-9977A3172D56}"/>
                </a:ext>
              </a:extLst>
            </p:cNvPr>
            <p:cNvGrpSpPr>
              <a:grpSpLocks/>
            </p:cNvGrpSpPr>
            <p:nvPr/>
          </p:nvGrpSpPr>
          <p:grpSpPr bwMode="auto">
            <a:xfrm>
              <a:off x="3853" y="1637"/>
              <a:ext cx="304" cy="375"/>
              <a:chOff x="3853" y="1637"/>
              <a:chExt cx="304" cy="375"/>
            </a:xfrm>
          </p:grpSpPr>
          <p:sp>
            <p:nvSpPr>
              <p:cNvPr id="135201" name="Arc 24">
                <a:extLst>
                  <a:ext uri="{FF2B5EF4-FFF2-40B4-BE49-F238E27FC236}">
                    <a16:creationId xmlns:a16="http://schemas.microsoft.com/office/drawing/2014/main" id="{7231A341-FC88-7040-B901-99E87BAA3D2B}"/>
                  </a:ext>
                </a:extLst>
              </p:cNvPr>
              <p:cNvSpPr>
                <a:spLocks/>
              </p:cNvSpPr>
              <p:nvPr/>
            </p:nvSpPr>
            <p:spPr bwMode="auto">
              <a:xfrm>
                <a:off x="3853" y="1637"/>
                <a:ext cx="70" cy="188"/>
              </a:xfrm>
              <a:custGeom>
                <a:avLst/>
                <a:gdLst>
                  <a:gd name="T0" fmla="*/ 0 w 43140"/>
                  <a:gd name="T1" fmla="*/ 0 h 21600"/>
                  <a:gd name="T2" fmla="*/ 0 w 43140"/>
                  <a:gd name="T3" fmla="*/ 0 h 21600"/>
                  <a:gd name="T4" fmla="*/ 0 w 43140"/>
                  <a:gd name="T5" fmla="*/ 0 h 21600"/>
                  <a:gd name="T6" fmla="*/ 0 60000 65536"/>
                  <a:gd name="T7" fmla="*/ 0 60000 65536"/>
                  <a:gd name="T8" fmla="*/ 0 60000 65536"/>
                  <a:gd name="T9" fmla="*/ 0 w 43140"/>
                  <a:gd name="T10" fmla="*/ 0 h 21600"/>
                  <a:gd name="T11" fmla="*/ 43140 w 43140"/>
                  <a:gd name="T12" fmla="*/ 21600 h 21600"/>
                </a:gdLst>
                <a:ahLst/>
                <a:cxnLst>
                  <a:cxn ang="T6">
                    <a:pos x="T0" y="T1"/>
                  </a:cxn>
                  <a:cxn ang="T7">
                    <a:pos x="T2" y="T3"/>
                  </a:cxn>
                  <a:cxn ang="T8">
                    <a:pos x="T4" y="T5"/>
                  </a:cxn>
                </a:cxnLst>
                <a:rect l="T9" t="T10" r="T11" b="T12"/>
                <a:pathLst>
                  <a:path w="43140" h="21600" fill="none" extrusionOk="0">
                    <a:moveTo>
                      <a:pt x="-1" y="19995"/>
                    </a:moveTo>
                    <a:cubicBezTo>
                      <a:pt x="839" y="8720"/>
                      <a:pt x="10232" y="-1"/>
                      <a:pt x="21540" y="0"/>
                    </a:cubicBezTo>
                    <a:cubicBezTo>
                      <a:pt x="33469" y="0"/>
                      <a:pt x="43140" y="9670"/>
                      <a:pt x="43140" y="21600"/>
                    </a:cubicBezTo>
                  </a:path>
                  <a:path w="43140" h="21600" stroke="0" extrusionOk="0">
                    <a:moveTo>
                      <a:pt x="-1" y="19995"/>
                    </a:moveTo>
                    <a:cubicBezTo>
                      <a:pt x="839" y="8720"/>
                      <a:pt x="10232" y="-1"/>
                      <a:pt x="21540" y="0"/>
                    </a:cubicBezTo>
                    <a:cubicBezTo>
                      <a:pt x="33469" y="0"/>
                      <a:pt x="43140" y="9670"/>
                      <a:pt x="43140" y="21600"/>
                    </a:cubicBezTo>
                    <a:lnTo>
                      <a:pt x="21540" y="21600"/>
                    </a:lnTo>
                    <a:lnTo>
                      <a:pt x="-1" y="19995"/>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5202" name="Arc 25">
                <a:extLst>
                  <a:ext uri="{FF2B5EF4-FFF2-40B4-BE49-F238E27FC236}">
                    <a16:creationId xmlns:a16="http://schemas.microsoft.com/office/drawing/2014/main" id="{4BF731FD-F7CF-574E-8435-72705001EEA7}"/>
                  </a:ext>
                </a:extLst>
              </p:cNvPr>
              <p:cNvSpPr>
                <a:spLocks/>
              </p:cNvSpPr>
              <p:nvPr/>
            </p:nvSpPr>
            <p:spPr bwMode="auto">
              <a:xfrm>
                <a:off x="3931" y="1824"/>
                <a:ext cx="70" cy="18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5203" name="Arc 26">
                <a:extLst>
                  <a:ext uri="{FF2B5EF4-FFF2-40B4-BE49-F238E27FC236}">
                    <a16:creationId xmlns:a16="http://schemas.microsoft.com/office/drawing/2014/main" id="{1B3C2077-354D-6E4B-A2E4-2B10F755BE6B}"/>
                  </a:ext>
                </a:extLst>
              </p:cNvPr>
              <p:cNvSpPr>
                <a:spLocks/>
              </p:cNvSpPr>
              <p:nvPr/>
            </p:nvSpPr>
            <p:spPr bwMode="auto">
              <a:xfrm>
                <a:off x="4009" y="1637"/>
                <a:ext cx="70" cy="188"/>
              </a:xfrm>
              <a:custGeom>
                <a:avLst/>
                <a:gdLst>
                  <a:gd name="T0" fmla="*/ 0 w 43140"/>
                  <a:gd name="T1" fmla="*/ 0 h 21600"/>
                  <a:gd name="T2" fmla="*/ 0 w 43140"/>
                  <a:gd name="T3" fmla="*/ 0 h 21600"/>
                  <a:gd name="T4" fmla="*/ 0 w 43140"/>
                  <a:gd name="T5" fmla="*/ 0 h 21600"/>
                  <a:gd name="T6" fmla="*/ 0 60000 65536"/>
                  <a:gd name="T7" fmla="*/ 0 60000 65536"/>
                  <a:gd name="T8" fmla="*/ 0 60000 65536"/>
                  <a:gd name="T9" fmla="*/ 0 w 43140"/>
                  <a:gd name="T10" fmla="*/ 0 h 21600"/>
                  <a:gd name="T11" fmla="*/ 43140 w 43140"/>
                  <a:gd name="T12" fmla="*/ 21600 h 21600"/>
                </a:gdLst>
                <a:ahLst/>
                <a:cxnLst>
                  <a:cxn ang="T6">
                    <a:pos x="T0" y="T1"/>
                  </a:cxn>
                  <a:cxn ang="T7">
                    <a:pos x="T2" y="T3"/>
                  </a:cxn>
                  <a:cxn ang="T8">
                    <a:pos x="T4" y="T5"/>
                  </a:cxn>
                </a:cxnLst>
                <a:rect l="T9" t="T10" r="T11" b="T12"/>
                <a:pathLst>
                  <a:path w="43140" h="21600" fill="none" extrusionOk="0">
                    <a:moveTo>
                      <a:pt x="-1" y="19995"/>
                    </a:moveTo>
                    <a:cubicBezTo>
                      <a:pt x="839" y="8720"/>
                      <a:pt x="10232" y="-1"/>
                      <a:pt x="21540" y="0"/>
                    </a:cubicBezTo>
                    <a:cubicBezTo>
                      <a:pt x="33469" y="0"/>
                      <a:pt x="43140" y="9670"/>
                      <a:pt x="43140" y="21600"/>
                    </a:cubicBezTo>
                  </a:path>
                  <a:path w="43140" h="21600" stroke="0" extrusionOk="0">
                    <a:moveTo>
                      <a:pt x="-1" y="19995"/>
                    </a:moveTo>
                    <a:cubicBezTo>
                      <a:pt x="839" y="8720"/>
                      <a:pt x="10232" y="-1"/>
                      <a:pt x="21540" y="0"/>
                    </a:cubicBezTo>
                    <a:cubicBezTo>
                      <a:pt x="33469" y="0"/>
                      <a:pt x="43140" y="9670"/>
                      <a:pt x="43140" y="21600"/>
                    </a:cubicBezTo>
                    <a:lnTo>
                      <a:pt x="21540" y="21600"/>
                    </a:lnTo>
                    <a:lnTo>
                      <a:pt x="-1" y="19995"/>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5204" name="Arc 27">
                <a:extLst>
                  <a:ext uri="{FF2B5EF4-FFF2-40B4-BE49-F238E27FC236}">
                    <a16:creationId xmlns:a16="http://schemas.microsoft.com/office/drawing/2014/main" id="{02C52A1B-32DB-E249-BF42-B5F08A303DB6}"/>
                  </a:ext>
                </a:extLst>
              </p:cNvPr>
              <p:cNvSpPr>
                <a:spLocks/>
              </p:cNvSpPr>
              <p:nvPr/>
            </p:nvSpPr>
            <p:spPr bwMode="auto">
              <a:xfrm>
                <a:off x="4087" y="1824"/>
                <a:ext cx="70" cy="18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35185" name="Group 28">
              <a:extLst>
                <a:ext uri="{FF2B5EF4-FFF2-40B4-BE49-F238E27FC236}">
                  <a16:creationId xmlns:a16="http://schemas.microsoft.com/office/drawing/2014/main" id="{557628C7-223A-6241-B60C-CCBE3A3F6F1B}"/>
                </a:ext>
              </a:extLst>
            </p:cNvPr>
            <p:cNvGrpSpPr>
              <a:grpSpLocks/>
            </p:cNvGrpSpPr>
            <p:nvPr/>
          </p:nvGrpSpPr>
          <p:grpSpPr bwMode="auto">
            <a:xfrm>
              <a:off x="4477" y="1637"/>
              <a:ext cx="304" cy="375"/>
              <a:chOff x="4477" y="1637"/>
              <a:chExt cx="304" cy="375"/>
            </a:xfrm>
          </p:grpSpPr>
          <p:sp>
            <p:nvSpPr>
              <p:cNvPr id="135197" name="Arc 29">
                <a:extLst>
                  <a:ext uri="{FF2B5EF4-FFF2-40B4-BE49-F238E27FC236}">
                    <a16:creationId xmlns:a16="http://schemas.microsoft.com/office/drawing/2014/main" id="{A36EEB91-3685-BE4B-A535-E0F35AE2A54B}"/>
                  </a:ext>
                </a:extLst>
              </p:cNvPr>
              <p:cNvSpPr>
                <a:spLocks/>
              </p:cNvSpPr>
              <p:nvPr/>
            </p:nvSpPr>
            <p:spPr bwMode="auto">
              <a:xfrm>
                <a:off x="4477" y="1637"/>
                <a:ext cx="70" cy="188"/>
              </a:xfrm>
              <a:custGeom>
                <a:avLst/>
                <a:gdLst>
                  <a:gd name="T0" fmla="*/ 0 w 43140"/>
                  <a:gd name="T1" fmla="*/ 0 h 21600"/>
                  <a:gd name="T2" fmla="*/ 0 w 43140"/>
                  <a:gd name="T3" fmla="*/ 0 h 21600"/>
                  <a:gd name="T4" fmla="*/ 0 w 43140"/>
                  <a:gd name="T5" fmla="*/ 0 h 21600"/>
                  <a:gd name="T6" fmla="*/ 0 60000 65536"/>
                  <a:gd name="T7" fmla="*/ 0 60000 65536"/>
                  <a:gd name="T8" fmla="*/ 0 60000 65536"/>
                  <a:gd name="T9" fmla="*/ 0 w 43140"/>
                  <a:gd name="T10" fmla="*/ 0 h 21600"/>
                  <a:gd name="T11" fmla="*/ 43140 w 43140"/>
                  <a:gd name="T12" fmla="*/ 21600 h 21600"/>
                </a:gdLst>
                <a:ahLst/>
                <a:cxnLst>
                  <a:cxn ang="T6">
                    <a:pos x="T0" y="T1"/>
                  </a:cxn>
                  <a:cxn ang="T7">
                    <a:pos x="T2" y="T3"/>
                  </a:cxn>
                  <a:cxn ang="T8">
                    <a:pos x="T4" y="T5"/>
                  </a:cxn>
                </a:cxnLst>
                <a:rect l="T9" t="T10" r="T11" b="T12"/>
                <a:pathLst>
                  <a:path w="43140" h="21600" fill="none" extrusionOk="0">
                    <a:moveTo>
                      <a:pt x="-1" y="19995"/>
                    </a:moveTo>
                    <a:cubicBezTo>
                      <a:pt x="839" y="8720"/>
                      <a:pt x="10232" y="-1"/>
                      <a:pt x="21540" y="0"/>
                    </a:cubicBezTo>
                    <a:cubicBezTo>
                      <a:pt x="33469" y="0"/>
                      <a:pt x="43140" y="9670"/>
                      <a:pt x="43140" y="21600"/>
                    </a:cubicBezTo>
                  </a:path>
                  <a:path w="43140" h="21600" stroke="0" extrusionOk="0">
                    <a:moveTo>
                      <a:pt x="-1" y="19995"/>
                    </a:moveTo>
                    <a:cubicBezTo>
                      <a:pt x="839" y="8720"/>
                      <a:pt x="10232" y="-1"/>
                      <a:pt x="21540" y="0"/>
                    </a:cubicBezTo>
                    <a:cubicBezTo>
                      <a:pt x="33469" y="0"/>
                      <a:pt x="43140" y="9670"/>
                      <a:pt x="43140" y="21600"/>
                    </a:cubicBezTo>
                    <a:lnTo>
                      <a:pt x="21540" y="21600"/>
                    </a:lnTo>
                    <a:lnTo>
                      <a:pt x="-1" y="19995"/>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5198" name="Arc 30">
                <a:extLst>
                  <a:ext uri="{FF2B5EF4-FFF2-40B4-BE49-F238E27FC236}">
                    <a16:creationId xmlns:a16="http://schemas.microsoft.com/office/drawing/2014/main" id="{6C07981D-F8A8-544A-9A08-1E60D17E3FAA}"/>
                  </a:ext>
                </a:extLst>
              </p:cNvPr>
              <p:cNvSpPr>
                <a:spLocks/>
              </p:cNvSpPr>
              <p:nvPr/>
            </p:nvSpPr>
            <p:spPr bwMode="auto">
              <a:xfrm>
                <a:off x="4555" y="1824"/>
                <a:ext cx="70" cy="18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5199" name="Arc 31">
                <a:extLst>
                  <a:ext uri="{FF2B5EF4-FFF2-40B4-BE49-F238E27FC236}">
                    <a16:creationId xmlns:a16="http://schemas.microsoft.com/office/drawing/2014/main" id="{9E76738F-F32E-B04A-9141-428D32319DAD}"/>
                  </a:ext>
                </a:extLst>
              </p:cNvPr>
              <p:cNvSpPr>
                <a:spLocks/>
              </p:cNvSpPr>
              <p:nvPr/>
            </p:nvSpPr>
            <p:spPr bwMode="auto">
              <a:xfrm>
                <a:off x="4633" y="1637"/>
                <a:ext cx="70" cy="188"/>
              </a:xfrm>
              <a:custGeom>
                <a:avLst/>
                <a:gdLst>
                  <a:gd name="T0" fmla="*/ 0 w 43140"/>
                  <a:gd name="T1" fmla="*/ 0 h 21600"/>
                  <a:gd name="T2" fmla="*/ 0 w 43140"/>
                  <a:gd name="T3" fmla="*/ 0 h 21600"/>
                  <a:gd name="T4" fmla="*/ 0 w 43140"/>
                  <a:gd name="T5" fmla="*/ 0 h 21600"/>
                  <a:gd name="T6" fmla="*/ 0 60000 65536"/>
                  <a:gd name="T7" fmla="*/ 0 60000 65536"/>
                  <a:gd name="T8" fmla="*/ 0 60000 65536"/>
                  <a:gd name="T9" fmla="*/ 0 w 43140"/>
                  <a:gd name="T10" fmla="*/ 0 h 21600"/>
                  <a:gd name="T11" fmla="*/ 43140 w 43140"/>
                  <a:gd name="T12" fmla="*/ 21600 h 21600"/>
                </a:gdLst>
                <a:ahLst/>
                <a:cxnLst>
                  <a:cxn ang="T6">
                    <a:pos x="T0" y="T1"/>
                  </a:cxn>
                  <a:cxn ang="T7">
                    <a:pos x="T2" y="T3"/>
                  </a:cxn>
                  <a:cxn ang="T8">
                    <a:pos x="T4" y="T5"/>
                  </a:cxn>
                </a:cxnLst>
                <a:rect l="T9" t="T10" r="T11" b="T12"/>
                <a:pathLst>
                  <a:path w="43140" h="21600" fill="none" extrusionOk="0">
                    <a:moveTo>
                      <a:pt x="-1" y="19995"/>
                    </a:moveTo>
                    <a:cubicBezTo>
                      <a:pt x="839" y="8720"/>
                      <a:pt x="10232" y="-1"/>
                      <a:pt x="21540" y="0"/>
                    </a:cubicBezTo>
                    <a:cubicBezTo>
                      <a:pt x="33469" y="0"/>
                      <a:pt x="43140" y="9670"/>
                      <a:pt x="43140" y="21600"/>
                    </a:cubicBezTo>
                  </a:path>
                  <a:path w="43140" h="21600" stroke="0" extrusionOk="0">
                    <a:moveTo>
                      <a:pt x="-1" y="19995"/>
                    </a:moveTo>
                    <a:cubicBezTo>
                      <a:pt x="839" y="8720"/>
                      <a:pt x="10232" y="-1"/>
                      <a:pt x="21540" y="0"/>
                    </a:cubicBezTo>
                    <a:cubicBezTo>
                      <a:pt x="33469" y="0"/>
                      <a:pt x="43140" y="9670"/>
                      <a:pt x="43140" y="21600"/>
                    </a:cubicBezTo>
                    <a:lnTo>
                      <a:pt x="21540" y="21600"/>
                    </a:lnTo>
                    <a:lnTo>
                      <a:pt x="-1" y="19995"/>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5200" name="Arc 32">
                <a:extLst>
                  <a:ext uri="{FF2B5EF4-FFF2-40B4-BE49-F238E27FC236}">
                    <a16:creationId xmlns:a16="http://schemas.microsoft.com/office/drawing/2014/main" id="{CCC76DB7-F732-3E4A-B891-5AAC33BB22D3}"/>
                  </a:ext>
                </a:extLst>
              </p:cNvPr>
              <p:cNvSpPr>
                <a:spLocks/>
              </p:cNvSpPr>
              <p:nvPr/>
            </p:nvSpPr>
            <p:spPr bwMode="auto">
              <a:xfrm>
                <a:off x="4711" y="1824"/>
                <a:ext cx="70" cy="18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35186" name="Group 33">
              <a:extLst>
                <a:ext uri="{FF2B5EF4-FFF2-40B4-BE49-F238E27FC236}">
                  <a16:creationId xmlns:a16="http://schemas.microsoft.com/office/drawing/2014/main" id="{6F9CD9F5-7CCC-4B45-8240-99899B61F98C}"/>
                </a:ext>
              </a:extLst>
            </p:cNvPr>
            <p:cNvGrpSpPr>
              <a:grpSpLocks/>
            </p:cNvGrpSpPr>
            <p:nvPr/>
          </p:nvGrpSpPr>
          <p:grpSpPr bwMode="auto">
            <a:xfrm>
              <a:off x="2917" y="2453"/>
              <a:ext cx="616" cy="375"/>
              <a:chOff x="2917" y="2453"/>
              <a:chExt cx="616" cy="375"/>
            </a:xfrm>
          </p:grpSpPr>
          <p:grpSp>
            <p:nvGrpSpPr>
              <p:cNvPr id="135187" name="Group 34">
                <a:extLst>
                  <a:ext uri="{FF2B5EF4-FFF2-40B4-BE49-F238E27FC236}">
                    <a16:creationId xmlns:a16="http://schemas.microsoft.com/office/drawing/2014/main" id="{ABB459E1-B9BE-EC4C-BB4B-C10A91090022}"/>
                  </a:ext>
                </a:extLst>
              </p:cNvPr>
              <p:cNvGrpSpPr>
                <a:grpSpLocks/>
              </p:cNvGrpSpPr>
              <p:nvPr/>
            </p:nvGrpSpPr>
            <p:grpSpPr bwMode="auto">
              <a:xfrm>
                <a:off x="2917" y="2453"/>
                <a:ext cx="304" cy="375"/>
                <a:chOff x="2917" y="2453"/>
                <a:chExt cx="304" cy="375"/>
              </a:xfrm>
            </p:grpSpPr>
            <p:sp>
              <p:nvSpPr>
                <p:cNvPr id="135193" name="Arc 35">
                  <a:extLst>
                    <a:ext uri="{FF2B5EF4-FFF2-40B4-BE49-F238E27FC236}">
                      <a16:creationId xmlns:a16="http://schemas.microsoft.com/office/drawing/2014/main" id="{49533EFE-0C0C-7A46-9FE6-5942DE29B047}"/>
                    </a:ext>
                  </a:extLst>
                </p:cNvPr>
                <p:cNvSpPr>
                  <a:spLocks/>
                </p:cNvSpPr>
                <p:nvPr/>
              </p:nvSpPr>
              <p:spPr bwMode="auto">
                <a:xfrm>
                  <a:off x="2917" y="2453"/>
                  <a:ext cx="70" cy="188"/>
                </a:xfrm>
                <a:custGeom>
                  <a:avLst/>
                  <a:gdLst>
                    <a:gd name="T0" fmla="*/ 0 w 43140"/>
                    <a:gd name="T1" fmla="*/ 0 h 21600"/>
                    <a:gd name="T2" fmla="*/ 0 w 43140"/>
                    <a:gd name="T3" fmla="*/ 0 h 21600"/>
                    <a:gd name="T4" fmla="*/ 0 w 43140"/>
                    <a:gd name="T5" fmla="*/ 0 h 21600"/>
                    <a:gd name="T6" fmla="*/ 0 60000 65536"/>
                    <a:gd name="T7" fmla="*/ 0 60000 65536"/>
                    <a:gd name="T8" fmla="*/ 0 60000 65536"/>
                    <a:gd name="T9" fmla="*/ 0 w 43140"/>
                    <a:gd name="T10" fmla="*/ 0 h 21600"/>
                    <a:gd name="T11" fmla="*/ 43140 w 43140"/>
                    <a:gd name="T12" fmla="*/ 21600 h 21600"/>
                  </a:gdLst>
                  <a:ahLst/>
                  <a:cxnLst>
                    <a:cxn ang="T6">
                      <a:pos x="T0" y="T1"/>
                    </a:cxn>
                    <a:cxn ang="T7">
                      <a:pos x="T2" y="T3"/>
                    </a:cxn>
                    <a:cxn ang="T8">
                      <a:pos x="T4" y="T5"/>
                    </a:cxn>
                  </a:cxnLst>
                  <a:rect l="T9" t="T10" r="T11" b="T12"/>
                  <a:pathLst>
                    <a:path w="43140" h="21600" fill="none" extrusionOk="0">
                      <a:moveTo>
                        <a:pt x="-1" y="19995"/>
                      </a:moveTo>
                      <a:cubicBezTo>
                        <a:pt x="839" y="8720"/>
                        <a:pt x="10232" y="-1"/>
                        <a:pt x="21540" y="0"/>
                      </a:cubicBezTo>
                      <a:cubicBezTo>
                        <a:pt x="33469" y="0"/>
                        <a:pt x="43140" y="9670"/>
                        <a:pt x="43140" y="21600"/>
                      </a:cubicBezTo>
                    </a:path>
                    <a:path w="43140" h="21600" stroke="0" extrusionOk="0">
                      <a:moveTo>
                        <a:pt x="-1" y="19995"/>
                      </a:moveTo>
                      <a:cubicBezTo>
                        <a:pt x="839" y="8720"/>
                        <a:pt x="10232" y="-1"/>
                        <a:pt x="21540" y="0"/>
                      </a:cubicBezTo>
                      <a:cubicBezTo>
                        <a:pt x="33469" y="0"/>
                        <a:pt x="43140" y="9670"/>
                        <a:pt x="43140" y="21600"/>
                      </a:cubicBezTo>
                      <a:lnTo>
                        <a:pt x="21540" y="21600"/>
                      </a:lnTo>
                      <a:lnTo>
                        <a:pt x="-1" y="19995"/>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5194" name="Arc 36">
                  <a:extLst>
                    <a:ext uri="{FF2B5EF4-FFF2-40B4-BE49-F238E27FC236}">
                      <a16:creationId xmlns:a16="http://schemas.microsoft.com/office/drawing/2014/main" id="{DFF5A117-2E81-814F-8349-30A66C8133AA}"/>
                    </a:ext>
                  </a:extLst>
                </p:cNvPr>
                <p:cNvSpPr>
                  <a:spLocks/>
                </p:cNvSpPr>
                <p:nvPr/>
              </p:nvSpPr>
              <p:spPr bwMode="auto">
                <a:xfrm>
                  <a:off x="2995" y="2640"/>
                  <a:ext cx="70" cy="18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5195" name="Arc 37">
                  <a:extLst>
                    <a:ext uri="{FF2B5EF4-FFF2-40B4-BE49-F238E27FC236}">
                      <a16:creationId xmlns:a16="http://schemas.microsoft.com/office/drawing/2014/main" id="{63D6C9FB-EFA9-D04B-98AA-FA7A3D1FA013}"/>
                    </a:ext>
                  </a:extLst>
                </p:cNvPr>
                <p:cNvSpPr>
                  <a:spLocks/>
                </p:cNvSpPr>
                <p:nvPr/>
              </p:nvSpPr>
              <p:spPr bwMode="auto">
                <a:xfrm>
                  <a:off x="3073" y="2453"/>
                  <a:ext cx="70" cy="188"/>
                </a:xfrm>
                <a:custGeom>
                  <a:avLst/>
                  <a:gdLst>
                    <a:gd name="T0" fmla="*/ 0 w 43140"/>
                    <a:gd name="T1" fmla="*/ 0 h 21600"/>
                    <a:gd name="T2" fmla="*/ 0 w 43140"/>
                    <a:gd name="T3" fmla="*/ 0 h 21600"/>
                    <a:gd name="T4" fmla="*/ 0 w 43140"/>
                    <a:gd name="T5" fmla="*/ 0 h 21600"/>
                    <a:gd name="T6" fmla="*/ 0 60000 65536"/>
                    <a:gd name="T7" fmla="*/ 0 60000 65536"/>
                    <a:gd name="T8" fmla="*/ 0 60000 65536"/>
                    <a:gd name="T9" fmla="*/ 0 w 43140"/>
                    <a:gd name="T10" fmla="*/ 0 h 21600"/>
                    <a:gd name="T11" fmla="*/ 43140 w 43140"/>
                    <a:gd name="T12" fmla="*/ 21600 h 21600"/>
                  </a:gdLst>
                  <a:ahLst/>
                  <a:cxnLst>
                    <a:cxn ang="T6">
                      <a:pos x="T0" y="T1"/>
                    </a:cxn>
                    <a:cxn ang="T7">
                      <a:pos x="T2" y="T3"/>
                    </a:cxn>
                    <a:cxn ang="T8">
                      <a:pos x="T4" y="T5"/>
                    </a:cxn>
                  </a:cxnLst>
                  <a:rect l="T9" t="T10" r="T11" b="T12"/>
                  <a:pathLst>
                    <a:path w="43140" h="21600" fill="none" extrusionOk="0">
                      <a:moveTo>
                        <a:pt x="-1" y="19995"/>
                      </a:moveTo>
                      <a:cubicBezTo>
                        <a:pt x="839" y="8720"/>
                        <a:pt x="10232" y="-1"/>
                        <a:pt x="21540" y="0"/>
                      </a:cubicBezTo>
                      <a:cubicBezTo>
                        <a:pt x="33469" y="0"/>
                        <a:pt x="43140" y="9670"/>
                        <a:pt x="43140" y="21600"/>
                      </a:cubicBezTo>
                    </a:path>
                    <a:path w="43140" h="21600" stroke="0" extrusionOk="0">
                      <a:moveTo>
                        <a:pt x="-1" y="19995"/>
                      </a:moveTo>
                      <a:cubicBezTo>
                        <a:pt x="839" y="8720"/>
                        <a:pt x="10232" y="-1"/>
                        <a:pt x="21540" y="0"/>
                      </a:cubicBezTo>
                      <a:cubicBezTo>
                        <a:pt x="33469" y="0"/>
                        <a:pt x="43140" y="9670"/>
                        <a:pt x="43140" y="21600"/>
                      </a:cubicBezTo>
                      <a:lnTo>
                        <a:pt x="21540" y="21600"/>
                      </a:lnTo>
                      <a:lnTo>
                        <a:pt x="-1" y="19995"/>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5196" name="Arc 38">
                  <a:extLst>
                    <a:ext uri="{FF2B5EF4-FFF2-40B4-BE49-F238E27FC236}">
                      <a16:creationId xmlns:a16="http://schemas.microsoft.com/office/drawing/2014/main" id="{DCE20328-B87C-9C4D-9F1C-B3946D72BE88}"/>
                    </a:ext>
                  </a:extLst>
                </p:cNvPr>
                <p:cNvSpPr>
                  <a:spLocks/>
                </p:cNvSpPr>
                <p:nvPr/>
              </p:nvSpPr>
              <p:spPr bwMode="auto">
                <a:xfrm>
                  <a:off x="3151" y="2640"/>
                  <a:ext cx="70" cy="18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35188" name="Group 39">
                <a:extLst>
                  <a:ext uri="{FF2B5EF4-FFF2-40B4-BE49-F238E27FC236}">
                    <a16:creationId xmlns:a16="http://schemas.microsoft.com/office/drawing/2014/main" id="{4573807E-F431-EF44-A0CB-626713792AD8}"/>
                  </a:ext>
                </a:extLst>
              </p:cNvPr>
              <p:cNvGrpSpPr>
                <a:grpSpLocks/>
              </p:cNvGrpSpPr>
              <p:nvPr/>
            </p:nvGrpSpPr>
            <p:grpSpPr bwMode="auto">
              <a:xfrm>
                <a:off x="3229" y="2453"/>
                <a:ext cx="304" cy="375"/>
                <a:chOff x="3229" y="2453"/>
                <a:chExt cx="304" cy="375"/>
              </a:xfrm>
            </p:grpSpPr>
            <p:sp>
              <p:nvSpPr>
                <p:cNvPr id="135189" name="Arc 40">
                  <a:extLst>
                    <a:ext uri="{FF2B5EF4-FFF2-40B4-BE49-F238E27FC236}">
                      <a16:creationId xmlns:a16="http://schemas.microsoft.com/office/drawing/2014/main" id="{A21ECAC0-511F-A440-BC53-B93B8AF4B403}"/>
                    </a:ext>
                  </a:extLst>
                </p:cNvPr>
                <p:cNvSpPr>
                  <a:spLocks/>
                </p:cNvSpPr>
                <p:nvPr/>
              </p:nvSpPr>
              <p:spPr bwMode="auto">
                <a:xfrm>
                  <a:off x="3229" y="2453"/>
                  <a:ext cx="70" cy="188"/>
                </a:xfrm>
                <a:custGeom>
                  <a:avLst/>
                  <a:gdLst>
                    <a:gd name="T0" fmla="*/ 0 w 43140"/>
                    <a:gd name="T1" fmla="*/ 0 h 21600"/>
                    <a:gd name="T2" fmla="*/ 0 w 43140"/>
                    <a:gd name="T3" fmla="*/ 0 h 21600"/>
                    <a:gd name="T4" fmla="*/ 0 w 43140"/>
                    <a:gd name="T5" fmla="*/ 0 h 21600"/>
                    <a:gd name="T6" fmla="*/ 0 60000 65536"/>
                    <a:gd name="T7" fmla="*/ 0 60000 65536"/>
                    <a:gd name="T8" fmla="*/ 0 60000 65536"/>
                    <a:gd name="T9" fmla="*/ 0 w 43140"/>
                    <a:gd name="T10" fmla="*/ 0 h 21600"/>
                    <a:gd name="T11" fmla="*/ 43140 w 43140"/>
                    <a:gd name="T12" fmla="*/ 21600 h 21600"/>
                  </a:gdLst>
                  <a:ahLst/>
                  <a:cxnLst>
                    <a:cxn ang="T6">
                      <a:pos x="T0" y="T1"/>
                    </a:cxn>
                    <a:cxn ang="T7">
                      <a:pos x="T2" y="T3"/>
                    </a:cxn>
                    <a:cxn ang="T8">
                      <a:pos x="T4" y="T5"/>
                    </a:cxn>
                  </a:cxnLst>
                  <a:rect l="T9" t="T10" r="T11" b="T12"/>
                  <a:pathLst>
                    <a:path w="43140" h="21600" fill="none" extrusionOk="0">
                      <a:moveTo>
                        <a:pt x="-1" y="19995"/>
                      </a:moveTo>
                      <a:cubicBezTo>
                        <a:pt x="839" y="8720"/>
                        <a:pt x="10232" y="-1"/>
                        <a:pt x="21540" y="0"/>
                      </a:cubicBezTo>
                      <a:cubicBezTo>
                        <a:pt x="33469" y="0"/>
                        <a:pt x="43140" y="9670"/>
                        <a:pt x="43140" y="21600"/>
                      </a:cubicBezTo>
                    </a:path>
                    <a:path w="43140" h="21600" stroke="0" extrusionOk="0">
                      <a:moveTo>
                        <a:pt x="-1" y="19995"/>
                      </a:moveTo>
                      <a:cubicBezTo>
                        <a:pt x="839" y="8720"/>
                        <a:pt x="10232" y="-1"/>
                        <a:pt x="21540" y="0"/>
                      </a:cubicBezTo>
                      <a:cubicBezTo>
                        <a:pt x="33469" y="0"/>
                        <a:pt x="43140" y="9670"/>
                        <a:pt x="43140" y="21600"/>
                      </a:cubicBezTo>
                      <a:lnTo>
                        <a:pt x="21540" y="21600"/>
                      </a:lnTo>
                      <a:lnTo>
                        <a:pt x="-1" y="19995"/>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5190" name="Arc 41">
                  <a:extLst>
                    <a:ext uri="{FF2B5EF4-FFF2-40B4-BE49-F238E27FC236}">
                      <a16:creationId xmlns:a16="http://schemas.microsoft.com/office/drawing/2014/main" id="{4ADA5044-68E4-2C4C-A699-40B665DC95B3}"/>
                    </a:ext>
                  </a:extLst>
                </p:cNvPr>
                <p:cNvSpPr>
                  <a:spLocks/>
                </p:cNvSpPr>
                <p:nvPr/>
              </p:nvSpPr>
              <p:spPr bwMode="auto">
                <a:xfrm>
                  <a:off x="3307" y="2640"/>
                  <a:ext cx="70" cy="18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5191" name="Arc 42">
                  <a:extLst>
                    <a:ext uri="{FF2B5EF4-FFF2-40B4-BE49-F238E27FC236}">
                      <a16:creationId xmlns:a16="http://schemas.microsoft.com/office/drawing/2014/main" id="{10152915-F945-E34A-967A-48EFB29D2597}"/>
                    </a:ext>
                  </a:extLst>
                </p:cNvPr>
                <p:cNvSpPr>
                  <a:spLocks/>
                </p:cNvSpPr>
                <p:nvPr/>
              </p:nvSpPr>
              <p:spPr bwMode="auto">
                <a:xfrm>
                  <a:off x="3385" y="2453"/>
                  <a:ext cx="70" cy="188"/>
                </a:xfrm>
                <a:custGeom>
                  <a:avLst/>
                  <a:gdLst>
                    <a:gd name="T0" fmla="*/ 0 w 43140"/>
                    <a:gd name="T1" fmla="*/ 0 h 21600"/>
                    <a:gd name="T2" fmla="*/ 0 w 43140"/>
                    <a:gd name="T3" fmla="*/ 0 h 21600"/>
                    <a:gd name="T4" fmla="*/ 0 w 43140"/>
                    <a:gd name="T5" fmla="*/ 0 h 21600"/>
                    <a:gd name="T6" fmla="*/ 0 60000 65536"/>
                    <a:gd name="T7" fmla="*/ 0 60000 65536"/>
                    <a:gd name="T8" fmla="*/ 0 60000 65536"/>
                    <a:gd name="T9" fmla="*/ 0 w 43140"/>
                    <a:gd name="T10" fmla="*/ 0 h 21600"/>
                    <a:gd name="T11" fmla="*/ 43140 w 43140"/>
                    <a:gd name="T12" fmla="*/ 21600 h 21600"/>
                  </a:gdLst>
                  <a:ahLst/>
                  <a:cxnLst>
                    <a:cxn ang="T6">
                      <a:pos x="T0" y="T1"/>
                    </a:cxn>
                    <a:cxn ang="T7">
                      <a:pos x="T2" y="T3"/>
                    </a:cxn>
                    <a:cxn ang="T8">
                      <a:pos x="T4" y="T5"/>
                    </a:cxn>
                  </a:cxnLst>
                  <a:rect l="T9" t="T10" r="T11" b="T12"/>
                  <a:pathLst>
                    <a:path w="43140" h="21600" fill="none" extrusionOk="0">
                      <a:moveTo>
                        <a:pt x="-1" y="19995"/>
                      </a:moveTo>
                      <a:cubicBezTo>
                        <a:pt x="839" y="8720"/>
                        <a:pt x="10232" y="-1"/>
                        <a:pt x="21540" y="0"/>
                      </a:cubicBezTo>
                      <a:cubicBezTo>
                        <a:pt x="33469" y="0"/>
                        <a:pt x="43140" y="9670"/>
                        <a:pt x="43140" y="21600"/>
                      </a:cubicBezTo>
                    </a:path>
                    <a:path w="43140" h="21600" stroke="0" extrusionOk="0">
                      <a:moveTo>
                        <a:pt x="-1" y="19995"/>
                      </a:moveTo>
                      <a:cubicBezTo>
                        <a:pt x="839" y="8720"/>
                        <a:pt x="10232" y="-1"/>
                        <a:pt x="21540" y="0"/>
                      </a:cubicBezTo>
                      <a:cubicBezTo>
                        <a:pt x="33469" y="0"/>
                        <a:pt x="43140" y="9670"/>
                        <a:pt x="43140" y="21600"/>
                      </a:cubicBezTo>
                      <a:lnTo>
                        <a:pt x="21540" y="21600"/>
                      </a:lnTo>
                      <a:lnTo>
                        <a:pt x="-1" y="19995"/>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5192" name="Arc 43">
                  <a:extLst>
                    <a:ext uri="{FF2B5EF4-FFF2-40B4-BE49-F238E27FC236}">
                      <a16:creationId xmlns:a16="http://schemas.microsoft.com/office/drawing/2014/main" id="{B16DC578-7810-9A42-A4D5-6FCDA9EA9B64}"/>
                    </a:ext>
                  </a:extLst>
                </p:cNvPr>
                <p:cNvSpPr>
                  <a:spLocks/>
                </p:cNvSpPr>
                <p:nvPr/>
              </p:nvSpPr>
              <p:spPr bwMode="auto">
                <a:xfrm>
                  <a:off x="3463" y="2640"/>
                  <a:ext cx="70" cy="18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a:extLst>
              <a:ext uri="{FF2B5EF4-FFF2-40B4-BE49-F238E27FC236}">
                <a16:creationId xmlns:a16="http://schemas.microsoft.com/office/drawing/2014/main" id="{BDEC89FD-D7DE-824D-8300-FE6B22A14187}"/>
              </a:ext>
            </a:extLst>
          </p:cNvPr>
          <p:cNvSpPr>
            <a:spLocks noGrp="1" noChangeArrowheads="1"/>
          </p:cNvSpPr>
          <p:nvPr>
            <p:ph type="title"/>
          </p:nvPr>
        </p:nvSpPr>
        <p:spPr>
          <a:xfrm>
            <a:off x="153988" y="504825"/>
            <a:ext cx="5738812" cy="965200"/>
          </a:xfrm>
          <a:noFill/>
        </p:spPr>
        <p:txBody>
          <a:bodyPr lIns="90488" tIns="44450" rIns="90488" bIns="44450" anchor="ctr"/>
          <a:lstStyle/>
          <a:p>
            <a:pPr eaLnBrk="1" hangingPunct="1"/>
            <a:r>
              <a:rPr lang="en-GB" altLang="en-US">
                <a:ea typeface="ＭＳ Ｐゴシック" panose="020B0600070205080204" pitchFamily="34" charset="-128"/>
              </a:rPr>
              <a:t>ASK Schemes 2:</a:t>
            </a:r>
          </a:p>
        </p:txBody>
      </p:sp>
      <p:sp>
        <p:nvSpPr>
          <p:cNvPr id="137218" name="Rectangle 3">
            <a:extLst>
              <a:ext uri="{FF2B5EF4-FFF2-40B4-BE49-F238E27FC236}">
                <a16:creationId xmlns:a16="http://schemas.microsoft.com/office/drawing/2014/main" id="{327A33AA-46C2-704B-AB2A-55AFE65AEBA8}"/>
              </a:ext>
            </a:extLst>
          </p:cNvPr>
          <p:cNvSpPr>
            <a:spLocks noGrp="1" noChangeArrowheads="1"/>
          </p:cNvSpPr>
          <p:nvPr>
            <p:ph type="body" idx="1"/>
          </p:nvPr>
        </p:nvSpPr>
        <p:spPr>
          <a:xfrm>
            <a:off x="401638" y="4191000"/>
            <a:ext cx="8383587" cy="2286000"/>
          </a:xfrm>
          <a:noFill/>
        </p:spPr>
        <p:txBody>
          <a:bodyPr lIns="90488" tIns="44450" rIns="90488" bIns="44450"/>
          <a:lstStyle/>
          <a:p>
            <a:pPr eaLnBrk="1" hangingPunct="1"/>
            <a:r>
              <a:rPr lang="en-GB" altLang="en-US" sz="2400">
                <a:ea typeface="ＭＳ Ｐゴシック" panose="020B0600070205080204" pitchFamily="34" charset="-128"/>
              </a:rPr>
              <a:t>Note that this arrangement is equivalent to binary phase shift keying (BPSK) with 0 and </a:t>
            </a:r>
            <a:r>
              <a:rPr lang="en-GB" altLang="en-US" sz="2400">
                <a:latin typeface="Symbol" pitchFamily="2" charset="2"/>
                <a:ea typeface="ＭＳ Ｐゴシック" panose="020B0600070205080204" pitchFamily="34" charset="-128"/>
              </a:rPr>
              <a:t>p</a:t>
            </a:r>
            <a:r>
              <a:rPr lang="en-GB" altLang="en-US" sz="2400">
                <a:ea typeface="ＭＳ Ｐゴシック" panose="020B0600070205080204" pitchFamily="34" charset="-128"/>
              </a:rPr>
              <a:t> as the two phases</a:t>
            </a:r>
          </a:p>
          <a:p>
            <a:pPr eaLnBrk="1" hangingPunct="1"/>
            <a:r>
              <a:rPr lang="en-GB" altLang="en-US" sz="2400">
                <a:ea typeface="ＭＳ Ｐゴシック" panose="020B0600070205080204" pitchFamily="34" charset="-128"/>
              </a:rPr>
              <a:t>In terms of analogue AM it is the equivalent of DSB-SC</a:t>
            </a:r>
          </a:p>
          <a:p>
            <a:pPr eaLnBrk="1" hangingPunct="1"/>
            <a:r>
              <a:rPr lang="en-GB" altLang="en-US" sz="2400">
                <a:ea typeface="ＭＳ Ｐゴシック" panose="020B0600070205080204" pitchFamily="34" charset="-128"/>
              </a:rPr>
              <a:t>With an m-ary baseband input the modulated signal is multi-level ASK (m-ary ASK)</a:t>
            </a:r>
          </a:p>
        </p:txBody>
      </p:sp>
      <p:sp>
        <p:nvSpPr>
          <p:cNvPr id="137219" name="Oval 4">
            <a:extLst>
              <a:ext uri="{FF2B5EF4-FFF2-40B4-BE49-F238E27FC236}">
                <a16:creationId xmlns:a16="http://schemas.microsoft.com/office/drawing/2014/main" id="{1AAB902A-DE88-274C-B55E-AE5BB96B991D}"/>
              </a:ext>
            </a:extLst>
          </p:cNvPr>
          <p:cNvSpPr>
            <a:spLocks noChangeArrowheads="1"/>
          </p:cNvSpPr>
          <p:nvPr/>
        </p:nvSpPr>
        <p:spPr bwMode="auto">
          <a:xfrm>
            <a:off x="4108450" y="1530350"/>
            <a:ext cx="901700" cy="901700"/>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7220" name="Line 5">
            <a:extLst>
              <a:ext uri="{FF2B5EF4-FFF2-40B4-BE49-F238E27FC236}">
                <a16:creationId xmlns:a16="http://schemas.microsoft.com/office/drawing/2014/main" id="{497F6A04-F9C9-1A40-A786-1E761DC30BD8}"/>
              </a:ext>
            </a:extLst>
          </p:cNvPr>
          <p:cNvSpPr>
            <a:spLocks noChangeShapeType="1"/>
          </p:cNvSpPr>
          <p:nvPr/>
        </p:nvSpPr>
        <p:spPr bwMode="auto">
          <a:xfrm>
            <a:off x="4260850" y="1682750"/>
            <a:ext cx="59690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221" name="Line 6">
            <a:extLst>
              <a:ext uri="{FF2B5EF4-FFF2-40B4-BE49-F238E27FC236}">
                <a16:creationId xmlns:a16="http://schemas.microsoft.com/office/drawing/2014/main" id="{BFBC76CD-4612-6D43-B530-AFEF1C2FB746}"/>
              </a:ext>
            </a:extLst>
          </p:cNvPr>
          <p:cNvSpPr>
            <a:spLocks noChangeShapeType="1"/>
          </p:cNvSpPr>
          <p:nvPr/>
        </p:nvSpPr>
        <p:spPr bwMode="auto">
          <a:xfrm flipH="1">
            <a:off x="4248150" y="1682750"/>
            <a:ext cx="62230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222" name="Line 7">
            <a:extLst>
              <a:ext uri="{FF2B5EF4-FFF2-40B4-BE49-F238E27FC236}">
                <a16:creationId xmlns:a16="http://schemas.microsoft.com/office/drawing/2014/main" id="{C6120002-882F-3B4A-9C85-179D0AB7C65A}"/>
              </a:ext>
            </a:extLst>
          </p:cNvPr>
          <p:cNvSpPr>
            <a:spLocks noChangeShapeType="1"/>
          </p:cNvSpPr>
          <p:nvPr/>
        </p:nvSpPr>
        <p:spPr bwMode="auto">
          <a:xfrm>
            <a:off x="2889250" y="1981200"/>
            <a:ext cx="1206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7223" name="Line 8">
            <a:extLst>
              <a:ext uri="{FF2B5EF4-FFF2-40B4-BE49-F238E27FC236}">
                <a16:creationId xmlns:a16="http://schemas.microsoft.com/office/drawing/2014/main" id="{50D556C0-AC0D-CC45-98DC-632BF6EAAEF7}"/>
              </a:ext>
            </a:extLst>
          </p:cNvPr>
          <p:cNvSpPr>
            <a:spLocks noChangeShapeType="1"/>
          </p:cNvSpPr>
          <p:nvPr/>
        </p:nvSpPr>
        <p:spPr bwMode="auto">
          <a:xfrm>
            <a:off x="5022850" y="1981200"/>
            <a:ext cx="1206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7224" name="Line 9">
            <a:extLst>
              <a:ext uri="{FF2B5EF4-FFF2-40B4-BE49-F238E27FC236}">
                <a16:creationId xmlns:a16="http://schemas.microsoft.com/office/drawing/2014/main" id="{625D0106-D16C-CA4A-B7A3-F821CDC54481}"/>
              </a:ext>
            </a:extLst>
          </p:cNvPr>
          <p:cNvSpPr>
            <a:spLocks noChangeShapeType="1"/>
          </p:cNvSpPr>
          <p:nvPr/>
        </p:nvSpPr>
        <p:spPr bwMode="auto">
          <a:xfrm>
            <a:off x="4559300" y="2444750"/>
            <a:ext cx="0" cy="9017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225" name="Rectangle 10">
            <a:extLst>
              <a:ext uri="{FF2B5EF4-FFF2-40B4-BE49-F238E27FC236}">
                <a16:creationId xmlns:a16="http://schemas.microsoft.com/office/drawing/2014/main" id="{96C82F8A-A309-AC40-9FED-E15A22C505B2}"/>
              </a:ext>
            </a:extLst>
          </p:cNvPr>
          <p:cNvSpPr>
            <a:spLocks noChangeArrowheads="1"/>
          </p:cNvSpPr>
          <p:nvPr/>
        </p:nvSpPr>
        <p:spPr bwMode="auto">
          <a:xfrm>
            <a:off x="4616450" y="3111500"/>
            <a:ext cx="1133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a:t>carrier, fc</a:t>
            </a:r>
          </a:p>
        </p:txBody>
      </p:sp>
      <p:sp>
        <p:nvSpPr>
          <p:cNvPr id="137226" name="Rectangle 11">
            <a:extLst>
              <a:ext uri="{FF2B5EF4-FFF2-40B4-BE49-F238E27FC236}">
                <a16:creationId xmlns:a16="http://schemas.microsoft.com/office/drawing/2014/main" id="{B5EFBF92-3231-0144-B5AA-00B45F9C6964}"/>
              </a:ext>
            </a:extLst>
          </p:cNvPr>
          <p:cNvSpPr>
            <a:spLocks noChangeArrowheads="1"/>
          </p:cNvSpPr>
          <p:nvPr/>
        </p:nvSpPr>
        <p:spPr bwMode="auto">
          <a:xfrm>
            <a:off x="2254250" y="1358900"/>
            <a:ext cx="1870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a:t>Baseband signal</a:t>
            </a:r>
          </a:p>
        </p:txBody>
      </p:sp>
      <p:sp>
        <p:nvSpPr>
          <p:cNvPr id="137227" name="Rectangle 12">
            <a:extLst>
              <a:ext uri="{FF2B5EF4-FFF2-40B4-BE49-F238E27FC236}">
                <a16:creationId xmlns:a16="http://schemas.microsoft.com/office/drawing/2014/main" id="{7757BB0A-B869-644E-B2F0-A6B94BD4914D}"/>
              </a:ext>
            </a:extLst>
          </p:cNvPr>
          <p:cNvSpPr>
            <a:spLocks noChangeArrowheads="1"/>
          </p:cNvSpPr>
          <p:nvPr/>
        </p:nvSpPr>
        <p:spPr bwMode="auto">
          <a:xfrm>
            <a:off x="5226050" y="1358900"/>
            <a:ext cx="2301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a:t>Modulated waveform</a:t>
            </a:r>
          </a:p>
        </p:txBody>
      </p:sp>
      <p:sp>
        <p:nvSpPr>
          <p:cNvPr id="137228" name="Line 13">
            <a:extLst>
              <a:ext uri="{FF2B5EF4-FFF2-40B4-BE49-F238E27FC236}">
                <a16:creationId xmlns:a16="http://schemas.microsoft.com/office/drawing/2014/main" id="{2CF71649-1EFF-5A47-9302-C7E2A62521EE}"/>
              </a:ext>
            </a:extLst>
          </p:cNvPr>
          <p:cNvSpPr>
            <a:spLocks noChangeShapeType="1"/>
          </p:cNvSpPr>
          <p:nvPr/>
        </p:nvSpPr>
        <p:spPr bwMode="auto">
          <a:xfrm>
            <a:off x="2051050" y="2438400"/>
            <a:ext cx="1816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37229" name="Group 14">
            <a:extLst>
              <a:ext uri="{FF2B5EF4-FFF2-40B4-BE49-F238E27FC236}">
                <a16:creationId xmlns:a16="http://schemas.microsoft.com/office/drawing/2014/main" id="{4D68F391-4964-5F4A-9679-3AAA7C69A661}"/>
              </a:ext>
            </a:extLst>
          </p:cNvPr>
          <p:cNvGrpSpPr>
            <a:grpSpLocks/>
          </p:cNvGrpSpPr>
          <p:nvPr/>
        </p:nvGrpSpPr>
        <p:grpSpPr bwMode="auto">
          <a:xfrm>
            <a:off x="2273300" y="2127250"/>
            <a:ext cx="1289050" cy="622300"/>
            <a:chOff x="1612" y="1580"/>
            <a:chExt cx="880" cy="392"/>
          </a:xfrm>
        </p:grpSpPr>
        <p:sp>
          <p:nvSpPr>
            <p:cNvPr id="137262" name="Line 15">
              <a:extLst>
                <a:ext uri="{FF2B5EF4-FFF2-40B4-BE49-F238E27FC236}">
                  <a16:creationId xmlns:a16="http://schemas.microsoft.com/office/drawing/2014/main" id="{77BC9FAF-02B2-DF43-BA04-7A62FB8440FB}"/>
                </a:ext>
              </a:extLst>
            </p:cNvPr>
            <p:cNvSpPr>
              <a:spLocks noChangeShapeType="1"/>
            </p:cNvSpPr>
            <p:nvPr/>
          </p:nvSpPr>
          <p:spPr bwMode="auto">
            <a:xfrm flipV="1">
              <a:off x="1612" y="1580"/>
              <a:ext cx="0" cy="392"/>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263" name="Line 16">
              <a:extLst>
                <a:ext uri="{FF2B5EF4-FFF2-40B4-BE49-F238E27FC236}">
                  <a16:creationId xmlns:a16="http://schemas.microsoft.com/office/drawing/2014/main" id="{4A48687F-616A-A94D-97D5-8C7D5857117C}"/>
                </a:ext>
              </a:extLst>
            </p:cNvPr>
            <p:cNvSpPr>
              <a:spLocks noChangeShapeType="1"/>
            </p:cNvSpPr>
            <p:nvPr/>
          </p:nvSpPr>
          <p:spPr bwMode="auto">
            <a:xfrm>
              <a:off x="1616" y="1584"/>
              <a:ext cx="304"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264" name="Line 17">
              <a:extLst>
                <a:ext uri="{FF2B5EF4-FFF2-40B4-BE49-F238E27FC236}">
                  <a16:creationId xmlns:a16="http://schemas.microsoft.com/office/drawing/2014/main" id="{107BA667-1954-5242-AE32-055B6F27078C}"/>
                </a:ext>
              </a:extLst>
            </p:cNvPr>
            <p:cNvSpPr>
              <a:spLocks noChangeShapeType="1"/>
            </p:cNvSpPr>
            <p:nvPr/>
          </p:nvSpPr>
          <p:spPr bwMode="auto">
            <a:xfrm>
              <a:off x="1924" y="1588"/>
              <a:ext cx="0" cy="376"/>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265" name="Line 18">
              <a:extLst>
                <a:ext uri="{FF2B5EF4-FFF2-40B4-BE49-F238E27FC236}">
                  <a16:creationId xmlns:a16="http://schemas.microsoft.com/office/drawing/2014/main" id="{FA766192-9C57-C347-B605-ABBE25F33BA3}"/>
                </a:ext>
              </a:extLst>
            </p:cNvPr>
            <p:cNvSpPr>
              <a:spLocks noChangeShapeType="1"/>
            </p:cNvSpPr>
            <p:nvPr/>
          </p:nvSpPr>
          <p:spPr bwMode="auto">
            <a:xfrm>
              <a:off x="1928" y="1968"/>
              <a:ext cx="304"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266" name="Line 19">
              <a:extLst>
                <a:ext uri="{FF2B5EF4-FFF2-40B4-BE49-F238E27FC236}">
                  <a16:creationId xmlns:a16="http://schemas.microsoft.com/office/drawing/2014/main" id="{C6C66CE5-8DC3-1C4C-AE97-021FDFED1CB5}"/>
                </a:ext>
              </a:extLst>
            </p:cNvPr>
            <p:cNvSpPr>
              <a:spLocks noChangeShapeType="1"/>
            </p:cNvSpPr>
            <p:nvPr/>
          </p:nvSpPr>
          <p:spPr bwMode="auto">
            <a:xfrm flipV="1">
              <a:off x="2236" y="1580"/>
              <a:ext cx="0" cy="392"/>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267" name="Line 20">
              <a:extLst>
                <a:ext uri="{FF2B5EF4-FFF2-40B4-BE49-F238E27FC236}">
                  <a16:creationId xmlns:a16="http://schemas.microsoft.com/office/drawing/2014/main" id="{2383BC7D-4881-CF4C-8EA7-A43A5AB37039}"/>
                </a:ext>
              </a:extLst>
            </p:cNvPr>
            <p:cNvSpPr>
              <a:spLocks noChangeShapeType="1"/>
            </p:cNvSpPr>
            <p:nvPr/>
          </p:nvSpPr>
          <p:spPr bwMode="auto">
            <a:xfrm>
              <a:off x="2240" y="1584"/>
              <a:ext cx="252"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37230" name="Line 21">
            <a:extLst>
              <a:ext uri="{FF2B5EF4-FFF2-40B4-BE49-F238E27FC236}">
                <a16:creationId xmlns:a16="http://schemas.microsoft.com/office/drawing/2014/main" id="{1FE247D6-B39B-C74D-866A-614CE8C22964}"/>
              </a:ext>
            </a:extLst>
          </p:cNvPr>
          <p:cNvSpPr>
            <a:spLocks noChangeShapeType="1"/>
          </p:cNvSpPr>
          <p:nvPr/>
        </p:nvSpPr>
        <p:spPr bwMode="auto">
          <a:xfrm>
            <a:off x="5480050" y="2514600"/>
            <a:ext cx="1663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37231" name="Group 22">
            <a:extLst>
              <a:ext uri="{FF2B5EF4-FFF2-40B4-BE49-F238E27FC236}">
                <a16:creationId xmlns:a16="http://schemas.microsoft.com/office/drawing/2014/main" id="{84441CA5-5641-3D49-B336-45E7FBC3AE91}"/>
              </a:ext>
            </a:extLst>
          </p:cNvPr>
          <p:cNvGrpSpPr>
            <a:grpSpLocks/>
          </p:cNvGrpSpPr>
          <p:nvPr/>
        </p:nvGrpSpPr>
        <p:grpSpPr bwMode="auto">
          <a:xfrm>
            <a:off x="4186238" y="3513138"/>
            <a:ext cx="901700" cy="595312"/>
            <a:chOff x="2917" y="2453"/>
            <a:chExt cx="616" cy="375"/>
          </a:xfrm>
        </p:grpSpPr>
        <p:grpSp>
          <p:nvGrpSpPr>
            <p:cNvPr id="137252" name="Group 23">
              <a:extLst>
                <a:ext uri="{FF2B5EF4-FFF2-40B4-BE49-F238E27FC236}">
                  <a16:creationId xmlns:a16="http://schemas.microsoft.com/office/drawing/2014/main" id="{E57532A7-D0AA-2549-BCF9-821EC4C5B87C}"/>
                </a:ext>
              </a:extLst>
            </p:cNvPr>
            <p:cNvGrpSpPr>
              <a:grpSpLocks/>
            </p:cNvGrpSpPr>
            <p:nvPr/>
          </p:nvGrpSpPr>
          <p:grpSpPr bwMode="auto">
            <a:xfrm>
              <a:off x="2917" y="2453"/>
              <a:ext cx="304" cy="375"/>
              <a:chOff x="2917" y="2453"/>
              <a:chExt cx="304" cy="375"/>
            </a:xfrm>
          </p:grpSpPr>
          <p:sp>
            <p:nvSpPr>
              <p:cNvPr id="137258" name="Arc 24">
                <a:extLst>
                  <a:ext uri="{FF2B5EF4-FFF2-40B4-BE49-F238E27FC236}">
                    <a16:creationId xmlns:a16="http://schemas.microsoft.com/office/drawing/2014/main" id="{327CFD8C-E040-5F41-8C36-EDB0071B579F}"/>
                  </a:ext>
                </a:extLst>
              </p:cNvPr>
              <p:cNvSpPr>
                <a:spLocks/>
              </p:cNvSpPr>
              <p:nvPr/>
            </p:nvSpPr>
            <p:spPr bwMode="auto">
              <a:xfrm>
                <a:off x="2917" y="2453"/>
                <a:ext cx="70" cy="188"/>
              </a:xfrm>
              <a:custGeom>
                <a:avLst/>
                <a:gdLst>
                  <a:gd name="T0" fmla="*/ 0 w 43140"/>
                  <a:gd name="T1" fmla="*/ 0 h 21600"/>
                  <a:gd name="T2" fmla="*/ 0 w 43140"/>
                  <a:gd name="T3" fmla="*/ 0 h 21600"/>
                  <a:gd name="T4" fmla="*/ 0 w 43140"/>
                  <a:gd name="T5" fmla="*/ 0 h 21600"/>
                  <a:gd name="T6" fmla="*/ 0 60000 65536"/>
                  <a:gd name="T7" fmla="*/ 0 60000 65536"/>
                  <a:gd name="T8" fmla="*/ 0 60000 65536"/>
                  <a:gd name="T9" fmla="*/ 0 w 43140"/>
                  <a:gd name="T10" fmla="*/ 0 h 21600"/>
                  <a:gd name="T11" fmla="*/ 43140 w 43140"/>
                  <a:gd name="T12" fmla="*/ 21600 h 21600"/>
                </a:gdLst>
                <a:ahLst/>
                <a:cxnLst>
                  <a:cxn ang="T6">
                    <a:pos x="T0" y="T1"/>
                  </a:cxn>
                  <a:cxn ang="T7">
                    <a:pos x="T2" y="T3"/>
                  </a:cxn>
                  <a:cxn ang="T8">
                    <a:pos x="T4" y="T5"/>
                  </a:cxn>
                </a:cxnLst>
                <a:rect l="T9" t="T10" r="T11" b="T12"/>
                <a:pathLst>
                  <a:path w="43140" h="21600" fill="none" extrusionOk="0">
                    <a:moveTo>
                      <a:pt x="-1" y="19995"/>
                    </a:moveTo>
                    <a:cubicBezTo>
                      <a:pt x="839" y="8720"/>
                      <a:pt x="10232" y="-1"/>
                      <a:pt x="21540" y="0"/>
                    </a:cubicBezTo>
                    <a:cubicBezTo>
                      <a:pt x="33469" y="0"/>
                      <a:pt x="43140" y="9670"/>
                      <a:pt x="43140" y="21600"/>
                    </a:cubicBezTo>
                  </a:path>
                  <a:path w="43140" h="21600" stroke="0" extrusionOk="0">
                    <a:moveTo>
                      <a:pt x="-1" y="19995"/>
                    </a:moveTo>
                    <a:cubicBezTo>
                      <a:pt x="839" y="8720"/>
                      <a:pt x="10232" y="-1"/>
                      <a:pt x="21540" y="0"/>
                    </a:cubicBezTo>
                    <a:cubicBezTo>
                      <a:pt x="33469" y="0"/>
                      <a:pt x="43140" y="9670"/>
                      <a:pt x="43140" y="21600"/>
                    </a:cubicBezTo>
                    <a:lnTo>
                      <a:pt x="21540" y="21600"/>
                    </a:lnTo>
                    <a:lnTo>
                      <a:pt x="-1" y="19995"/>
                    </a:lnTo>
                    <a:close/>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7259" name="Arc 25">
                <a:extLst>
                  <a:ext uri="{FF2B5EF4-FFF2-40B4-BE49-F238E27FC236}">
                    <a16:creationId xmlns:a16="http://schemas.microsoft.com/office/drawing/2014/main" id="{960C9A76-BDE6-1749-88AF-5A761ACFE270}"/>
                  </a:ext>
                </a:extLst>
              </p:cNvPr>
              <p:cNvSpPr>
                <a:spLocks/>
              </p:cNvSpPr>
              <p:nvPr/>
            </p:nvSpPr>
            <p:spPr bwMode="auto">
              <a:xfrm>
                <a:off x="2995" y="2640"/>
                <a:ext cx="70" cy="18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7260" name="Arc 26">
                <a:extLst>
                  <a:ext uri="{FF2B5EF4-FFF2-40B4-BE49-F238E27FC236}">
                    <a16:creationId xmlns:a16="http://schemas.microsoft.com/office/drawing/2014/main" id="{20AD2B1E-6F9F-F249-8289-17D74A128110}"/>
                  </a:ext>
                </a:extLst>
              </p:cNvPr>
              <p:cNvSpPr>
                <a:spLocks/>
              </p:cNvSpPr>
              <p:nvPr/>
            </p:nvSpPr>
            <p:spPr bwMode="auto">
              <a:xfrm>
                <a:off x="3073" y="2453"/>
                <a:ext cx="70" cy="188"/>
              </a:xfrm>
              <a:custGeom>
                <a:avLst/>
                <a:gdLst>
                  <a:gd name="T0" fmla="*/ 0 w 43140"/>
                  <a:gd name="T1" fmla="*/ 0 h 21600"/>
                  <a:gd name="T2" fmla="*/ 0 w 43140"/>
                  <a:gd name="T3" fmla="*/ 0 h 21600"/>
                  <a:gd name="T4" fmla="*/ 0 w 43140"/>
                  <a:gd name="T5" fmla="*/ 0 h 21600"/>
                  <a:gd name="T6" fmla="*/ 0 60000 65536"/>
                  <a:gd name="T7" fmla="*/ 0 60000 65536"/>
                  <a:gd name="T8" fmla="*/ 0 60000 65536"/>
                  <a:gd name="T9" fmla="*/ 0 w 43140"/>
                  <a:gd name="T10" fmla="*/ 0 h 21600"/>
                  <a:gd name="T11" fmla="*/ 43140 w 43140"/>
                  <a:gd name="T12" fmla="*/ 21600 h 21600"/>
                </a:gdLst>
                <a:ahLst/>
                <a:cxnLst>
                  <a:cxn ang="T6">
                    <a:pos x="T0" y="T1"/>
                  </a:cxn>
                  <a:cxn ang="T7">
                    <a:pos x="T2" y="T3"/>
                  </a:cxn>
                  <a:cxn ang="T8">
                    <a:pos x="T4" y="T5"/>
                  </a:cxn>
                </a:cxnLst>
                <a:rect l="T9" t="T10" r="T11" b="T12"/>
                <a:pathLst>
                  <a:path w="43140" h="21600" fill="none" extrusionOk="0">
                    <a:moveTo>
                      <a:pt x="-1" y="19995"/>
                    </a:moveTo>
                    <a:cubicBezTo>
                      <a:pt x="839" y="8720"/>
                      <a:pt x="10232" y="-1"/>
                      <a:pt x="21540" y="0"/>
                    </a:cubicBezTo>
                    <a:cubicBezTo>
                      <a:pt x="33469" y="0"/>
                      <a:pt x="43140" y="9670"/>
                      <a:pt x="43140" y="21600"/>
                    </a:cubicBezTo>
                  </a:path>
                  <a:path w="43140" h="21600" stroke="0" extrusionOk="0">
                    <a:moveTo>
                      <a:pt x="-1" y="19995"/>
                    </a:moveTo>
                    <a:cubicBezTo>
                      <a:pt x="839" y="8720"/>
                      <a:pt x="10232" y="-1"/>
                      <a:pt x="21540" y="0"/>
                    </a:cubicBezTo>
                    <a:cubicBezTo>
                      <a:pt x="33469" y="0"/>
                      <a:pt x="43140" y="9670"/>
                      <a:pt x="43140" y="21600"/>
                    </a:cubicBezTo>
                    <a:lnTo>
                      <a:pt x="21540" y="21600"/>
                    </a:lnTo>
                    <a:lnTo>
                      <a:pt x="-1" y="19995"/>
                    </a:lnTo>
                    <a:close/>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7261" name="Arc 27">
                <a:extLst>
                  <a:ext uri="{FF2B5EF4-FFF2-40B4-BE49-F238E27FC236}">
                    <a16:creationId xmlns:a16="http://schemas.microsoft.com/office/drawing/2014/main" id="{8E2CD8B1-3764-4F4D-AF69-1CB1C7C10CB8}"/>
                  </a:ext>
                </a:extLst>
              </p:cNvPr>
              <p:cNvSpPr>
                <a:spLocks/>
              </p:cNvSpPr>
              <p:nvPr/>
            </p:nvSpPr>
            <p:spPr bwMode="auto">
              <a:xfrm>
                <a:off x="3151" y="2640"/>
                <a:ext cx="70" cy="18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37253" name="Group 28">
              <a:extLst>
                <a:ext uri="{FF2B5EF4-FFF2-40B4-BE49-F238E27FC236}">
                  <a16:creationId xmlns:a16="http://schemas.microsoft.com/office/drawing/2014/main" id="{3BEF18CD-1716-F94C-BD40-ECC189A70BEF}"/>
                </a:ext>
              </a:extLst>
            </p:cNvPr>
            <p:cNvGrpSpPr>
              <a:grpSpLocks/>
            </p:cNvGrpSpPr>
            <p:nvPr/>
          </p:nvGrpSpPr>
          <p:grpSpPr bwMode="auto">
            <a:xfrm>
              <a:off x="3229" y="2453"/>
              <a:ext cx="304" cy="375"/>
              <a:chOff x="3229" y="2453"/>
              <a:chExt cx="304" cy="375"/>
            </a:xfrm>
          </p:grpSpPr>
          <p:sp>
            <p:nvSpPr>
              <p:cNvPr id="137254" name="Arc 29">
                <a:extLst>
                  <a:ext uri="{FF2B5EF4-FFF2-40B4-BE49-F238E27FC236}">
                    <a16:creationId xmlns:a16="http://schemas.microsoft.com/office/drawing/2014/main" id="{358A91B3-0BB2-D240-8F67-2D210C012409}"/>
                  </a:ext>
                </a:extLst>
              </p:cNvPr>
              <p:cNvSpPr>
                <a:spLocks/>
              </p:cNvSpPr>
              <p:nvPr/>
            </p:nvSpPr>
            <p:spPr bwMode="auto">
              <a:xfrm>
                <a:off x="3229" y="2453"/>
                <a:ext cx="70" cy="188"/>
              </a:xfrm>
              <a:custGeom>
                <a:avLst/>
                <a:gdLst>
                  <a:gd name="T0" fmla="*/ 0 w 43140"/>
                  <a:gd name="T1" fmla="*/ 0 h 21600"/>
                  <a:gd name="T2" fmla="*/ 0 w 43140"/>
                  <a:gd name="T3" fmla="*/ 0 h 21600"/>
                  <a:gd name="T4" fmla="*/ 0 w 43140"/>
                  <a:gd name="T5" fmla="*/ 0 h 21600"/>
                  <a:gd name="T6" fmla="*/ 0 60000 65536"/>
                  <a:gd name="T7" fmla="*/ 0 60000 65536"/>
                  <a:gd name="T8" fmla="*/ 0 60000 65536"/>
                  <a:gd name="T9" fmla="*/ 0 w 43140"/>
                  <a:gd name="T10" fmla="*/ 0 h 21600"/>
                  <a:gd name="T11" fmla="*/ 43140 w 43140"/>
                  <a:gd name="T12" fmla="*/ 21600 h 21600"/>
                </a:gdLst>
                <a:ahLst/>
                <a:cxnLst>
                  <a:cxn ang="T6">
                    <a:pos x="T0" y="T1"/>
                  </a:cxn>
                  <a:cxn ang="T7">
                    <a:pos x="T2" y="T3"/>
                  </a:cxn>
                  <a:cxn ang="T8">
                    <a:pos x="T4" y="T5"/>
                  </a:cxn>
                </a:cxnLst>
                <a:rect l="T9" t="T10" r="T11" b="T12"/>
                <a:pathLst>
                  <a:path w="43140" h="21600" fill="none" extrusionOk="0">
                    <a:moveTo>
                      <a:pt x="-1" y="19995"/>
                    </a:moveTo>
                    <a:cubicBezTo>
                      <a:pt x="839" y="8720"/>
                      <a:pt x="10232" y="-1"/>
                      <a:pt x="21540" y="0"/>
                    </a:cubicBezTo>
                    <a:cubicBezTo>
                      <a:pt x="33469" y="0"/>
                      <a:pt x="43140" y="9670"/>
                      <a:pt x="43140" y="21600"/>
                    </a:cubicBezTo>
                  </a:path>
                  <a:path w="43140" h="21600" stroke="0" extrusionOk="0">
                    <a:moveTo>
                      <a:pt x="-1" y="19995"/>
                    </a:moveTo>
                    <a:cubicBezTo>
                      <a:pt x="839" y="8720"/>
                      <a:pt x="10232" y="-1"/>
                      <a:pt x="21540" y="0"/>
                    </a:cubicBezTo>
                    <a:cubicBezTo>
                      <a:pt x="33469" y="0"/>
                      <a:pt x="43140" y="9670"/>
                      <a:pt x="43140" y="21600"/>
                    </a:cubicBezTo>
                    <a:lnTo>
                      <a:pt x="21540" y="21600"/>
                    </a:lnTo>
                    <a:lnTo>
                      <a:pt x="-1" y="19995"/>
                    </a:lnTo>
                    <a:close/>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7255" name="Arc 30">
                <a:extLst>
                  <a:ext uri="{FF2B5EF4-FFF2-40B4-BE49-F238E27FC236}">
                    <a16:creationId xmlns:a16="http://schemas.microsoft.com/office/drawing/2014/main" id="{CF271B02-1119-CE4F-A0A5-3DB04FE5E816}"/>
                  </a:ext>
                </a:extLst>
              </p:cNvPr>
              <p:cNvSpPr>
                <a:spLocks/>
              </p:cNvSpPr>
              <p:nvPr/>
            </p:nvSpPr>
            <p:spPr bwMode="auto">
              <a:xfrm>
                <a:off x="3307" y="2640"/>
                <a:ext cx="70" cy="18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7256" name="Arc 31">
                <a:extLst>
                  <a:ext uri="{FF2B5EF4-FFF2-40B4-BE49-F238E27FC236}">
                    <a16:creationId xmlns:a16="http://schemas.microsoft.com/office/drawing/2014/main" id="{3631D326-C7AF-F64C-89F8-A16229E16A29}"/>
                  </a:ext>
                </a:extLst>
              </p:cNvPr>
              <p:cNvSpPr>
                <a:spLocks/>
              </p:cNvSpPr>
              <p:nvPr/>
            </p:nvSpPr>
            <p:spPr bwMode="auto">
              <a:xfrm>
                <a:off x="3385" y="2453"/>
                <a:ext cx="70" cy="188"/>
              </a:xfrm>
              <a:custGeom>
                <a:avLst/>
                <a:gdLst>
                  <a:gd name="T0" fmla="*/ 0 w 43140"/>
                  <a:gd name="T1" fmla="*/ 0 h 21600"/>
                  <a:gd name="T2" fmla="*/ 0 w 43140"/>
                  <a:gd name="T3" fmla="*/ 0 h 21600"/>
                  <a:gd name="T4" fmla="*/ 0 w 43140"/>
                  <a:gd name="T5" fmla="*/ 0 h 21600"/>
                  <a:gd name="T6" fmla="*/ 0 60000 65536"/>
                  <a:gd name="T7" fmla="*/ 0 60000 65536"/>
                  <a:gd name="T8" fmla="*/ 0 60000 65536"/>
                  <a:gd name="T9" fmla="*/ 0 w 43140"/>
                  <a:gd name="T10" fmla="*/ 0 h 21600"/>
                  <a:gd name="T11" fmla="*/ 43140 w 43140"/>
                  <a:gd name="T12" fmla="*/ 21600 h 21600"/>
                </a:gdLst>
                <a:ahLst/>
                <a:cxnLst>
                  <a:cxn ang="T6">
                    <a:pos x="T0" y="T1"/>
                  </a:cxn>
                  <a:cxn ang="T7">
                    <a:pos x="T2" y="T3"/>
                  </a:cxn>
                  <a:cxn ang="T8">
                    <a:pos x="T4" y="T5"/>
                  </a:cxn>
                </a:cxnLst>
                <a:rect l="T9" t="T10" r="T11" b="T12"/>
                <a:pathLst>
                  <a:path w="43140" h="21600" fill="none" extrusionOk="0">
                    <a:moveTo>
                      <a:pt x="-1" y="19995"/>
                    </a:moveTo>
                    <a:cubicBezTo>
                      <a:pt x="839" y="8720"/>
                      <a:pt x="10232" y="-1"/>
                      <a:pt x="21540" y="0"/>
                    </a:cubicBezTo>
                    <a:cubicBezTo>
                      <a:pt x="33469" y="0"/>
                      <a:pt x="43140" y="9670"/>
                      <a:pt x="43140" y="21600"/>
                    </a:cubicBezTo>
                  </a:path>
                  <a:path w="43140" h="21600" stroke="0" extrusionOk="0">
                    <a:moveTo>
                      <a:pt x="-1" y="19995"/>
                    </a:moveTo>
                    <a:cubicBezTo>
                      <a:pt x="839" y="8720"/>
                      <a:pt x="10232" y="-1"/>
                      <a:pt x="21540" y="0"/>
                    </a:cubicBezTo>
                    <a:cubicBezTo>
                      <a:pt x="33469" y="0"/>
                      <a:pt x="43140" y="9670"/>
                      <a:pt x="43140" y="21600"/>
                    </a:cubicBezTo>
                    <a:lnTo>
                      <a:pt x="21540" y="21600"/>
                    </a:lnTo>
                    <a:lnTo>
                      <a:pt x="-1" y="19995"/>
                    </a:lnTo>
                    <a:close/>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7257" name="Arc 32">
                <a:extLst>
                  <a:ext uri="{FF2B5EF4-FFF2-40B4-BE49-F238E27FC236}">
                    <a16:creationId xmlns:a16="http://schemas.microsoft.com/office/drawing/2014/main" id="{F91C9AE0-DF00-9D48-8497-B30CBF295153}"/>
                  </a:ext>
                </a:extLst>
              </p:cNvPr>
              <p:cNvSpPr>
                <a:spLocks/>
              </p:cNvSpPr>
              <p:nvPr/>
            </p:nvSpPr>
            <p:spPr bwMode="auto">
              <a:xfrm>
                <a:off x="3463" y="2640"/>
                <a:ext cx="70" cy="18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137232" name="Group 33">
            <a:extLst>
              <a:ext uri="{FF2B5EF4-FFF2-40B4-BE49-F238E27FC236}">
                <a16:creationId xmlns:a16="http://schemas.microsoft.com/office/drawing/2014/main" id="{0D629C13-223B-634F-8135-016D9D754947}"/>
              </a:ext>
            </a:extLst>
          </p:cNvPr>
          <p:cNvGrpSpPr>
            <a:grpSpLocks/>
          </p:cNvGrpSpPr>
          <p:nvPr/>
        </p:nvGrpSpPr>
        <p:grpSpPr bwMode="auto">
          <a:xfrm>
            <a:off x="5557838" y="2217738"/>
            <a:ext cx="1358900" cy="595312"/>
            <a:chOff x="3853" y="1637"/>
            <a:chExt cx="928" cy="375"/>
          </a:xfrm>
        </p:grpSpPr>
        <p:grpSp>
          <p:nvGrpSpPr>
            <p:cNvPr id="137237" name="Group 34">
              <a:extLst>
                <a:ext uri="{FF2B5EF4-FFF2-40B4-BE49-F238E27FC236}">
                  <a16:creationId xmlns:a16="http://schemas.microsoft.com/office/drawing/2014/main" id="{18356EDB-DABF-5A42-BF70-7A0C84D74BD8}"/>
                </a:ext>
              </a:extLst>
            </p:cNvPr>
            <p:cNvGrpSpPr>
              <a:grpSpLocks/>
            </p:cNvGrpSpPr>
            <p:nvPr/>
          </p:nvGrpSpPr>
          <p:grpSpPr bwMode="auto">
            <a:xfrm>
              <a:off x="3853" y="1637"/>
              <a:ext cx="304" cy="375"/>
              <a:chOff x="3853" y="1637"/>
              <a:chExt cx="304" cy="375"/>
            </a:xfrm>
          </p:grpSpPr>
          <p:sp>
            <p:nvSpPr>
              <p:cNvPr id="137248" name="Arc 35">
                <a:extLst>
                  <a:ext uri="{FF2B5EF4-FFF2-40B4-BE49-F238E27FC236}">
                    <a16:creationId xmlns:a16="http://schemas.microsoft.com/office/drawing/2014/main" id="{C39506F9-69E9-C54D-97BA-DC9006077564}"/>
                  </a:ext>
                </a:extLst>
              </p:cNvPr>
              <p:cNvSpPr>
                <a:spLocks/>
              </p:cNvSpPr>
              <p:nvPr/>
            </p:nvSpPr>
            <p:spPr bwMode="auto">
              <a:xfrm>
                <a:off x="3853" y="1637"/>
                <a:ext cx="70" cy="188"/>
              </a:xfrm>
              <a:custGeom>
                <a:avLst/>
                <a:gdLst>
                  <a:gd name="T0" fmla="*/ 0 w 43140"/>
                  <a:gd name="T1" fmla="*/ 0 h 21600"/>
                  <a:gd name="T2" fmla="*/ 0 w 43140"/>
                  <a:gd name="T3" fmla="*/ 0 h 21600"/>
                  <a:gd name="T4" fmla="*/ 0 w 43140"/>
                  <a:gd name="T5" fmla="*/ 0 h 21600"/>
                  <a:gd name="T6" fmla="*/ 0 60000 65536"/>
                  <a:gd name="T7" fmla="*/ 0 60000 65536"/>
                  <a:gd name="T8" fmla="*/ 0 60000 65536"/>
                  <a:gd name="T9" fmla="*/ 0 w 43140"/>
                  <a:gd name="T10" fmla="*/ 0 h 21600"/>
                  <a:gd name="T11" fmla="*/ 43140 w 43140"/>
                  <a:gd name="T12" fmla="*/ 21600 h 21600"/>
                </a:gdLst>
                <a:ahLst/>
                <a:cxnLst>
                  <a:cxn ang="T6">
                    <a:pos x="T0" y="T1"/>
                  </a:cxn>
                  <a:cxn ang="T7">
                    <a:pos x="T2" y="T3"/>
                  </a:cxn>
                  <a:cxn ang="T8">
                    <a:pos x="T4" y="T5"/>
                  </a:cxn>
                </a:cxnLst>
                <a:rect l="T9" t="T10" r="T11" b="T12"/>
                <a:pathLst>
                  <a:path w="43140" h="21600" fill="none" extrusionOk="0">
                    <a:moveTo>
                      <a:pt x="-1" y="19995"/>
                    </a:moveTo>
                    <a:cubicBezTo>
                      <a:pt x="839" y="8720"/>
                      <a:pt x="10232" y="-1"/>
                      <a:pt x="21540" y="0"/>
                    </a:cubicBezTo>
                    <a:cubicBezTo>
                      <a:pt x="33469" y="0"/>
                      <a:pt x="43140" y="9670"/>
                      <a:pt x="43140" y="21600"/>
                    </a:cubicBezTo>
                  </a:path>
                  <a:path w="43140" h="21600" stroke="0" extrusionOk="0">
                    <a:moveTo>
                      <a:pt x="-1" y="19995"/>
                    </a:moveTo>
                    <a:cubicBezTo>
                      <a:pt x="839" y="8720"/>
                      <a:pt x="10232" y="-1"/>
                      <a:pt x="21540" y="0"/>
                    </a:cubicBezTo>
                    <a:cubicBezTo>
                      <a:pt x="33469" y="0"/>
                      <a:pt x="43140" y="9670"/>
                      <a:pt x="43140" y="21600"/>
                    </a:cubicBezTo>
                    <a:lnTo>
                      <a:pt x="21540" y="21600"/>
                    </a:lnTo>
                    <a:lnTo>
                      <a:pt x="-1" y="19995"/>
                    </a:lnTo>
                    <a:close/>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7249" name="Arc 36">
                <a:extLst>
                  <a:ext uri="{FF2B5EF4-FFF2-40B4-BE49-F238E27FC236}">
                    <a16:creationId xmlns:a16="http://schemas.microsoft.com/office/drawing/2014/main" id="{DD92FB0C-9090-6547-AD2D-6AEE288FBD0E}"/>
                  </a:ext>
                </a:extLst>
              </p:cNvPr>
              <p:cNvSpPr>
                <a:spLocks/>
              </p:cNvSpPr>
              <p:nvPr/>
            </p:nvSpPr>
            <p:spPr bwMode="auto">
              <a:xfrm>
                <a:off x="3931" y="1824"/>
                <a:ext cx="70" cy="18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7250" name="Arc 37">
                <a:extLst>
                  <a:ext uri="{FF2B5EF4-FFF2-40B4-BE49-F238E27FC236}">
                    <a16:creationId xmlns:a16="http://schemas.microsoft.com/office/drawing/2014/main" id="{F83B6A69-0DD6-414D-81BE-BDF5060F799C}"/>
                  </a:ext>
                </a:extLst>
              </p:cNvPr>
              <p:cNvSpPr>
                <a:spLocks/>
              </p:cNvSpPr>
              <p:nvPr/>
            </p:nvSpPr>
            <p:spPr bwMode="auto">
              <a:xfrm>
                <a:off x="4009" y="1637"/>
                <a:ext cx="70" cy="188"/>
              </a:xfrm>
              <a:custGeom>
                <a:avLst/>
                <a:gdLst>
                  <a:gd name="T0" fmla="*/ 0 w 43140"/>
                  <a:gd name="T1" fmla="*/ 0 h 21600"/>
                  <a:gd name="T2" fmla="*/ 0 w 43140"/>
                  <a:gd name="T3" fmla="*/ 0 h 21600"/>
                  <a:gd name="T4" fmla="*/ 0 w 43140"/>
                  <a:gd name="T5" fmla="*/ 0 h 21600"/>
                  <a:gd name="T6" fmla="*/ 0 60000 65536"/>
                  <a:gd name="T7" fmla="*/ 0 60000 65536"/>
                  <a:gd name="T8" fmla="*/ 0 60000 65536"/>
                  <a:gd name="T9" fmla="*/ 0 w 43140"/>
                  <a:gd name="T10" fmla="*/ 0 h 21600"/>
                  <a:gd name="T11" fmla="*/ 43140 w 43140"/>
                  <a:gd name="T12" fmla="*/ 21600 h 21600"/>
                </a:gdLst>
                <a:ahLst/>
                <a:cxnLst>
                  <a:cxn ang="T6">
                    <a:pos x="T0" y="T1"/>
                  </a:cxn>
                  <a:cxn ang="T7">
                    <a:pos x="T2" y="T3"/>
                  </a:cxn>
                  <a:cxn ang="T8">
                    <a:pos x="T4" y="T5"/>
                  </a:cxn>
                </a:cxnLst>
                <a:rect l="T9" t="T10" r="T11" b="T12"/>
                <a:pathLst>
                  <a:path w="43140" h="21600" fill="none" extrusionOk="0">
                    <a:moveTo>
                      <a:pt x="-1" y="19995"/>
                    </a:moveTo>
                    <a:cubicBezTo>
                      <a:pt x="839" y="8720"/>
                      <a:pt x="10232" y="-1"/>
                      <a:pt x="21540" y="0"/>
                    </a:cubicBezTo>
                    <a:cubicBezTo>
                      <a:pt x="33469" y="0"/>
                      <a:pt x="43140" y="9670"/>
                      <a:pt x="43140" y="21600"/>
                    </a:cubicBezTo>
                  </a:path>
                  <a:path w="43140" h="21600" stroke="0" extrusionOk="0">
                    <a:moveTo>
                      <a:pt x="-1" y="19995"/>
                    </a:moveTo>
                    <a:cubicBezTo>
                      <a:pt x="839" y="8720"/>
                      <a:pt x="10232" y="-1"/>
                      <a:pt x="21540" y="0"/>
                    </a:cubicBezTo>
                    <a:cubicBezTo>
                      <a:pt x="33469" y="0"/>
                      <a:pt x="43140" y="9670"/>
                      <a:pt x="43140" y="21600"/>
                    </a:cubicBezTo>
                    <a:lnTo>
                      <a:pt x="21540" y="21600"/>
                    </a:lnTo>
                    <a:lnTo>
                      <a:pt x="-1" y="19995"/>
                    </a:lnTo>
                    <a:close/>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7251" name="Arc 38">
                <a:extLst>
                  <a:ext uri="{FF2B5EF4-FFF2-40B4-BE49-F238E27FC236}">
                    <a16:creationId xmlns:a16="http://schemas.microsoft.com/office/drawing/2014/main" id="{00109E38-EDA5-1F49-9842-1A23C1A7C514}"/>
                  </a:ext>
                </a:extLst>
              </p:cNvPr>
              <p:cNvSpPr>
                <a:spLocks/>
              </p:cNvSpPr>
              <p:nvPr/>
            </p:nvSpPr>
            <p:spPr bwMode="auto">
              <a:xfrm>
                <a:off x="4087" y="1824"/>
                <a:ext cx="70" cy="18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37238" name="Group 39">
              <a:extLst>
                <a:ext uri="{FF2B5EF4-FFF2-40B4-BE49-F238E27FC236}">
                  <a16:creationId xmlns:a16="http://schemas.microsoft.com/office/drawing/2014/main" id="{CAB61EA2-34BE-9B42-ACAF-93CC7E32C089}"/>
                </a:ext>
              </a:extLst>
            </p:cNvPr>
            <p:cNvGrpSpPr>
              <a:grpSpLocks/>
            </p:cNvGrpSpPr>
            <p:nvPr/>
          </p:nvGrpSpPr>
          <p:grpSpPr bwMode="auto">
            <a:xfrm>
              <a:off x="4477" y="1637"/>
              <a:ext cx="304" cy="375"/>
              <a:chOff x="4477" y="1637"/>
              <a:chExt cx="304" cy="375"/>
            </a:xfrm>
          </p:grpSpPr>
          <p:sp>
            <p:nvSpPr>
              <p:cNvPr id="137244" name="Arc 40">
                <a:extLst>
                  <a:ext uri="{FF2B5EF4-FFF2-40B4-BE49-F238E27FC236}">
                    <a16:creationId xmlns:a16="http://schemas.microsoft.com/office/drawing/2014/main" id="{CEB735F0-78AD-2A4C-BD8B-EE4FCB4F59A1}"/>
                  </a:ext>
                </a:extLst>
              </p:cNvPr>
              <p:cNvSpPr>
                <a:spLocks/>
              </p:cNvSpPr>
              <p:nvPr/>
            </p:nvSpPr>
            <p:spPr bwMode="auto">
              <a:xfrm>
                <a:off x="4477" y="1637"/>
                <a:ext cx="70" cy="188"/>
              </a:xfrm>
              <a:custGeom>
                <a:avLst/>
                <a:gdLst>
                  <a:gd name="T0" fmla="*/ 0 w 43140"/>
                  <a:gd name="T1" fmla="*/ 0 h 21600"/>
                  <a:gd name="T2" fmla="*/ 0 w 43140"/>
                  <a:gd name="T3" fmla="*/ 0 h 21600"/>
                  <a:gd name="T4" fmla="*/ 0 w 43140"/>
                  <a:gd name="T5" fmla="*/ 0 h 21600"/>
                  <a:gd name="T6" fmla="*/ 0 60000 65536"/>
                  <a:gd name="T7" fmla="*/ 0 60000 65536"/>
                  <a:gd name="T8" fmla="*/ 0 60000 65536"/>
                  <a:gd name="T9" fmla="*/ 0 w 43140"/>
                  <a:gd name="T10" fmla="*/ 0 h 21600"/>
                  <a:gd name="T11" fmla="*/ 43140 w 43140"/>
                  <a:gd name="T12" fmla="*/ 21600 h 21600"/>
                </a:gdLst>
                <a:ahLst/>
                <a:cxnLst>
                  <a:cxn ang="T6">
                    <a:pos x="T0" y="T1"/>
                  </a:cxn>
                  <a:cxn ang="T7">
                    <a:pos x="T2" y="T3"/>
                  </a:cxn>
                  <a:cxn ang="T8">
                    <a:pos x="T4" y="T5"/>
                  </a:cxn>
                </a:cxnLst>
                <a:rect l="T9" t="T10" r="T11" b="T12"/>
                <a:pathLst>
                  <a:path w="43140" h="21600" fill="none" extrusionOk="0">
                    <a:moveTo>
                      <a:pt x="-1" y="19995"/>
                    </a:moveTo>
                    <a:cubicBezTo>
                      <a:pt x="839" y="8720"/>
                      <a:pt x="10232" y="-1"/>
                      <a:pt x="21540" y="0"/>
                    </a:cubicBezTo>
                    <a:cubicBezTo>
                      <a:pt x="33469" y="0"/>
                      <a:pt x="43140" y="9670"/>
                      <a:pt x="43140" y="21600"/>
                    </a:cubicBezTo>
                  </a:path>
                  <a:path w="43140" h="21600" stroke="0" extrusionOk="0">
                    <a:moveTo>
                      <a:pt x="-1" y="19995"/>
                    </a:moveTo>
                    <a:cubicBezTo>
                      <a:pt x="839" y="8720"/>
                      <a:pt x="10232" y="-1"/>
                      <a:pt x="21540" y="0"/>
                    </a:cubicBezTo>
                    <a:cubicBezTo>
                      <a:pt x="33469" y="0"/>
                      <a:pt x="43140" y="9670"/>
                      <a:pt x="43140" y="21600"/>
                    </a:cubicBezTo>
                    <a:lnTo>
                      <a:pt x="21540" y="21600"/>
                    </a:lnTo>
                    <a:lnTo>
                      <a:pt x="-1" y="19995"/>
                    </a:lnTo>
                    <a:close/>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7245" name="Arc 41">
                <a:extLst>
                  <a:ext uri="{FF2B5EF4-FFF2-40B4-BE49-F238E27FC236}">
                    <a16:creationId xmlns:a16="http://schemas.microsoft.com/office/drawing/2014/main" id="{6E283915-EBE0-E843-BF30-41CF6BA4FA84}"/>
                  </a:ext>
                </a:extLst>
              </p:cNvPr>
              <p:cNvSpPr>
                <a:spLocks/>
              </p:cNvSpPr>
              <p:nvPr/>
            </p:nvSpPr>
            <p:spPr bwMode="auto">
              <a:xfrm>
                <a:off x="4555" y="1824"/>
                <a:ext cx="70" cy="18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7246" name="Arc 42">
                <a:extLst>
                  <a:ext uri="{FF2B5EF4-FFF2-40B4-BE49-F238E27FC236}">
                    <a16:creationId xmlns:a16="http://schemas.microsoft.com/office/drawing/2014/main" id="{925F6FCB-629F-8143-A015-CA5B9CD5E6FE}"/>
                  </a:ext>
                </a:extLst>
              </p:cNvPr>
              <p:cNvSpPr>
                <a:spLocks/>
              </p:cNvSpPr>
              <p:nvPr/>
            </p:nvSpPr>
            <p:spPr bwMode="auto">
              <a:xfrm>
                <a:off x="4633" y="1637"/>
                <a:ext cx="70" cy="188"/>
              </a:xfrm>
              <a:custGeom>
                <a:avLst/>
                <a:gdLst>
                  <a:gd name="T0" fmla="*/ 0 w 43140"/>
                  <a:gd name="T1" fmla="*/ 0 h 21600"/>
                  <a:gd name="T2" fmla="*/ 0 w 43140"/>
                  <a:gd name="T3" fmla="*/ 0 h 21600"/>
                  <a:gd name="T4" fmla="*/ 0 w 43140"/>
                  <a:gd name="T5" fmla="*/ 0 h 21600"/>
                  <a:gd name="T6" fmla="*/ 0 60000 65536"/>
                  <a:gd name="T7" fmla="*/ 0 60000 65536"/>
                  <a:gd name="T8" fmla="*/ 0 60000 65536"/>
                  <a:gd name="T9" fmla="*/ 0 w 43140"/>
                  <a:gd name="T10" fmla="*/ 0 h 21600"/>
                  <a:gd name="T11" fmla="*/ 43140 w 43140"/>
                  <a:gd name="T12" fmla="*/ 21600 h 21600"/>
                </a:gdLst>
                <a:ahLst/>
                <a:cxnLst>
                  <a:cxn ang="T6">
                    <a:pos x="T0" y="T1"/>
                  </a:cxn>
                  <a:cxn ang="T7">
                    <a:pos x="T2" y="T3"/>
                  </a:cxn>
                  <a:cxn ang="T8">
                    <a:pos x="T4" y="T5"/>
                  </a:cxn>
                </a:cxnLst>
                <a:rect l="T9" t="T10" r="T11" b="T12"/>
                <a:pathLst>
                  <a:path w="43140" h="21600" fill="none" extrusionOk="0">
                    <a:moveTo>
                      <a:pt x="-1" y="19995"/>
                    </a:moveTo>
                    <a:cubicBezTo>
                      <a:pt x="839" y="8720"/>
                      <a:pt x="10232" y="-1"/>
                      <a:pt x="21540" y="0"/>
                    </a:cubicBezTo>
                    <a:cubicBezTo>
                      <a:pt x="33469" y="0"/>
                      <a:pt x="43140" y="9670"/>
                      <a:pt x="43140" y="21600"/>
                    </a:cubicBezTo>
                  </a:path>
                  <a:path w="43140" h="21600" stroke="0" extrusionOk="0">
                    <a:moveTo>
                      <a:pt x="-1" y="19995"/>
                    </a:moveTo>
                    <a:cubicBezTo>
                      <a:pt x="839" y="8720"/>
                      <a:pt x="10232" y="-1"/>
                      <a:pt x="21540" y="0"/>
                    </a:cubicBezTo>
                    <a:cubicBezTo>
                      <a:pt x="33469" y="0"/>
                      <a:pt x="43140" y="9670"/>
                      <a:pt x="43140" y="21600"/>
                    </a:cubicBezTo>
                    <a:lnTo>
                      <a:pt x="21540" y="21600"/>
                    </a:lnTo>
                    <a:lnTo>
                      <a:pt x="-1" y="19995"/>
                    </a:lnTo>
                    <a:close/>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7247" name="Arc 43">
                <a:extLst>
                  <a:ext uri="{FF2B5EF4-FFF2-40B4-BE49-F238E27FC236}">
                    <a16:creationId xmlns:a16="http://schemas.microsoft.com/office/drawing/2014/main" id="{982B03C4-9DA3-2841-91AF-9B85C524B8A6}"/>
                  </a:ext>
                </a:extLst>
              </p:cNvPr>
              <p:cNvSpPr>
                <a:spLocks/>
              </p:cNvSpPr>
              <p:nvPr/>
            </p:nvSpPr>
            <p:spPr bwMode="auto">
              <a:xfrm>
                <a:off x="4711" y="1824"/>
                <a:ext cx="70" cy="18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37239" name="Group 44">
              <a:extLst>
                <a:ext uri="{FF2B5EF4-FFF2-40B4-BE49-F238E27FC236}">
                  <a16:creationId xmlns:a16="http://schemas.microsoft.com/office/drawing/2014/main" id="{6086EA4B-87B7-9543-A0BF-02EF5F09E3AC}"/>
                </a:ext>
              </a:extLst>
            </p:cNvPr>
            <p:cNvGrpSpPr>
              <a:grpSpLocks/>
            </p:cNvGrpSpPr>
            <p:nvPr/>
          </p:nvGrpSpPr>
          <p:grpSpPr bwMode="auto">
            <a:xfrm>
              <a:off x="4165" y="1637"/>
              <a:ext cx="304" cy="375"/>
              <a:chOff x="4165" y="1637"/>
              <a:chExt cx="304" cy="375"/>
            </a:xfrm>
          </p:grpSpPr>
          <p:sp>
            <p:nvSpPr>
              <p:cNvPr id="137240" name="Arc 45">
                <a:extLst>
                  <a:ext uri="{FF2B5EF4-FFF2-40B4-BE49-F238E27FC236}">
                    <a16:creationId xmlns:a16="http://schemas.microsoft.com/office/drawing/2014/main" id="{C26FAD1D-1094-F549-A98A-8299554E1EB5}"/>
                  </a:ext>
                </a:extLst>
              </p:cNvPr>
              <p:cNvSpPr>
                <a:spLocks/>
              </p:cNvSpPr>
              <p:nvPr/>
            </p:nvSpPr>
            <p:spPr bwMode="auto">
              <a:xfrm>
                <a:off x="4165" y="1824"/>
                <a:ext cx="70" cy="188"/>
              </a:xfrm>
              <a:custGeom>
                <a:avLst/>
                <a:gdLst>
                  <a:gd name="T0" fmla="*/ 0 w 43149"/>
                  <a:gd name="T1" fmla="*/ 0 h 21600"/>
                  <a:gd name="T2" fmla="*/ 0 w 43149"/>
                  <a:gd name="T3" fmla="*/ 0 h 21600"/>
                  <a:gd name="T4" fmla="*/ 0 w 43149"/>
                  <a:gd name="T5" fmla="*/ 0 h 21600"/>
                  <a:gd name="T6" fmla="*/ 0 60000 65536"/>
                  <a:gd name="T7" fmla="*/ 0 60000 65536"/>
                  <a:gd name="T8" fmla="*/ 0 60000 65536"/>
                  <a:gd name="T9" fmla="*/ 0 w 43149"/>
                  <a:gd name="T10" fmla="*/ 0 h 21600"/>
                  <a:gd name="T11" fmla="*/ 43149 w 43149"/>
                  <a:gd name="T12" fmla="*/ 21600 h 21600"/>
                </a:gdLst>
                <a:ahLst/>
                <a:cxnLst>
                  <a:cxn ang="T6">
                    <a:pos x="T0" y="T1"/>
                  </a:cxn>
                  <a:cxn ang="T7">
                    <a:pos x="T2" y="T3"/>
                  </a:cxn>
                  <a:cxn ang="T8">
                    <a:pos x="T4" y="T5"/>
                  </a:cxn>
                </a:cxnLst>
                <a:rect l="T9" t="T10" r="T11" b="T12"/>
                <a:pathLst>
                  <a:path w="43149" h="21600" fill="none" extrusionOk="0">
                    <a:moveTo>
                      <a:pt x="43149" y="0"/>
                    </a:moveTo>
                    <a:cubicBezTo>
                      <a:pt x="43149" y="11929"/>
                      <a:pt x="33478" y="21600"/>
                      <a:pt x="21549" y="21600"/>
                    </a:cubicBezTo>
                    <a:cubicBezTo>
                      <a:pt x="10197" y="21600"/>
                      <a:pt x="783" y="12814"/>
                      <a:pt x="0" y="1489"/>
                    </a:cubicBezTo>
                  </a:path>
                  <a:path w="43149" h="21600" stroke="0" extrusionOk="0">
                    <a:moveTo>
                      <a:pt x="43149" y="0"/>
                    </a:moveTo>
                    <a:cubicBezTo>
                      <a:pt x="43149" y="11929"/>
                      <a:pt x="33478" y="21600"/>
                      <a:pt x="21549" y="21600"/>
                    </a:cubicBezTo>
                    <a:cubicBezTo>
                      <a:pt x="10197" y="21600"/>
                      <a:pt x="783" y="12814"/>
                      <a:pt x="0" y="1489"/>
                    </a:cubicBezTo>
                    <a:lnTo>
                      <a:pt x="21549" y="0"/>
                    </a:lnTo>
                    <a:lnTo>
                      <a:pt x="43149" y="0"/>
                    </a:lnTo>
                    <a:close/>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7241" name="Arc 46">
                <a:extLst>
                  <a:ext uri="{FF2B5EF4-FFF2-40B4-BE49-F238E27FC236}">
                    <a16:creationId xmlns:a16="http://schemas.microsoft.com/office/drawing/2014/main" id="{FD1666CF-E2F9-2E4B-8554-05F0970852F9}"/>
                  </a:ext>
                </a:extLst>
              </p:cNvPr>
              <p:cNvSpPr>
                <a:spLocks/>
              </p:cNvSpPr>
              <p:nvPr/>
            </p:nvSpPr>
            <p:spPr bwMode="auto">
              <a:xfrm>
                <a:off x="4243" y="1637"/>
                <a:ext cx="70" cy="18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lnTo>
                      <a:pt x="0" y="21600"/>
                    </a:lnTo>
                    <a:close/>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7242" name="Arc 47">
                <a:extLst>
                  <a:ext uri="{FF2B5EF4-FFF2-40B4-BE49-F238E27FC236}">
                    <a16:creationId xmlns:a16="http://schemas.microsoft.com/office/drawing/2014/main" id="{2BCA4CB8-5679-7745-AC21-A8B45547B275}"/>
                  </a:ext>
                </a:extLst>
              </p:cNvPr>
              <p:cNvSpPr>
                <a:spLocks/>
              </p:cNvSpPr>
              <p:nvPr/>
            </p:nvSpPr>
            <p:spPr bwMode="auto">
              <a:xfrm>
                <a:off x="4321" y="1824"/>
                <a:ext cx="70" cy="188"/>
              </a:xfrm>
              <a:custGeom>
                <a:avLst/>
                <a:gdLst>
                  <a:gd name="T0" fmla="*/ 0 w 43149"/>
                  <a:gd name="T1" fmla="*/ 0 h 21600"/>
                  <a:gd name="T2" fmla="*/ 0 w 43149"/>
                  <a:gd name="T3" fmla="*/ 0 h 21600"/>
                  <a:gd name="T4" fmla="*/ 0 w 43149"/>
                  <a:gd name="T5" fmla="*/ 0 h 21600"/>
                  <a:gd name="T6" fmla="*/ 0 60000 65536"/>
                  <a:gd name="T7" fmla="*/ 0 60000 65536"/>
                  <a:gd name="T8" fmla="*/ 0 60000 65536"/>
                  <a:gd name="T9" fmla="*/ 0 w 43149"/>
                  <a:gd name="T10" fmla="*/ 0 h 21600"/>
                  <a:gd name="T11" fmla="*/ 43149 w 43149"/>
                  <a:gd name="T12" fmla="*/ 21600 h 21600"/>
                </a:gdLst>
                <a:ahLst/>
                <a:cxnLst>
                  <a:cxn ang="T6">
                    <a:pos x="T0" y="T1"/>
                  </a:cxn>
                  <a:cxn ang="T7">
                    <a:pos x="T2" y="T3"/>
                  </a:cxn>
                  <a:cxn ang="T8">
                    <a:pos x="T4" y="T5"/>
                  </a:cxn>
                </a:cxnLst>
                <a:rect l="T9" t="T10" r="T11" b="T12"/>
                <a:pathLst>
                  <a:path w="43149" h="21600" fill="none" extrusionOk="0">
                    <a:moveTo>
                      <a:pt x="43149" y="0"/>
                    </a:moveTo>
                    <a:cubicBezTo>
                      <a:pt x="43149" y="11929"/>
                      <a:pt x="33478" y="21600"/>
                      <a:pt x="21549" y="21600"/>
                    </a:cubicBezTo>
                    <a:cubicBezTo>
                      <a:pt x="10197" y="21600"/>
                      <a:pt x="783" y="12814"/>
                      <a:pt x="0" y="1489"/>
                    </a:cubicBezTo>
                  </a:path>
                  <a:path w="43149" h="21600" stroke="0" extrusionOk="0">
                    <a:moveTo>
                      <a:pt x="43149" y="0"/>
                    </a:moveTo>
                    <a:cubicBezTo>
                      <a:pt x="43149" y="11929"/>
                      <a:pt x="33478" y="21600"/>
                      <a:pt x="21549" y="21600"/>
                    </a:cubicBezTo>
                    <a:cubicBezTo>
                      <a:pt x="10197" y="21600"/>
                      <a:pt x="783" y="12814"/>
                      <a:pt x="0" y="1489"/>
                    </a:cubicBezTo>
                    <a:lnTo>
                      <a:pt x="21549" y="0"/>
                    </a:lnTo>
                    <a:lnTo>
                      <a:pt x="43149" y="0"/>
                    </a:lnTo>
                    <a:close/>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7243" name="Arc 48">
                <a:extLst>
                  <a:ext uri="{FF2B5EF4-FFF2-40B4-BE49-F238E27FC236}">
                    <a16:creationId xmlns:a16="http://schemas.microsoft.com/office/drawing/2014/main" id="{5083A581-715C-504C-8CAF-1F98BE051583}"/>
                  </a:ext>
                </a:extLst>
              </p:cNvPr>
              <p:cNvSpPr>
                <a:spLocks/>
              </p:cNvSpPr>
              <p:nvPr/>
            </p:nvSpPr>
            <p:spPr bwMode="auto">
              <a:xfrm>
                <a:off x="4399" y="1637"/>
                <a:ext cx="70" cy="18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lnTo>
                      <a:pt x="0" y="21600"/>
                    </a:lnTo>
                    <a:close/>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37233" name="Line 49">
            <a:extLst>
              <a:ext uri="{FF2B5EF4-FFF2-40B4-BE49-F238E27FC236}">
                <a16:creationId xmlns:a16="http://schemas.microsoft.com/office/drawing/2014/main" id="{5664CF06-A94D-744E-BBF3-B357F0E5C5B3}"/>
              </a:ext>
            </a:extLst>
          </p:cNvPr>
          <p:cNvSpPr>
            <a:spLocks noChangeShapeType="1"/>
          </p:cNvSpPr>
          <p:nvPr/>
        </p:nvSpPr>
        <p:spPr bwMode="auto">
          <a:xfrm>
            <a:off x="6013450" y="2520950"/>
            <a:ext cx="596900" cy="825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234" name="Rectangle 50">
            <a:extLst>
              <a:ext uri="{FF2B5EF4-FFF2-40B4-BE49-F238E27FC236}">
                <a16:creationId xmlns:a16="http://schemas.microsoft.com/office/drawing/2014/main" id="{D3804793-1444-504E-9A1E-8BBD73C63468}"/>
              </a:ext>
            </a:extLst>
          </p:cNvPr>
          <p:cNvSpPr>
            <a:spLocks noChangeArrowheads="1"/>
          </p:cNvSpPr>
          <p:nvPr/>
        </p:nvSpPr>
        <p:spPr bwMode="auto">
          <a:xfrm>
            <a:off x="6140450" y="3263900"/>
            <a:ext cx="2149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a:t>Note phase </a:t>
            </a:r>
            <a:r>
              <a:rPr lang="ja-JP" altLang="en-GB" sz="1800"/>
              <a:t>‘</a:t>
            </a:r>
            <a:r>
              <a:rPr lang="en-GB" altLang="ja-JP" sz="1800"/>
              <a:t>switch</a:t>
            </a:r>
            <a:r>
              <a:rPr lang="ja-JP" altLang="en-GB" sz="1800"/>
              <a:t>’</a:t>
            </a:r>
            <a:endParaRPr lang="en-GB" altLang="en-US" sz="1800"/>
          </a:p>
        </p:txBody>
      </p:sp>
      <p:sp>
        <p:nvSpPr>
          <p:cNvPr id="137235" name="Line 51">
            <a:extLst>
              <a:ext uri="{FF2B5EF4-FFF2-40B4-BE49-F238E27FC236}">
                <a16:creationId xmlns:a16="http://schemas.microsoft.com/office/drawing/2014/main" id="{9437698E-1C78-7F43-8576-F56D7348EF18}"/>
              </a:ext>
            </a:extLst>
          </p:cNvPr>
          <p:cNvSpPr>
            <a:spLocks noChangeShapeType="1"/>
          </p:cNvSpPr>
          <p:nvPr/>
        </p:nvSpPr>
        <p:spPr bwMode="auto">
          <a:xfrm>
            <a:off x="6470650" y="2520950"/>
            <a:ext cx="139700" cy="825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236" name="Rectangle 52">
            <a:extLst>
              <a:ext uri="{FF2B5EF4-FFF2-40B4-BE49-F238E27FC236}">
                <a16:creationId xmlns:a16="http://schemas.microsoft.com/office/drawing/2014/main" id="{77E99800-2231-CD4E-88FA-C759234FA9DB}"/>
              </a:ext>
            </a:extLst>
          </p:cNvPr>
          <p:cNvSpPr>
            <a:spLocks noChangeArrowheads="1"/>
          </p:cNvSpPr>
          <p:nvPr/>
        </p:nvSpPr>
        <p:spPr bwMode="auto">
          <a:xfrm>
            <a:off x="7054850" y="2197100"/>
            <a:ext cx="2492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b="1" i="1"/>
              <a:t>t</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a:extLst>
              <a:ext uri="{FF2B5EF4-FFF2-40B4-BE49-F238E27FC236}">
                <a16:creationId xmlns:a16="http://schemas.microsoft.com/office/drawing/2014/main" id="{E0161BC0-1DFF-FF4B-9204-4A11C71C94F1}"/>
              </a:ext>
            </a:extLst>
          </p:cNvPr>
          <p:cNvSpPr>
            <a:spLocks noChangeArrowheads="1"/>
          </p:cNvSpPr>
          <p:nvPr/>
        </p:nvSpPr>
        <p:spPr bwMode="auto">
          <a:xfrm>
            <a:off x="598488" y="835025"/>
            <a:ext cx="8077200" cy="762000"/>
          </a:xfrm>
          <a:prstGeom prst="rect">
            <a:avLst/>
          </a:prstGeom>
          <a:noFill/>
          <a:ln w="12700">
            <a:noFill/>
            <a:miter lim="800000"/>
            <a:headEnd/>
            <a:tailEnd/>
          </a:ln>
          <a:effectLst/>
        </p:spPr>
        <p:txBody>
          <a:bodyPr lIns="90488" tIns="44450" rIns="90488" bIns="44450" anchor="ctr"/>
          <a:lstStyle/>
          <a:p>
            <a:pPr>
              <a:lnSpc>
                <a:spcPct val="90000"/>
              </a:lnSpc>
              <a:defRPr/>
            </a:pPr>
            <a:r>
              <a:rPr lang="en-GB" sz="3000" b="1" dirty="0">
                <a:solidFill>
                  <a:schemeClr val="tx2">
                    <a:lumMod val="75000"/>
                  </a:schemeClr>
                </a:solidFill>
                <a:latin typeface="Arial" charset="0"/>
                <a:ea typeface="+mn-ea"/>
              </a:rPr>
              <a:t>Amplitude Modulation</a:t>
            </a:r>
          </a:p>
        </p:txBody>
      </p:sp>
      <p:sp>
        <p:nvSpPr>
          <p:cNvPr id="139266" name="Rectangle 3">
            <a:extLst>
              <a:ext uri="{FF2B5EF4-FFF2-40B4-BE49-F238E27FC236}">
                <a16:creationId xmlns:a16="http://schemas.microsoft.com/office/drawing/2014/main" id="{CC7D1837-38BB-E947-B955-0EAAC3518523}"/>
              </a:ext>
            </a:extLst>
          </p:cNvPr>
          <p:cNvSpPr>
            <a:spLocks noChangeArrowheads="1"/>
          </p:cNvSpPr>
          <p:nvPr/>
        </p:nvSpPr>
        <p:spPr bwMode="auto">
          <a:xfrm>
            <a:off x="1320800" y="4953000"/>
            <a:ext cx="66929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30000"/>
              </a:spcBef>
              <a:buClr>
                <a:schemeClr val="accent2"/>
              </a:buClr>
              <a:buSzPct val="75000"/>
            </a:pPr>
            <a:r>
              <a:rPr lang="en-GB" altLang="en-US" sz="2400"/>
              <a:t>Can carry n-bits/symbol with 2</a:t>
            </a:r>
            <a:r>
              <a:rPr lang="en-GB" altLang="en-US" sz="2400" baseline="30000"/>
              <a:t>n</a:t>
            </a:r>
            <a:r>
              <a:rPr lang="en-GB" altLang="en-US" sz="2400"/>
              <a:t> amplitudes</a:t>
            </a:r>
          </a:p>
          <a:p>
            <a:pPr>
              <a:lnSpc>
                <a:spcPct val="90000"/>
              </a:lnSpc>
              <a:spcBef>
                <a:spcPct val="30000"/>
              </a:spcBef>
              <a:buClr>
                <a:schemeClr val="accent2"/>
              </a:buClr>
              <a:buSzPct val="75000"/>
            </a:pPr>
            <a:r>
              <a:rPr lang="en-GB" altLang="en-US" sz="2400"/>
              <a:t>Envelope varies with the data - sensitive to amplitude distortion</a:t>
            </a:r>
          </a:p>
        </p:txBody>
      </p:sp>
      <p:sp>
        <p:nvSpPr>
          <p:cNvPr id="139267" name="Oval 4">
            <a:extLst>
              <a:ext uri="{FF2B5EF4-FFF2-40B4-BE49-F238E27FC236}">
                <a16:creationId xmlns:a16="http://schemas.microsoft.com/office/drawing/2014/main" id="{276D16B8-57DE-DB4E-B209-2E439CC8D5DF}"/>
              </a:ext>
            </a:extLst>
          </p:cNvPr>
          <p:cNvSpPr>
            <a:spLocks noChangeArrowheads="1"/>
          </p:cNvSpPr>
          <p:nvPr/>
        </p:nvSpPr>
        <p:spPr bwMode="auto">
          <a:xfrm>
            <a:off x="1339850" y="2012950"/>
            <a:ext cx="2578100" cy="2578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9268" name="Oval 6">
            <a:extLst>
              <a:ext uri="{FF2B5EF4-FFF2-40B4-BE49-F238E27FC236}">
                <a16:creationId xmlns:a16="http://schemas.microsoft.com/office/drawing/2014/main" id="{6CECDB9D-85C7-1C40-97F5-5EC0974F99A3}"/>
              </a:ext>
            </a:extLst>
          </p:cNvPr>
          <p:cNvSpPr>
            <a:spLocks noChangeArrowheads="1"/>
          </p:cNvSpPr>
          <p:nvPr/>
        </p:nvSpPr>
        <p:spPr bwMode="auto">
          <a:xfrm>
            <a:off x="2559050" y="1936750"/>
            <a:ext cx="139700" cy="139700"/>
          </a:xfrm>
          <a:prstGeom prst="ellipse">
            <a:avLst/>
          </a:prstGeom>
          <a:solidFill>
            <a:schemeClr val="bg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9269" name="Oval 7">
            <a:extLst>
              <a:ext uri="{FF2B5EF4-FFF2-40B4-BE49-F238E27FC236}">
                <a16:creationId xmlns:a16="http://schemas.microsoft.com/office/drawing/2014/main" id="{E15F55AF-AEA0-B04A-ADAA-87D1C9D12D7E}"/>
              </a:ext>
            </a:extLst>
          </p:cNvPr>
          <p:cNvSpPr>
            <a:spLocks noChangeArrowheads="1"/>
          </p:cNvSpPr>
          <p:nvPr/>
        </p:nvSpPr>
        <p:spPr bwMode="auto">
          <a:xfrm>
            <a:off x="2559050" y="3232150"/>
            <a:ext cx="139700" cy="139700"/>
          </a:xfrm>
          <a:prstGeom prst="ellipse">
            <a:avLst/>
          </a:prstGeom>
          <a:solidFill>
            <a:schemeClr val="bg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9270" name="Oval 8">
            <a:extLst>
              <a:ext uri="{FF2B5EF4-FFF2-40B4-BE49-F238E27FC236}">
                <a16:creationId xmlns:a16="http://schemas.microsoft.com/office/drawing/2014/main" id="{B0B352DA-3BA1-514B-8093-529BC0BC3BE4}"/>
              </a:ext>
            </a:extLst>
          </p:cNvPr>
          <p:cNvSpPr>
            <a:spLocks noChangeArrowheads="1"/>
          </p:cNvSpPr>
          <p:nvPr/>
        </p:nvSpPr>
        <p:spPr bwMode="auto">
          <a:xfrm>
            <a:off x="2559050" y="2317750"/>
            <a:ext cx="139700" cy="139700"/>
          </a:xfrm>
          <a:prstGeom prst="ellipse">
            <a:avLst/>
          </a:prstGeom>
          <a:solidFill>
            <a:schemeClr val="bg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9271" name="Oval 9">
            <a:extLst>
              <a:ext uri="{FF2B5EF4-FFF2-40B4-BE49-F238E27FC236}">
                <a16:creationId xmlns:a16="http://schemas.microsoft.com/office/drawing/2014/main" id="{B4020BF5-DA35-FC43-9A9D-ECF76F163F71}"/>
              </a:ext>
            </a:extLst>
          </p:cNvPr>
          <p:cNvSpPr>
            <a:spLocks noChangeArrowheads="1"/>
          </p:cNvSpPr>
          <p:nvPr/>
        </p:nvSpPr>
        <p:spPr bwMode="auto">
          <a:xfrm>
            <a:off x="2559050" y="2622550"/>
            <a:ext cx="139700" cy="139700"/>
          </a:xfrm>
          <a:prstGeom prst="ellipse">
            <a:avLst/>
          </a:prstGeom>
          <a:solidFill>
            <a:schemeClr val="bg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9272" name="Oval 10">
            <a:extLst>
              <a:ext uri="{FF2B5EF4-FFF2-40B4-BE49-F238E27FC236}">
                <a16:creationId xmlns:a16="http://schemas.microsoft.com/office/drawing/2014/main" id="{F58370FD-D2E5-924E-AB7F-D65B4F749BF2}"/>
              </a:ext>
            </a:extLst>
          </p:cNvPr>
          <p:cNvSpPr>
            <a:spLocks noChangeArrowheads="1"/>
          </p:cNvSpPr>
          <p:nvPr/>
        </p:nvSpPr>
        <p:spPr bwMode="auto">
          <a:xfrm>
            <a:off x="2559050" y="2927350"/>
            <a:ext cx="139700" cy="139700"/>
          </a:xfrm>
          <a:prstGeom prst="ellipse">
            <a:avLst/>
          </a:prstGeom>
          <a:solidFill>
            <a:schemeClr val="bg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9273" name="Oval 11">
            <a:extLst>
              <a:ext uri="{FF2B5EF4-FFF2-40B4-BE49-F238E27FC236}">
                <a16:creationId xmlns:a16="http://schemas.microsoft.com/office/drawing/2014/main" id="{ECCF4291-01A8-6243-881D-6B9548491AD8}"/>
              </a:ext>
            </a:extLst>
          </p:cNvPr>
          <p:cNvSpPr>
            <a:spLocks noChangeArrowheads="1"/>
          </p:cNvSpPr>
          <p:nvPr/>
        </p:nvSpPr>
        <p:spPr bwMode="auto">
          <a:xfrm>
            <a:off x="2559050" y="4527550"/>
            <a:ext cx="139700" cy="139700"/>
          </a:xfrm>
          <a:prstGeom prst="ellipse">
            <a:avLst/>
          </a:prstGeom>
          <a:solidFill>
            <a:schemeClr val="bg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9274" name="Oval 12">
            <a:extLst>
              <a:ext uri="{FF2B5EF4-FFF2-40B4-BE49-F238E27FC236}">
                <a16:creationId xmlns:a16="http://schemas.microsoft.com/office/drawing/2014/main" id="{0BE9F821-E577-1F4F-8B03-E2678542CE58}"/>
              </a:ext>
            </a:extLst>
          </p:cNvPr>
          <p:cNvSpPr>
            <a:spLocks noChangeArrowheads="1"/>
          </p:cNvSpPr>
          <p:nvPr/>
        </p:nvSpPr>
        <p:spPr bwMode="auto">
          <a:xfrm>
            <a:off x="2559050" y="4146550"/>
            <a:ext cx="139700" cy="139700"/>
          </a:xfrm>
          <a:prstGeom prst="ellipse">
            <a:avLst/>
          </a:prstGeom>
          <a:solidFill>
            <a:schemeClr val="bg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9275" name="Oval 13">
            <a:extLst>
              <a:ext uri="{FF2B5EF4-FFF2-40B4-BE49-F238E27FC236}">
                <a16:creationId xmlns:a16="http://schemas.microsoft.com/office/drawing/2014/main" id="{188AEF44-6826-644E-9931-7DC60C426CB3}"/>
              </a:ext>
            </a:extLst>
          </p:cNvPr>
          <p:cNvSpPr>
            <a:spLocks noChangeArrowheads="1"/>
          </p:cNvSpPr>
          <p:nvPr/>
        </p:nvSpPr>
        <p:spPr bwMode="auto">
          <a:xfrm>
            <a:off x="2559050" y="3536950"/>
            <a:ext cx="139700" cy="139700"/>
          </a:xfrm>
          <a:prstGeom prst="ellipse">
            <a:avLst/>
          </a:prstGeom>
          <a:solidFill>
            <a:schemeClr val="bg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9276" name="Oval 14">
            <a:extLst>
              <a:ext uri="{FF2B5EF4-FFF2-40B4-BE49-F238E27FC236}">
                <a16:creationId xmlns:a16="http://schemas.microsoft.com/office/drawing/2014/main" id="{F2A75726-9462-6440-96DA-EB0E9A82974C}"/>
              </a:ext>
            </a:extLst>
          </p:cNvPr>
          <p:cNvSpPr>
            <a:spLocks noChangeArrowheads="1"/>
          </p:cNvSpPr>
          <p:nvPr/>
        </p:nvSpPr>
        <p:spPr bwMode="auto">
          <a:xfrm>
            <a:off x="2559050" y="3841750"/>
            <a:ext cx="139700" cy="139700"/>
          </a:xfrm>
          <a:prstGeom prst="ellipse">
            <a:avLst/>
          </a:prstGeom>
          <a:solidFill>
            <a:schemeClr val="bg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9277" name="Line 15">
            <a:extLst>
              <a:ext uri="{FF2B5EF4-FFF2-40B4-BE49-F238E27FC236}">
                <a16:creationId xmlns:a16="http://schemas.microsoft.com/office/drawing/2014/main" id="{535617C1-4831-694C-ACF3-5FFB5FD39E73}"/>
              </a:ext>
            </a:extLst>
          </p:cNvPr>
          <p:cNvSpPr>
            <a:spLocks noChangeShapeType="1"/>
          </p:cNvSpPr>
          <p:nvPr/>
        </p:nvSpPr>
        <p:spPr bwMode="auto">
          <a:xfrm flipV="1">
            <a:off x="2628900" y="2000250"/>
            <a:ext cx="0" cy="2603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00D82E2-9D5A-3E49-BFD5-A8FB7083A90C}"/>
                  </a:ext>
                </a:extLst>
              </p:cNvPr>
              <p:cNvSpPr/>
              <p:nvPr/>
            </p:nvSpPr>
            <p:spPr>
              <a:xfrm>
                <a:off x="4551621" y="2586940"/>
                <a:ext cx="4572000" cy="954107"/>
              </a:xfrm>
              <a:prstGeom prst="rect">
                <a:avLst/>
              </a:prstGeom>
            </p:spPr>
            <p:txBody>
              <a:bodyPr>
                <a:spAutoFit/>
              </a:bodyPr>
              <a:lstStyle/>
              <a:p>
                <a:pPr>
                  <a:tabLst>
                    <a:tab pos="990600" algn="l"/>
                  </a:tabLst>
                </a:pPr>
                <a14:m>
                  <m:oMath xmlns:m="http://schemas.openxmlformats.org/officeDocument/2006/math">
                    <m:r>
                      <a:rPr lang="en-GB" sz="2800" i="1" smtClean="0">
                        <a:effectLst/>
                        <a:latin typeface="Cambria Math" panose="02040503050406030204" pitchFamily="18" charset="0"/>
                        <a:ea typeface="Times New Roman" panose="02020603050405020304" pitchFamily="18" charset="0"/>
                        <a:cs typeface="Times New Roman" panose="02020603050405020304" pitchFamily="18" charset="0"/>
                      </a:rPr>
                      <m:t>𝑥</m:t>
                    </m:r>
                    <m:d>
                      <m:d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d>
                      <m:d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e>
                    </m:d>
                    <m:func>
                      <m:func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GB" sz="2800">
                            <a:effectLst/>
                            <a:latin typeface="Cambria Math" panose="02040503050406030204" pitchFamily="18" charset="0"/>
                            <a:ea typeface="Times New Roman" panose="02020603050405020304" pitchFamily="18" charset="0"/>
                            <a:cs typeface="Times New Roman" panose="02020603050405020304" pitchFamily="18" charset="0"/>
                          </a:rPr>
                          <m:t>cos</m:t>
                        </m:r>
                      </m:fName>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m:t>
                        </m:r>
                      </m:e>
                    </m:func>
                  </m:oMath>
                </a14:m>
                <a:r>
                  <a:rPr lang="en-GB" sz="2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990600" algn="l"/>
                  </a:tabLst>
                </a:pPr>
                <a14:m>
                  <m:oMath xmlns:m="http://schemas.openxmlformats.org/officeDocument/2006/math">
                    <m:sSub>
                      <m:sSub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d>
                      <m:d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e>
                    </m:d>
                  </m:oMath>
                </a14:m>
                <a:r>
                  <a:rPr lang="en-GB" sz="2800" dirty="0">
                    <a:effectLst/>
                    <a:latin typeface="Calibri" panose="020F0502020204030204" pitchFamily="34" charset="0"/>
                    <a:ea typeface="Times New Roman" panose="02020603050405020304" pitchFamily="18" charset="0"/>
                    <a:cs typeface="Times New Roman" panose="02020603050405020304" pitchFamily="18" charset="0"/>
                  </a:rPr>
                  <a:t> conveys the data</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900D82E2-9D5A-3E49-BFD5-A8FB7083A90C}"/>
                  </a:ext>
                </a:extLst>
              </p:cNvPr>
              <p:cNvSpPr>
                <a:spLocks noRot="1" noChangeAspect="1" noMove="1" noResize="1" noEditPoints="1" noAdjustHandles="1" noChangeArrowheads="1" noChangeShapeType="1" noTextEdit="1"/>
              </p:cNvSpPr>
              <p:nvPr/>
            </p:nvSpPr>
            <p:spPr>
              <a:xfrm>
                <a:off x="4551621" y="2586940"/>
                <a:ext cx="4572000" cy="954107"/>
              </a:xfrm>
              <a:prstGeom prst="rect">
                <a:avLst/>
              </a:prstGeom>
              <a:blipFill>
                <a:blip r:embed="rId3"/>
                <a:stretch>
                  <a:fillRect l="-831" b="-17105"/>
                </a:stretch>
              </a:blipFill>
            </p:spPr>
            <p:txBody>
              <a:bodyPr/>
              <a:lstStyle/>
              <a:p>
                <a:r>
                  <a:rPr lang="en-US">
                    <a:noFill/>
                  </a:rPr>
                  <a:t> </a:t>
                </a:r>
              </a:p>
            </p:txBody>
          </p:sp>
        </mc:Fallback>
      </mc:AlternateContent>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a:extLst>
              <a:ext uri="{FF2B5EF4-FFF2-40B4-BE49-F238E27FC236}">
                <a16:creationId xmlns:a16="http://schemas.microsoft.com/office/drawing/2014/main" id="{1E7216EF-ADA2-2240-BFF2-A99F5CA70CF5}"/>
              </a:ext>
            </a:extLst>
          </p:cNvPr>
          <p:cNvSpPr>
            <a:spLocks noGrp="1" noChangeArrowheads="1"/>
          </p:cNvSpPr>
          <p:nvPr>
            <p:ph type="title"/>
          </p:nvPr>
        </p:nvSpPr>
        <p:spPr>
          <a:xfrm>
            <a:off x="249238" y="598488"/>
            <a:ext cx="8489950" cy="1296987"/>
          </a:xfrm>
          <a:noFill/>
        </p:spPr>
        <p:txBody>
          <a:bodyPr lIns="90488" tIns="44450" rIns="90488" bIns="44450" anchor="ctr"/>
          <a:lstStyle/>
          <a:p>
            <a:pPr eaLnBrk="1" hangingPunct="1"/>
            <a:r>
              <a:rPr lang="en-GB" altLang="en-US">
                <a:ea typeface="ＭＳ Ｐゴシック" panose="020B0600070205080204" pitchFamily="34" charset="-128"/>
              </a:rPr>
              <a:t>Phase Modulation</a:t>
            </a:r>
          </a:p>
        </p:txBody>
      </p:sp>
      <p:sp>
        <p:nvSpPr>
          <p:cNvPr id="141314" name="Rectangle 3">
            <a:extLst>
              <a:ext uri="{FF2B5EF4-FFF2-40B4-BE49-F238E27FC236}">
                <a16:creationId xmlns:a16="http://schemas.microsoft.com/office/drawing/2014/main" id="{B07DC37B-7FC8-5E46-B608-F16AE0E84CD2}"/>
              </a:ext>
            </a:extLst>
          </p:cNvPr>
          <p:cNvSpPr>
            <a:spLocks noGrp="1" noChangeArrowheads="1"/>
          </p:cNvSpPr>
          <p:nvPr>
            <p:ph type="body" idx="1"/>
          </p:nvPr>
        </p:nvSpPr>
        <p:spPr>
          <a:xfrm>
            <a:off x="1150938" y="4851400"/>
            <a:ext cx="7119937" cy="1346200"/>
          </a:xfrm>
          <a:noFill/>
        </p:spPr>
        <p:txBody>
          <a:bodyPr lIns="90488" tIns="44450" rIns="90488" bIns="44450"/>
          <a:lstStyle/>
          <a:p>
            <a:pPr eaLnBrk="1" hangingPunct="1"/>
            <a:r>
              <a:rPr lang="en-GB" altLang="en-US">
                <a:ea typeface="ＭＳ Ｐゴシック" panose="020B0600070205080204" pitchFamily="34" charset="-128"/>
              </a:rPr>
              <a:t>Can carry n-bits/symbol with 2</a:t>
            </a:r>
            <a:r>
              <a:rPr lang="en-GB" altLang="en-US" baseline="30000">
                <a:ea typeface="ＭＳ Ｐゴシック" panose="020B0600070205080204" pitchFamily="34" charset="-128"/>
              </a:rPr>
              <a:t>n</a:t>
            </a:r>
            <a:r>
              <a:rPr lang="en-GB" altLang="en-US">
                <a:ea typeface="ＭＳ Ｐゴシック" panose="020B0600070205080204" pitchFamily="34" charset="-128"/>
              </a:rPr>
              <a:t> phases</a:t>
            </a:r>
          </a:p>
          <a:p>
            <a:pPr eaLnBrk="1" hangingPunct="1"/>
            <a:r>
              <a:rPr lang="en-GB" altLang="en-US">
                <a:ea typeface="ＭＳ Ｐゴシック" panose="020B0600070205080204" pitchFamily="34" charset="-128"/>
              </a:rPr>
              <a:t>Constant envelope provides tolerance to amplitude distortion</a:t>
            </a:r>
          </a:p>
        </p:txBody>
      </p:sp>
      <p:grpSp>
        <p:nvGrpSpPr>
          <p:cNvPr id="141315" name="Group 4">
            <a:extLst>
              <a:ext uri="{FF2B5EF4-FFF2-40B4-BE49-F238E27FC236}">
                <a16:creationId xmlns:a16="http://schemas.microsoft.com/office/drawing/2014/main" id="{37FA9447-276C-9040-8372-F3639595FE85}"/>
              </a:ext>
            </a:extLst>
          </p:cNvPr>
          <p:cNvGrpSpPr>
            <a:grpSpLocks/>
          </p:cNvGrpSpPr>
          <p:nvPr/>
        </p:nvGrpSpPr>
        <p:grpSpPr bwMode="auto">
          <a:xfrm>
            <a:off x="1060450" y="1784350"/>
            <a:ext cx="2590800" cy="2590800"/>
            <a:chOff x="724" y="1436"/>
            <a:chExt cx="1768" cy="1632"/>
          </a:xfrm>
        </p:grpSpPr>
        <p:sp>
          <p:nvSpPr>
            <p:cNvPr id="141317" name="Oval 5">
              <a:extLst>
                <a:ext uri="{FF2B5EF4-FFF2-40B4-BE49-F238E27FC236}">
                  <a16:creationId xmlns:a16="http://schemas.microsoft.com/office/drawing/2014/main" id="{C3309224-6C6F-4B4B-AA1A-A3184402C966}"/>
                </a:ext>
              </a:extLst>
            </p:cNvPr>
            <p:cNvSpPr>
              <a:spLocks noChangeArrowheads="1"/>
            </p:cNvSpPr>
            <p:nvPr/>
          </p:nvSpPr>
          <p:spPr bwMode="auto">
            <a:xfrm>
              <a:off x="732" y="1444"/>
              <a:ext cx="1760" cy="162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1318" name="Line 6">
              <a:extLst>
                <a:ext uri="{FF2B5EF4-FFF2-40B4-BE49-F238E27FC236}">
                  <a16:creationId xmlns:a16="http://schemas.microsoft.com/office/drawing/2014/main" id="{CF0D0713-9019-344B-B2D4-3A578FF5B660}"/>
                </a:ext>
              </a:extLst>
            </p:cNvPr>
            <p:cNvSpPr>
              <a:spLocks noChangeShapeType="1"/>
            </p:cNvSpPr>
            <p:nvPr/>
          </p:nvSpPr>
          <p:spPr bwMode="auto">
            <a:xfrm flipV="1">
              <a:off x="1616" y="1676"/>
              <a:ext cx="616" cy="5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1319" name="Line 7">
              <a:extLst>
                <a:ext uri="{FF2B5EF4-FFF2-40B4-BE49-F238E27FC236}">
                  <a16:creationId xmlns:a16="http://schemas.microsoft.com/office/drawing/2014/main" id="{5E4EB699-B164-054E-875B-AA1AA7EC711C}"/>
                </a:ext>
              </a:extLst>
            </p:cNvPr>
            <p:cNvSpPr>
              <a:spLocks noChangeShapeType="1"/>
            </p:cNvSpPr>
            <p:nvPr/>
          </p:nvSpPr>
          <p:spPr bwMode="auto">
            <a:xfrm>
              <a:off x="1616" y="2260"/>
              <a:ext cx="616" cy="56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1320" name="Line 8">
              <a:extLst>
                <a:ext uri="{FF2B5EF4-FFF2-40B4-BE49-F238E27FC236}">
                  <a16:creationId xmlns:a16="http://schemas.microsoft.com/office/drawing/2014/main" id="{127D8919-7FCA-4F44-84DD-77C1B97BC262}"/>
                </a:ext>
              </a:extLst>
            </p:cNvPr>
            <p:cNvSpPr>
              <a:spLocks noChangeShapeType="1"/>
            </p:cNvSpPr>
            <p:nvPr/>
          </p:nvSpPr>
          <p:spPr bwMode="auto">
            <a:xfrm flipH="1">
              <a:off x="984" y="2260"/>
              <a:ext cx="632" cy="56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1321" name="Line 9">
              <a:extLst>
                <a:ext uri="{FF2B5EF4-FFF2-40B4-BE49-F238E27FC236}">
                  <a16:creationId xmlns:a16="http://schemas.microsoft.com/office/drawing/2014/main" id="{FE69FC00-FCAC-594B-9D00-34F9C6EC89A6}"/>
                </a:ext>
              </a:extLst>
            </p:cNvPr>
            <p:cNvSpPr>
              <a:spLocks noChangeShapeType="1"/>
            </p:cNvSpPr>
            <p:nvPr/>
          </p:nvSpPr>
          <p:spPr bwMode="auto">
            <a:xfrm flipH="1" flipV="1">
              <a:off x="984" y="1676"/>
              <a:ext cx="632" cy="5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1322" name="Line 10">
              <a:extLst>
                <a:ext uri="{FF2B5EF4-FFF2-40B4-BE49-F238E27FC236}">
                  <a16:creationId xmlns:a16="http://schemas.microsoft.com/office/drawing/2014/main" id="{7B5C0C81-4DCC-294E-A554-24C2F2571E5C}"/>
                </a:ext>
              </a:extLst>
            </p:cNvPr>
            <p:cNvSpPr>
              <a:spLocks noChangeShapeType="1"/>
            </p:cNvSpPr>
            <p:nvPr/>
          </p:nvSpPr>
          <p:spPr bwMode="auto">
            <a:xfrm flipV="1">
              <a:off x="1612" y="1436"/>
              <a:ext cx="0" cy="82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1323" name="Line 11">
              <a:extLst>
                <a:ext uri="{FF2B5EF4-FFF2-40B4-BE49-F238E27FC236}">
                  <a16:creationId xmlns:a16="http://schemas.microsoft.com/office/drawing/2014/main" id="{16AB7BDA-5D49-D641-8850-07B9FBD789E0}"/>
                </a:ext>
              </a:extLst>
            </p:cNvPr>
            <p:cNvSpPr>
              <a:spLocks noChangeShapeType="1"/>
            </p:cNvSpPr>
            <p:nvPr/>
          </p:nvSpPr>
          <p:spPr bwMode="auto">
            <a:xfrm flipH="1">
              <a:off x="724" y="2256"/>
              <a:ext cx="89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1324" name="Line 12">
              <a:extLst>
                <a:ext uri="{FF2B5EF4-FFF2-40B4-BE49-F238E27FC236}">
                  <a16:creationId xmlns:a16="http://schemas.microsoft.com/office/drawing/2014/main" id="{0E0DD08F-A1D4-0B40-B91E-FF0EEDF73010}"/>
                </a:ext>
              </a:extLst>
            </p:cNvPr>
            <p:cNvSpPr>
              <a:spLocks noChangeShapeType="1"/>
            </p:cNvSpPr>
            <p:nvPr/>
          </p:nvSpPr>
          <p:spPr bwMode="auto">
            <a:xfrm>
              <a:off x="1616" y="2256"/>
              <a:ext cx="87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1325" name="Line 13">
              <a:extLst>
                <a:ext uri="{FF2B5EF4-FFF2-40B4-BE49-F238E27FC236}">
                  <a16:creationId xmlns:a16="http://schemas.microsoft.com/office/drawing/2014/main" id="{1EAD8DD6-EEF7-7E4F-BE2D-B98513CF6296}"/>
                </a:ext>
              </a:extLst>
            </p:cNvPr>
            <p:cNvSpPr>
              <a:spLocks noChangeShapeType="1"/>
            </p:cNvSpPr>
            <p:nvPr/>
          </p:nvSpPr>
          <p:spPr bwMode="auto">
            <a:xfrm>
              <a:off x="1612" y="2260"/>
              <a:ext cx="0" cy="80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5A0E2891-E10F-7F43-910E-8797F398E1F6}"/>
                  </a:ext>
                </a:extLst>
              </p:cNvPr>
              <p:cNvSpPr/>
              <p:nvPr/>
            </p:nvSpPr>
            <p:spPr>
              <a:xfrm>
                <a:off x="4551621" y="2586940"/>
                <a:ext cx="4572000" cy="954107"/>
              </a:xfrm>
              <a:prstGeom prst="rect">
                <a:avLst/>
              </a:prstGeom>
            </p:spPr>
            <p:txBody>
              <a:bodyPr>
                <a:spAutoFit/>
              </a:bodyPr>
              <a:lstStyle/>
              <a:p>
                <a:pPr>
                  <a:tabLst>
                    <a:tab pos="990600" algn="l"/>
                  </a:tabLst>
                </a:pPr>
                <a14:m>
                  <m:oMath xmlns:m="http://schemas.openxmlformats.org/officeDocument/2006/math">
                    <m:r>
                      <a:rPr lang="en-GB" sz="2800" i="1" smtClean="0">
                        <a:effectLst/>
                        <a:latin typeface="Cambria Math" panose="02040503050406030204" pitchFamily="18" charset="0"/>
                        <a:ea typeface="Times New Roman" panose="02020603050405020304" pitchFamily="18" charset="0"/>
                        <a:cs typeface="Times New Roman" panose="02020603050405020304" pitchFamily="18" charset="0"/>
                      </a:rPr>
                      <m:t>𝑥</m:t>
                    </m:r>
                    <m:d>
                      <m:d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GB" sz="2800">
                            <a:effectLst/>
                            <a:latin typeface="Cambria Math" panose="02040503050406030204" pitchFamily="18" charset="0"/>
                            <a:ea typeface="Times New Roman" panose="02020603050405020304" pitchFamily="18" charset="0"/>
                            <a:cs typeface="Times New Roman" panose="02020603050405020304" pitchFamily="18" charset="0"/>
                          </a:rPr>
                          <m:t>cos</m:t>
                        </m:r>
                      </m:fName>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GB" sz="2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28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2800" b="0" i="1" smtClean="0">
                                <a:effectLst/>
                                <a:latin typeface="Cambria Math" panose="02040503050406030204" pitchFamily="18" charset="0"/>
                                <a:ea typeface="Cambria Math" panose="02040503050406030204" pitchFamily="18" charset="0"/>
                                <a:cs typeface="Times New Roman" panose="02020603050405020304" pitchFamily="18" charset="0"/>
                              </a:rPr>
                              <m:t>𝜙</m:t>
                            </m:r>
                          </m:e>
                          <m:sub>
                            <m:r>
                              <a:rPr lang="en-GB" sz="2800" b="0" i="1" smtClean="0">
                                <a:effectLst/>
                                <a:latin typeface="Cambria Math" panose="02040503050406030204" pitchFamily="18" charset="0"/>
                                <a:ea typeface="Cambria Math" panose="02040503050406030204" pitchFamily="18" charset="0"/>
                                <a:cs typeface="Times New Roman" panose="02020603050405020304" pitchFamily="18" charset="0"/>
                              </a:rPr>
                              <m:t>𝑚</m:t>
                            </m:r>
                          </m:sub>
                        </m:sSub>
                        <m:r>
                          <a:rPr lang="en-GB" sz="28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GB" sz="2800" b="0" i="1" smtClean="0">
                            <a:effectLst/>
                            <a:latin typeface="Cambria Math" panose="02040503050406030204" pitchFamily="18" charset="0"/>
                            <a:ea typeface="Cambria Math" panose="02040503050406030204" pitchFamily="18" charset="0"/>
                            <a:cs typeface="Times New Roman" panose="02020603050405020304" pitchFamily="18" charset="0"/>
                          </a:rPr>
                          <m:t>𝑡</m:t>
                        </m:r>
                        <m:r>
                          <a:rPr lang="en-GB" sz="2800" b="0" i="1" smtClean="0">
                            <a:effectLst/>
                            <a:latin typeface="Cambria Math" panose="02040503050406030204" pitchFamily="18" charset="0"/>
                            <a:ea typeface="Cambria Math" panose="02040503050406030204" pitchFamily="18" charset="0"/>
                            <a:cs typeface="Times New Roman" panose="02020603050405020304" pitchFamily="18" charset="0"/>
                          </a:rPr>
                          <m:t>))</m:t>
                        </m:r>
                      </m:e>
                    </m:func>
                  </m:oMath>
                </a14:m>
                <a:r>
                  <a:rPr lang="en-GB" sz="2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990600" algn="l"/>
                  </a:tabLst>
                </a:pPr>
                <a14:m>
                  <m:oMath xmlns:m="http://schemas.openxmlformats.org/officeDocument/2006/math">
                    <m:sSub>
                      <m:sSub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800" i="1" smtClean="0">
                            <a:effectLst/>
                            <a:latin typeface="Cambria Math" panose="02040503050406030204" pitchFamily="18" charset="0"/>
                            <a:ea typeface="Cambria Math" panose="02040503050406030204" pitchFamily="18" charset="0"/>
                            <a:cs typeface="Times New Roman" panose="02020603050405020304" pitchFamily="18" charset="0"/>
                          </a:rPr>
                          <m:t>𝜙</m:t>
                        </m:r>
                      </m:e>
                      <m:sub>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d>
                      <m:dPr>
                        <m:ctrlPr>
                          <a:rPr lang="en-GB"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2800" i="1">
                            <a:effectLst/>
                            <a:latin typeface="Cambria Math" panose="02040503050406030204" pitchFamily="18" charset="0"/>
                            <a:ea typeface="Times New Roman" panose="02020603050405020304" pitchFamily="18" charset="0"/>
                            <a:cs typeface="Times New Roman" panose="02020603050405020304" pitchFamily="18" charset="0"/>
                          </a:rPr>
                          <m:t>𝑡</m:t>
                        </m:r>
                      </m:e>
                    </m:d>
                  </m:oMath>
                </a14:m>
                <a:r>
                  <a:rPr lang="en-GB" sz="2800" dirty="0">
                    <a:effectLst/>
                    <a:latin typeface="Calibri" panose="020F0502020204030204" pitchFamily="34" charset="0"/>
                    <a:ea typeface="Times New Roman" panose="02020603050405020304" pitchFamily="18" charset="0"/>
                    <a:cs typeface="Times New Roman" panose="02020603050405020304" pitchFamily="18" charset="0"/>
                  </a:rPr>
                  <a:t> conveys the data</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4" name="Rectangle 13">
                <a:extLst>
                  <a:ext uri="{FF2B5EF4-FFF2-40B4-BE49-F238E27FC236}">
                    <a16:creationId xmlns:a16="http://schemas.microsoft.com/office/drawing/2014/main" id="{5A0E2891-E10F-7F43-910E-8797F398E1F6}"/>
                  </a:ext>
                </a:extLst>
              </p:cNvPr>
              <p:cNvSpPr>
                <a:spLocks noRot="1" noChangeAspect="1" noMove="1" noResize="1" noEditPoints="1" noAdjustHandles="1" noChangeArrowheads="1" noChangeShapeType="1" noTextEdit="1"/>
              </p:cNvSpPr>
              <p:nvPr/>
            </p:nvSpPr>
            <p:spPr>
              <a:xfrm>
                <a:off x="4551621" y="2586940"/>
                <a:ext cx="4572000" cy="954107"/>
              </a:xfrm>
              <a:prstGeom prst="rect">
                <a:avLst/>
              </a:prstGeom>
              <a:blipFill>
                <a:blip r:embed="rId3"/>
                <a:stretch>
                  <a:fillRect l="-1662" b="-17105"/>
                </a:stretch>
              </a:blipFill>
            </p:spPr>
            <p:txBody>
              <a:bodyPr/>
              <a:lstStyle/>
              <a:p>
                <a:r>
                  <a:rPr lang="en-US">
                    <a:noFill/>
                  </a:rPr>
                  <a:t> </a:t>
                </a:r>
              </a:p>
            </p:txBody>
          </p:sp>
        </mc:Fallback>
      </mc:AlternateContent>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a:extLst>
              <a:ext uri="{FF2B5EF4-FFF2-40B4-BE49-F238E27FC236}">
                <a16:creationId xmlns:a16="http://schemas.microsoft.com/office/drawing/2014/main" id="{62F1D9B9-620D-5843-A2BA-63839474F853}"/>
              </a:ext>
            </a:extLst>
          </p:cNvPr>
          <p:cNvSpPr>
            <a:spLocks noGrp="1" noChangeArrowheads="1"/>
          </p:cNvSpPr>
          <p:nvPr>
            <p:ph type="title"/>
          </p:nvPr>
        </p:nvSpPr>
        <p:spPr>
          <a:xfrm>
            <a:off x="325438" y="627063"/>
            <a:ext cx="6834187" cy="881062"/>
          </a:xfrm>
          <a:noFill/>
        </p:spPr>
        <p:txBody>
          <a:bodyPr lIns="90488" tIns="44450" rIns="90488" bIns="44450" anchor="ctr"/>
          <a:lstStyle/>
          <a:p>
            <a:pPr eaLnBrk="1" hangingPunct="1"/>
            <a:r>
              <a:rPr lang="en-GB" altLang="en-US">
                <a:ea typeface="ＭＳ Ｐゴシック" panose="020B0600070205080204" pitchFamily="34" charset="-128"/>
              </a:rPr>
              <a:t>Phase-shift keying</a:t>
            </a:r>
          </a:p>
        </p:txBody>
      </p:sp>
      <p:sp>
        <p:nvSpPr>
          <p:cNvPr id="143362" name="Rectangle 3">
            <a:extLst>
              <a:ext uri="{FF2B5EF4-FFF2-40B4-BE49-F238E27FC236}">
                <a16:creationId xmlns:a16="http://schemas.microsoft.com/office/drawing/2014/main" id="{15A2949D-A621-6041-BEE5-9FBD7FC1F803}"/>
              </a:ext>
            </a:extLst>
          </p:cNvPr>
          <p:cNvSpPr>
            <a:spLocks noGrp="1" noChangeArrowheads="1"/>
          </p:cNvSpPr>
          <p:nvPr>
            <p:ph type="body" idx="1"/>
          </p:nvPr>
        </p:nvSpPr>
        <p:spPr>
          <a:xfrm>
            <a:off x="681038" y="4610100"/>
            <a:ext cx="7913687" cy="1905000"/>
          </a:xfrm>
          <a:noFill/>
        </p:spPr>
        <p:txBody>
          <a:bodyPr lIns="90488" tIns="44450" rIns="90488" bIns="44450"/>
          <a:lstStyle/>
          <a:p>
            <a:pPr eaLnBrk="1" hangingPunct="1"/>
            <a:r>
              <a:rPr lang="en-GB" altLang="en-US">
                <a:ea typeface="ＭＳ Ｐゴシック" panose="020B0600070205080204" pitchFamily="34" charset="-128"/>
              </a:rPr>
              <a:t>Possible signal phases for 8-phase PSK</a:t>
            </a:r>
          </a:p>
          <a:p>
            <a:pPr eaLnBrk="1" hangingPunct="1"/>
            <a:r>
              <a:rPr lang="en-GB" altLang="en-US">
                <a:ea typeface="ＭＳ Ｐゴシック" panose="020B0600070205080204" pitchFamily="34" charset="-128"/>
              </a:rPr>
              <a:t>With 8=2</a:t>
            </a:r>
            <a:r>
              <a:rPr lang="en-GB" altLang="en-US" baseline="30000">
                <a:ea typeface="ＭＳ Ｐゴシック" panose="020B0600070205080204" pitchFamily="34" charset="-128"/>
              </a:rPr>
              <a:t>3</a:t>
            </a:r>
            <a:r>
              <a:rPr lang="en-GB" altLang="en-US">
                <a:ea typeface="ＭＳ Ｐゴシック" panose="020B0600070205080204" pitchFamily="34" charset="-128"/>
              </a:rPr>
              <a:t> phases there are 3 bits per symbol</a:t>
            </a:r>
          </a:p>
          <a:p>
            <a:pPr eaLnBrk="1" hangingPunct="1"/>
            <a:r>
              <a:rPr lang="en-GB" altLang="en-US">
                <a:ea typeface="ＭＳ Ｐゴシック" panose="020B0600070205080204" pitchFamily="34" charset="-128"/>
              </a:rPr>
              <a:t>The phase coding shown is illustrative - not necessarily the best choice!</a:t>
            </a:r>
          </a:p>
        </p:txBody>
      </p:sp>
      <p:grpSp>
        <p:nvGrpSpPr>
          <p:cNvPr id="143363" name="Group 4">
            <a:extLst>
              <a:ext uri="{FF2B5EF4-FFF2-40B4-BE49-F238E27FC236}">
                <a16:creationId xmlns:a16="http://schemas.microsoft.com/office/drawing/2014/main" id="{31867B36-34A7-D04A-BFFF-2AEC7CD67A33}"/>
              </a:ext>
            </a:extLst>
          </p:cNvPr>
          <p:cNvGrpSpPr>
            <a:grpSpLocks/>
          </p:cNvGrpSpPr>
          <p:nvPr/>
        </p:nvGrpSpPr>
        <p:grpSpPr bwMode="auto">
          <a:xfrm>
            <a:off x="2635250" y="1409700"/>
            <a:ext cx="3870325" cy="3152775"/>
            <a:chOff x="1859" y="1048"/>
            <a:chExt cx="2642" cy="1986"/>
          </a:xfrm>
        </p:grpSpPr>
        <p:grpSp>
          <p:nvGrpSpPr>
            <p:cNvPr id="143364" name="Group 5">
              <a:extLst>
                <a:ext uri="{FF2B5EF4-FFF2-40B4-BE49-F238E27FC236}">
                  <a16:creationId xmlns:a16="http://schemas.microsoft.com/office/drawing/2014/main" id="{56D8F015-F370-0A4B-A159-AC684DE7E58D}"/>
                </a:ext>
              </a:extLst>
            </p:cNvPr>
            <p:cNvGrpSpPr>
              <a:grpSpLocks/>
            </p:cNvGrpSpPr>
            <p:nvPr/>
          </p:nvGrpSpPr>
          <p:grpSpPr bwMode="auto">
            <a:xfrm>
              <a:off x="2240" y="1108"/>
              <a:ext cx="1864" cy="1720"/>
              <a:chOff x="2240" y="1108"/>
              <a:chExt cx="1864" cy="1720"/>
            </a:xfrm>
          </p:grpSpPr>
          <p:sp>
            <p:nvSpPr>
              <p:cNvPr id="143373" name="Line 6">
                <a:extLst>
                  <a:ext uri="{FF2B5EF4-FFF2-40B4-BE49-F238E27FC236}">
                    <a16:creationId xmlns:a16="http://schemas.microsoft.com/office/drawing/2014/main" id="{CD2068E0-C76F-B546-8949-63DE804A778C}"/>
                  </a:ext>
                </a:extLst>
              </p:cNvPr>
              <p:cNvSpPr>
                <a:spLocks noChangeShapeType="1"/>
              </p:cNvSpPr>
              <p:nvPr/>
            </p:nvSpPr>
            <p:spPr bwMode="auto">
              <a:xfrm>
                <a:off x="3172" y="1108"/>
                <a:ext cx="0" cy="172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374" name="Line 7">
                <a:extLst>
                  <a:ext uri="{FF2B5EF4-FFF2-40B4-BE49-F238E27FC236}">
                    <a16:creationId xmlns:a16="http://schemas.microsoft.com/office/drawing/2014/main" id="{0AA220C7-8559-D441-B65F-F339B65088CD}"/>
                  </a:ext>
                </a:extLst>
              </p:cNvPr>
              <p:cNvSpPr>
                <a:spLocks noChangeShapeType="1"/>
              </p:cNvSpPr>
              <p:nvPr/>
            </p:nvSpPr>
            <p:spPr bwMode="auto">
              <a:xfrm>
                <a:off x="2240" y="1968"/>
                <a:ext cx="1864"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375" name="Line 8">
                <a:extLst>
                  <a:ext uri="{FF2B5EF4-FFF2-40B4-BE49-F238E27FC236}">
                    <a16:creationId xmlns:a16="http://schemas.microsoft.com/office/drawing/2014/main" id="{6D985A90-2B3A-3F40-BECB-8983A8CF0D90}"/>
                  </a:ext>
                </a:extLst>
              </p:cNvPr>
              <p:cNvSpPr>
                <a:spLocks noChangeShapeType="1"/>
              </p:cNvSpPr>
              <p:nvPr/>
            </p:nvSpPr>
            <p:spPr bwMode="auto">
              <a:xfrm>
                <a:off x="2500" y="1348"/>
                <a:ext cx="1344" cy="124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376" name="Line 9">
                <a:extLst>
                  <a:ext uri="{FF2B5EF4-FFF2-40B4-BE49-F238E27FC236}">
                    <a16:creationId xmlns:a16="http://schemas.microsoft.com/office/drawing/2014/main" id="{EB42C02E-BCC0-9749-8160-4BA13103AE00}"/>
                  </a:ext>
                </a:extLst>
              </p:cNvPr>
              <p:cNvSpPr>
                <a:spLocks noChangeShapeType="1"/>
              </p:cNvSpPr>
              <p:nvPr/>
            </p:nvSpPr>
            <p:spPr bwMode="auto">
              <a:xfrm flipV="1">
                <a:off x="2500" y="1340"/>
                <a:ext cx="1344" cy="1256"/>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43365" name="Rectangle 10">
              <a:extLst>
                <a:ext uri="{FF2B5EF4-FFF2-40B4-BE49-F238E27FC236}">
                  <a16:creationId xmlns:a16="http://schemas.microsoft.com/office/drawing/2014/main" id="{6711B31E-4BC7-7E41-9AA5-D677A709F794}"/>
                </a:ext>
              </a:extLst>
            </p:cNvPr>
            <p:cNvSpPr>
              <a:spLocks noChangeArrowheads="1"/>
            </p:cNvSpPr>
            <p:nvPr/>
          </p:nvSpPr>
          <p:spPr bwMode="auto">
            <a:xfrm>
              <a:off x="4147" y="1864"/>
              <a:ext cx="35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t>000</a:t>
              </a:r>
            </a:p>
          </p:txBody>
        </p:sp>
        <p:sp>
          <p:nvSpPr>
            <p:cNvPr id="143366" name="Rectangle 11">
              <a:extLst>
                <a:ext uri="{FF2B5EF4-FFF2-40B4-BE49-F238E27FC236}">
                  <a16:creationId xmlns:a16="http://schemas.microsoft.com/office/drawing/2014/main" id="{28C35E50-31A9-5B40-AC01-3D441B8E50CD}"/>
                </a:ext>
              </a:extLst>
            </p:cNvPr>
            <p:cNvSpPr>
              <a:spLocks noChangeArrowheads="1"/>
            </p:cNvSpPr>
            <p:nvPr/>
          </p:nvSpPr>
          <p:spPr bwMode="auto">
            <a:xfrm>
              <a:off x="3835" y="1240"/>
              <a:ext cx="35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t>001</a:t>
              </a:r>
            </a:p>
          </p:txBody>
        </p:sp>
        <p:sp>
          <p:nvSpPr>
            <p:cNvPr id="143367" name="Rectangle 12">
              <a:extLst>
                <a:ext uri="{FF2B5EF4-FFF2-40B4-BE49-F238E27FC236}">
                  <a16:creationId xmlns:a16="http://schemas.microsoft.com/office/drawing/2014/main" id="{B0ACA8A5-D13F-5B4B-8355-8C98DD8B8533}"/>
                </a:ext>
              </a:extLst>
            </p:cNvPr>
            <p:cNvSpPr>
              <a:spLocks noChangeArrowheads="1"/>
            </p:cNvSpPr>
            <p:nvPr/>
          </p:nvSpPr>
          <p:spPr bwMode="auto">
            <a:xfrm>
              <a:off x="3211" y="1048"/>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t>010</a:t>
              </a:r>
            </a:p>
          </p:txBody>
        </p:sp>
        <p:sp>
          <p:nvSpPr>
            <p:cNvPr id="143368" name="Rectangle 13">
              <a:extLst>
                <a:ext uri="{FF2B5EF4-FFF2-40B4-BE49-F238E27FC236}">
                  <a16:creationId xmlns:a16="http://schemas.microsoft.com/office/drawing/2014/main" id="{5895E565-20A5-F748-A433-E77841BF8381}"/>
                </a:ext>
              </a:extLst>
            </p:cNvPr>
            <p:cNvSpPr>
              <a:spLocks noChangeArrowheads="1"/>
            </p:cNvSpPr>
            <p:nvPr/>
          </p:nvSpPr>
          <p:spPr bwMode="auto">
            <a:xfrm>
              <a:off x="2119" y="1192"/>
              <a:ext cx="35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t>011</a:t>
              </a:r>
            </a:p>
          </p:txBody>
        </p:sp>
        <p:sp>
          <p:nvSpPr>
            <p:cNvPr id="143369" name="Rectangle 14">
              <a:extLst>
                <a:ext uri="{FF2B5EF4-FFF2-40B4-BE49-F238E27FC236}">
                  <a16:creationId xmlns:a16="http://schemas.microsoft.com/office/drawing/2014/main" id="{B31DED99-E40B-2B4C-A463-56BFEC06365C}"/>
                </a:ext>
              </a:extLst>
            </p:cNvPr>
            <p:cNvSpPr>
              <a:spLocks noChangeArrowheads="1"/>
            </p:cNvSpPr>
            <p:nvPr/>
          </p:nvSpPr>
          <p:spPr bwMode="auto">
            <a:xfrm>
              <a:off x="1859" y="1864"/>
              <a:ext cx="35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t>100</a:t>
              </a:r>
            </a:p>
          </p:txBody>
        </p:sp>
        <p:sp>
          <p:nvSpPr>
            <p:cNvPr id="143370" name="Rectangle 15">
              <a:extLst>
                <a:ext uri="{FF2B5EF4-FFF2-40B4-BE49-F238E27FC236}">
                  <a16:creationId xmlns:a16="http://schemas.microsoft.com/office/drawing/2014/main" id="{F4A6CA9B-91CC-E643-896C-9F4A75B2FC7B}"/>
                </a:ext>
              </a:extLst>
            </p:cNvPr>
            <p:cNvSpPr>
              <a:spLocks noChangeArrowheads="1"/>
            </p:cNvSpPr>
            <p:nvPr/>
          </p:nvSpPr>
          <p:spPr bwMode="auto">
            <a:xfrm>
              <a:off x="2119" y="2584"/>
              <a:ext cx="35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t>101</a:t>
              </a:r>
            </a:p>
          </p:txBody>
        </p:sp>
        <p:sp>
          <p:nvSpPr>
            <p:cNvPr id="143371" name="Rectangle 16">
              <a:extLst>
                <a:ext uri="{FF2B5EF4-FFF2-40B4-BE49-F238E27FC236}">
                  <a16:creationId xmlns:a16="http://schemas.microsoft.com/office/drawing/2014/main" id="{4382FE26-EFE7-4B4F-BB5F-C06CBFC40460}"/>
                </a:ext>
              </a:extLst>
            </p:cNvPr>
            <p:cNvSpPr>
              <a:spLocks noChangeArrowheads="1"/>
            </p:cNvSpPr>
            <p:nvPr/>
          </p:nvSpPr>
          <p:spPr bwMode="auto">
            <a:xfrm>
              <a:off x="3732" y="2632"/>
              <a:ext cx="35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t>111</a:t>
              </a:r>
            </a:p>
          </p:txBody>
        </p:sp>
        <p:sp>
          <p:nvSpPr>
            <p:cNvPr id="143372" name="Rectangle 17">
              <a:extLst>
                <a:ext uri="{FF2B5EF4-FFF2-40B4-BE49-F238E27FC236}">
                  <a16:creationId xmlns:a16="http://schemas.microsoft.com/office/drawing/2014/main" id="{AC63E60D-4393-6847-9DAC-E8FF79E0B4D2}"/>
                </a:ext>
              </a:extLst>
            </p:cNvPr>
            <p:cNvSpPr>
              <a:spLocks noChangeArrowheads="1"/>
            </p:cNvSpPr>
            <p:nvPr/>
          </p:nvSpPr>
          <p:spPr bwMode="auto">
            <a:xfrm>
              <a:off x="3003" y="2824"/>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t>110</a:t>
              </a:r>
            </a:p>
          </p:txBody>
        </p:sp>
      </p:gr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a:extLst>
              <a:ext uri="{FF2B5EF4-FFF2-40B4-BE49-F238E27FC236}">
                <a16:creationId xmlns:a16="http://schemas.microsoft.com/office/drawing/2014/main" id="{9CE95660-B169-6E4E-9200-9CCB5BEAD4DD}"/>
              </a:ext>
            </a:extLst>
          </p:cNvPr>
          <p:cNvSpPr>
            <a:spLocks noGrp="1" noChangeArrowheads="1"/>
          </p:cNvSpPr>
          <p:nvPr>
            <p:ph type="title"/>
          </p:nvPr>
        </p:nvSpPr>
        <p:spPr>
          <a:xfrm>
            <a:off x="309563" y="571500"/>
            <a:ext cx="8834437" cy="781050"/>
          </a:xfrm>
          <a:noFill/>
        </p:spPr>
        <p:txBody>
          <a:bodyPr lIns="90488" tIns="44450" rIns="90488" bIns="44450" anchor="ctr"/>
          <a:lstStyle/>
          <a:p>
            <a:pPr eaLnBrk="1" hangingPunct="1"/>
            <a:r>
              <a:rPr lang="en-GB" altLang="en-US">
                <a:ea typeface="ＭＳ Ｐゴシック" panose="020B0600070205080204" pitchFamily="34" charset="-128"/>
              </a:rPr>
              <a:t>Phase-shift keying – Grey Code</a:t>
            </a:r>
          </a:p>
        </p:txBody>
      </p:sp>
      <p:sp>
        <p:nvSpPr>
          <p:cNvPr id="145410" name="Rectangle 3">
            <a:extLst>
              <a:ext uri="{FF2B5EF4-FFF2-40B4-BE49-F238E27FC236}">
                <a16:creationId xmlns:a16="http://schemas.microsoft.com/office/drawing/2014/main" id="{1A426788-98E0-AD48-9AFD-864F4B4D6F7B}"/>
              </a:ext>
            </a:extLst>
          </p:cNvPr>
          <p:cNvSpPr>
            <a:spLocks noGrp="1" noChangeArrowheads="1"/>
          </p:cNvSpPr>
          <p:nvPr>
            <p:ph type="body" idx="1"/>
          </p:nvPr>
        </p:nvSpPr>
        <p:spPr>
          <a:xfrm>
            <a:off x="681038" y="4610100"/>
            <a:ext cx="7913687" cy="1905000"/>
          </a:xfrm>
          <a:noFill/>
        </p:spPr>
        <p:txBody>
          <a:bodyPr lIns="90488" tIns="44450" rIns="90488" bIns="44450"/>
          <a:lstStyle/>
          <a:p>
            <a:pPr eaLnBrk="1" hangingPunct="1"/>
            <a:r>
              <a:rPr lang="en-GB" altLang="en-US" sz="2400">
                <a:ea typeface="ＭＳ Ｐゴシック" panose="020B0600070205080204" pitchFamily="34" charset="-128"/>
              </a:rPr>
              <a:t>Grey Coding means that there will only be one bit in error if a decision is made in the wrong sector</a:t>
            </a:r>
          </a:p>
          <a:p>
            <a:pPr eaLnBrk="1" hangingPunct="1"/>
            <a:r>
              <a:rPr lang="en-GB" altLang="en-US" sz="2400">
                <a:ea typeface="ＭＳ Ｐゴシック" panose="020B0600070205080204" pitchFamily="34" charset="-128"/>
              </a:rPr>
              <a:t>This form of coding is used with most angle modulation schemes</a:t>
            </a:r>
          </a:p>
        </p:txBody>
      </p:sp>
      <p:grpSp>
        <p:nvGrpSpPr>
          <p:cNvPr id="145411" name="Group 4">
            <a:extLst>
              <a:ext uri="{FF2B5EF4-FFF2-40B4-BE49-F238E27FC236}">
                <a16:creationId xmlns:a16="http://schemas.microsoft.com/office/drawing/2014/main" id="{08B4A5C0-3DC1-EC4C-9550-1A24E0FC479C}"/>
              </a:ext>
            </a:extLst>
          </p:cNvPr>
          <p:cNvGrpSpPr>
            <a:grpSpLocks/>
          </p:cNvGrpSpPr>
          <p:nvPr/>
        </p:nvGrpSpPr>
        <p:grpSpPr bwMode="auto">
          <a:xfrm>
            <a:off x="3194050" y="1504950"/>
            <a:ext cx="2730500" cy="2730500"/>
            <a:chOff x="2240" y="1108"/>
            <a:chExt cx="1864" cy="1720"/>
          </a:xfrm>
        </p:grpSpPr>
        <p:sp>
          <p:nvSpPr>
            <p:cNvPr id="145426" name="Line 5">
              <a:extLst>
                <a:ext uri="{FF2B5EF4-FFF2-40B4-BE49-F238E27FC236}">
                  <a16:creationId xmlns:a16="http://schemas.microsoft.com/office/drawing/2014/main" id="{5CC0737C-C8BD-F943-B466-D0B0550BC92B}"/>
                </a:ext>
              </a:extLst>
            </p:cNvPr>
            <p:cNvSpPr>
              <a:spLocks noChangeShapeType="1"/>
            </p:cNvSpPr>
            <p:nvPr/>
          </p:nvSpPr>
          <p:spPr bwMode="auto">
            <a:xfrm>
              <a:off x="3172" y="1108"/>
              <a:ext cx="0" cy="172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5427" name="Line 6">
              <a:extLst>
                <a:ext uri="{FF2B5EF4-FFF2-40B4-BE49-F238E27FC236}">
                  <a16:creationId xmlns:a16="http://schemas.microsoft.com/office/drawing/2014/main" id="{3720B9B2-497B-F94B-943D-2E0E5A1F85FC}"/>
                </a:ext>
              </a:extLst>
            </p:cNvPr>
            <p:cNvSpPr>
              <a:spLocks noChangeShapeType="1"/>
            </p:cNvSpPr>
            <p:nvPr/>
          </p:nvSpPr>
          <p:spPr bwMode="auto">
            <a:xfrm>
              <a:off x="2240" y="1968"/>
              <a:ext cx="1864"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5428" name="Line 7">
              <a:extLst>
                <a:ext uri="{FF2B5EF4-FFF2-40B4-BE49-F238E27FC236}">
                  <a16:creationId xmlns:a16="http://schemas.microsoft.com/office/drawing/2014/main" id="{3DD35EB6-7E77-B04B-B4A0-443318584B7E}"/>
                </a:ext>
              </a:extLst>
            </p:cNvPr>
            <p:cNvSpPr>
              <a:spLocks noChangeShapeType="1"/>
            </p:cNvSpPr>
            <p:nvPr/>
          </p:nvSpPr>
          <p:spPr bwMode="auto">
            <a:xfrm>
              <a:off x="2500" y="1348"/>
              <a:ext cx="1344" cy="124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5429" name="Line 8">
              <a:extLst>
                <a:ext uri="{FF2B5EF4-FFF2-40B4-BE49-F238E27FC236}">
                  <a16:creationId xmlns:a16="http://schemas.microsoft.com/office/drawing/2014/main" id="{0319ADAC-05E3-4D4E-B080-01663F852D93}"/>
                </a:ext>
              </a:extLst>
            </p:cNvPr>
            <p:cNvSpPr>
              <a:spLocks noChangeShapeType="1"/>
            </p:cNvSpPr>
            <p:nvPr/>
          </p:nvSpPr>
          <p:spPr bwMode="auto">
            <a:xfrm flipV="1">
              <a:off x="2500" y="1340"/>
              <a:ext cx="1344" cy="1256"/>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9">
            <a:extLst>
              <a:ext uri="{FF2B5EF4-FFF2-40B4-BE49-F238E27FC236}">
                <a16:creationId xmlns:a16="http://schemas.microsoft.com/office/drawing/2014/main" id="{9FD6A028-A8D0-7944-BB75-B5DD4B73F566}"/>
              </a:ext>
            </a:extLst>
          </p:cNvPr>
          <p:cNvGrpSpPr>
            <a:grpSpLocks/>
          </p:cNvGrpSpPr>
          <p:nvPr/>
        </p:nvGrpSpPr>
        <p:grpSpPr bwMode="auto">
          <a:xfrm>
            <a:off x="2635250" y="1409700"/>
            <a:ext cx="3870325" cy="3152775"/>
            <a:chOff x="1660" y="888"/>
            <a:chExt cx="2438" cy="1986"/>
          </a:xfrm>
        </p:grpSpPr>
        <p:sp>
          <p:nvSpPr>
            <p:cNvPr id="145418" name="Rectangle 10">
              <a:extLst>
                <a:ext uri="{FF2B5EF4-FFF2-40B4-BE49-F238E27FC236}">
                  <a16:creationId xmlns:a16="http://schemas.microsoft.com/office/drawing/2014/main" id="{F270091A-1AF0-0F48-844C-A8DAF70B9D74}"/>
                </a:ext>
              </a:extLst>
            </p:cNvPr>
            <p:cNvSpPr>
              <a:spLocks noChangeArrowheads="1"/>
            </p:cNvSpPr>
            <p:nvPr/>
          </p:nvSpPr>
          <p:spPr bwMode="auto">
            <a:xfrm>
              <a:off x="3771" y="1704"/>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t>000</a:t>
              </a:r>
            </a:p>
          </p:txBody>
        </p:sp>
        <p:sp>
          <p:nvSpPr>
            <p:cNvPr id="145419" name="Rectangle 11">
              <a:extLst>
                <a:ext uri="{FF2B5EF4-FFF2-40B4-BE49-F238E27FC236}">
                  <a16:creationId xmlns:a16="http://schemas.microsoft.com/office/drawing/2014/main" id="{02F335CE-5E24-FE44-8EE8-E059C555EBF9}"/>
                </a:ext>
              </a:extLst>
            </p:cNvPr>
            <p:cNvSpPr>
              <a:spLocks noChangeArrowheads="1"/>
            </p:cNvSpPr>
            <p:nvPr/>
          </p:nvSpPr>
          <p:spPr bwMode="auto">
            <a:xfrm>
              <a:off x="3483" y="1080"/>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t>001</a:t>
              </a:r>
            </a:p>
          </p:txBody>
        </p:sp>
        <p:sp>
          <p:nvSpPr>
            <p:cNvPr id="145420" name="Rectangle 12">
              <a:extLst>
                <a:ext uri="{FF2B5EF4-FFF2-40B4-BE49-F238E27FC236}">
                  <a16:creationId xmlns:a16="http://schemas.microsoft.com/office/drawing/2014/main" id="{5CB2D8D0-4EB2-2745-87F5-87186252435C}"/>
                </a:ext>
              </a:extLst>
            </p:cNvPr>
            <p:cNvSpPr>
              <a:spLocks noChangeArrowheads="1"/>
            </p:cNvSpPr>
            <p:nvPr/>
          </p:nvSpPr>
          <p:spPr bwMode="auto">
            <a:xfrm>
              <a:off x="2908" y="888"/>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t>011</a:t>
              </a:r>
            </a:p>
          </p:txBody>
        </p:sp>
        <p:sp>
          <p:nvSpPr>
            <p:cNvPr id="145421" name="Rectangle 13">
              <a:extLst>
                <a:ext uri="{FF2B5EF4-FFF2-40B4-BE49-F238E27FC236}">
                  <a16:creationId xmlns:a16="http://schemas.microsoft.com/office/drawing/2014/main" id="{018394C5-62CC-9943-8007-4817BE0CE955}"/>
                </a:ext>
              </a:extLst>
            </p:cNvPr>
            <p:cNvSpPr>
              <a:spLocks noChangeArrowheads="1"/>
            </p:cNvSpPr>
            <p:nvPr/>
          </p:nvSpPr>
          <p:spPr bwMode="auto">
            <a:xfrm>
              <a:off x="1900" y="1032"/>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t>010</a:t>
              </a:r>
            </a:p>
          </p:txBody>
        </p:sp>
        <p:sp>
          <p:nvSpPr>
            <p:cNvPr id="145422" name="Rectangle 14">
              <a:extLst>
                <a:ext uri="{FF2B5EF4-FFF2-40B4-BE49-F238E27FC236}">
                  <a16:creationId xmlns:a16="http://schemas.microsoft.com/office/drawing/2014/main" id="{235E52DC-3CC8-5F4A-BE0E-2B5F1F8303CE}"/>
                </a:ext>
              </a:extLst>
            </p:cNvPr>
            <p:cNvSpPr>
              <a:spLocks noChangeArrowheads="1"/>
            </p:cNvSpPr>
            <p:nvPr/>
          </p:nvSpPr>
          <p:spPr bwMode="auto">
            <a:xfrm>
              <a:off x="1660" y="1704"/>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t>110</a:t>
              </a:r>
            </a:p>
          </p:txBody>
        </p:sp>
        <p:sp>
          <p:nvSpPr>
            <p:cNvPr id="145423" name="Rectangle 15">
              <a:extLst>
                <a:ext uri="{FF2B5EF4-FFF2-40B4-BE49-F238E27FC236}">
                  <a16:creationId xmlns:a16="http://schemas.microsoft.com/office/drawing/2014/main" id="{164C42AA-09A1-6E4B-83F1-8256BAD52AAC}"/>
                </a:ext>
              </a:extLst>
            </p:cNvPr>
            <p:cNvSpPr>
              <a:spLocks noChangeArrowheads="1"/>
            </p:cNvSpPr>
            <p:nvPr/>
          </p:nvSpPr>
          <p:spPr bwMode="auto">
            <a:xfrm>
              <a:off x="1900" y="2424"/>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t>111</a:t>
              </a:r>
            </a:p>
          </p:txBody>
        </p:sp>
        <p:sp>
          <p:nvSpPr>
            <p:cNvPr id="145424" name="Rectangle 16">
              <a:extLst>
                <a:ext uri="{FF2B5EF4-FFF2-40B4-BE49-F238E27FC236}">
                  <a16:creationId xmlns:a16="http://schemas.microsoft.com/office/drawing/2014/main" id="{608C6D8D-A3C2-3540-ABC9-35185490BD56}"/>
                </a:ext>
              </a:extLst>
            </p:cNvPr>
            <p:cNvSpPr>
              <a:spLocks noChangeArrowheads="1"/>
            </p:cNvSpPr>
            <p:nvPr/>
          </p:nvSpPr>
          <p:spPr bwMode="auto">
            <a:xfrm>
              <a:off x="3388" y="2472"/>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t>100</a:t>
              </a:r>
            </a:p>
          </p:txBody>
        </p:sp>
        <p:sp>
          <p:nvSpPr>
            <p:cNvPr id="145425" name="Rectangle 17">
              <a:extLst>
                <a:ext uri="{FF2B5EF4-FFF2-40B4-BE49-F238E27FC236}">
                  <a16:creationId xmlns:a16="http://schemas.microsoft.com/office/drawing/2014/main" id="{7B966C5E-295B-C545-B9F6-D8624DEDC7F8}"/>
                </a:ext>
              </a:extLst>
            </p:cNvPr>
            <p:cNvSpPr>
              <a:spLocks noChangeArrowheads="1"/>
            </p:cNvSpPr>
            <p:nvPr/>
          </p:nvSpPr>
          <p:spPr bwMode="auto">
            <a:xfrm>
              <a:off x="2716" y="2664"/>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t>101</a:t>
              </a:r>
            </a:p>
          </p:txBody>
        </p:sp>
      </p:grpSp>
      <p:grpSp>
        <p:nvGrpSpPr>
          <p:cNvPr id="4" name="Group 18">
            <a:extLst>
              <a:ext uri="{FF2B5EF4-FFF2-40B4-BE49-F238E27FC236}">
                <a16:creationId xmlns:a16="http://schemas.microsoft.com/office/drawing/2014/main" id="{327A1F55-395F-C440-A1BA-640FDCD8C4F9}"/>
              </a:ext>
            </a:extLst>
          </p:cNvPr>
          <p:cNvGrpSpPr>
            <a:grpSpLocks/>
          </p:cNvGrpSpPr>
          <p:nvPr/>
        </p:nvGrpSpPr>
        <p:grpSpPr bwMode="auto">
          <a:xfrm rot="-4089104">
            <a:off x="3200400" y="1524000"/>
            <a:ext cx="2730500" cy="2730500"/>
            <a:chOff x="2240" y="1108"/>
            <a:chExt cx="1864" cy="1720"/>
          </a:xfrm>
        </p:grpSpPr>
        <p:sp>
          <p:nvSpPr>
            <p:cNvPr id="145414" name="Line 19">
              <a:extLst>
                <a:ext uri="{FF2B5EF4-FFF2-40B4-BE49-F238E27FC236}">
                  <a16:creationId xmlns:a16="http://schemas.microsoft.com/office/drawing/2014/main" id="{68E3EDF0-DC5B-CA4C-8F4A-85F04EF9D882}"/>
                </a:ext>
              </a:extLst>
            </p:cNvPr>
            <p:cNvSpPr>
              <a:spLocks noChangeShapeType="1"/>
            </p:cNvSpPr>
            <p:nvPr/>
          </p:nvSpPr>
          <p:spPr bwMode="auto">
            <a:xfrm>
              <a:off x="3172" y="1108"/>
              <a:ext cx="0" cy="1720"/>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15" name="Line 20">
              <a:extLst>
                <a:ext uri="{FF2B5EF4-FFF2-40B4-BE49-F238E27FC236}">
                  <a16:creationId xmlns:a16="http://schemas.microsoft.com/office/drawing/2014/main" id="{0B401ECF-804B-C745-911D-E1B381D3DBA6}"/>
                </a:ext>
              </a:extLst>
            </p:cNvPr>
            <p:cNvSpPr>
              <a:spLocks noChangeShapeType="1"/>
            </p:cNvSpPr>
            <p:nvPr/>
          </p:nvSpPr>
          <p:spPr bwMode="auto">
            <a:xfrm>
              <a:off x="2240" y="1968"/>
              <a:ext cx="1864" cy="0"/>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16" name="Line 21">
              <a:extLst>
                <a:ext uri="{FF2B5EF4-FFF2-40B4-BE49-F238E27FC236}">
                  <a16:creationId xmlns:a16="http://schemas.microsoft.com/office/drawing/2014/main" id="{7EEF444D-75CF-6D4F-BDF9-B0A86FA00249}"/>
                </a:ext>
              </a:extLst>
            </p:cNvPr>
            <p:cNvSpPr>
              <a:spLocks noChangeShapeType="1"/>
            </p:cNvSpPr>
            <p:nvPr/>
          </p:nvSpPr>
          <p:spPr bwMode="auto">
            <a:xfrm>
              <a:off x="2500" y="1348"/>
              <a:ext cx="1344" cy="1240"/>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17" name="Line 22">
              <a:extLst>
                <a:ext uri="{FF2B5EF4-FFF2-40B4-BE49-F238E27FC236}">
                  <a16:creationId xmlns:a16="http://schemas.microsoft.com/office/drawing/2014/main" id="{731B5915-D1ED-D74C-817E-9B5B70FCA053}"/>
                </a:ext>
              </a:extLst>
            </p:cNvPr>
            <p:cNvSpPr>
              <a:spLocks noChangeShapeType="1"/>
            </p:cNvSpPr>
            <p:nvPr/>
          </p:nvSpPr>
          <p:spPr bwMode="auto">
            <a:xfrm flipV="1">
              <a:off x="2500" y="1340"/>
              <a:ext cx="1344" cy="1256"/>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a:extLst>
              <a:ext uri="{FF2B5EF4-FFF2-40B4-BE49-F238E27FC236}">
                <a16:creationId xmlns:a16="http://schemas.microsoft.com/office/drawing/2014/main" id="{24814E1B-2AD6-A342-8F34-867E9ED59F85}"/>
              </a:ext>
            </a:extLst>
          </p:cNvPr>
          <p:cNvSpPr>
            <a:spLocks noGrp="1" noChangeArrowheads="1"/>
          </p:cNvSpPr>
          <p:nvPr>
            <p:ph type="title"/>
          </p:nvPr>
        </p:nvSpPr>
        <p:spPr>
          <a:xfrm>
            <a:off x="296863" y="554038"/>
            <a:ext cx="7642225" cy="881062"/>
          </a:xfrm>
          <a:noFill/>
        </p:spPr>
        <p:txBody>
          <a:bodyPr lIns="90488" tIns="44450" rIns="90488" bIns="44450" anchor="ctr"/>
          <a:lstStyle/>
          <a:p>
            <a:pPr eaLnBrk="1" hangingPunct="1"/>
            <a:r>
              <a:rPr lang="en-GB" altLang="en-US">
                <a:ea typeface="ＭＳ Ｐゴシック" panose="020B0600070205080204" pitchFamily="34" charset="-128"/>
              </a:rPr>
              <a:t>Frequency shift keying</a:t>
            </a:r>
          </a:p>
        </p:txBody>
      </p:sp>
      <p:sp>
        <p:nvSpPr>
          <p:cNvPr id="147458" name="Rectangle 3">
            <a:extLst>
              <a:ext uri="{FF2B5EF4-FFF2-40B4-BE49-F238E27FC236}">
                <a16:creationId xmlns:a16="http://schemas.microsoft.com/office/drawing/2014/main" id="{18FDA929-FF1A-BE4D-AD74-39D077F1D703}"/>
              </a:ext>
            </a:extLst>
          </p:cNvPr>
          <p:cNvSpPr>
            <a:spLocks noGrp="1" noChangeArrowheads="1"/>
          </p:cNvSpPr>
          <p:nvPr>
            <p:ph type="body" idx="1"/>
          </p:nvPr>
        </p:nvSpPr>
        <p:spPr>
          <a:xfrm>
            <a:off x="319088" y="3890963"/>
            <a:ext cx="8358187" cy="2070100"/>
          </a:xfrm>
          <a:noFill/>
        </p:spPr>
        <p:txBody>
          <a:bodyPr lIns="90488" tIns="44450" rIns="90488" bIns="44450"/>
          <a:lstStyle/>
          <a:p>
            <a:pPr eaLnBrk="1" hangingPunct="1"/>
            <a:r>
              <a:rPr lang="en-GB" altLang="en-US" sz="2400">
                <a:ea typeface="ＭＳ Ｐゴシック" panose="020B0600070205080204" pitchFamily="34" charset="-128"/>
              </a:rPr>
              <a:t>Binary FSK involves gating between two oscillators of different frequencies - with an obvious extension to m-ary FSK</a:t>
            </a:r>
          </a:p>
          <a:p>
            <a:pPr eaLnBrk="1" hangingPunct="1"/>
            <a:r>
              <a:rPr lang="en-GB" altLang="en-US" sz="2400">
                <a:ea typeface="ＭＳ Ｐゴシック" panose="020B0600070205080204" pitchFamily="34" charset="-128"/>
              </a:rPr>
              <a:t>An alternative is to apply the baseband signal to drive a voltage controlled oscillator, which avoids phase discontinuities</a:t>
            </a:r>
          </a:p>
          <a:p>
            <a:pPr eaLnBrk="1" hangingPunct="1"/>
            <a:r>
              <a:rPr lang="en-GB" altLang="en-US" sz="2400">
                <a:ea typeface="ＭＳ Ｐゴシック" panose="020B0600070205080204" pitchFamily="34" charset="-128"/>
              </a:rPr>
              <a:t>Again, the m-ary extension is straightforward</a:t>
            </a:r>
          </a:p>
        </p:txBody>
      </p:sp>
      <p:sp>
        <p:nvSpPr>
          <p:cNvPr id="756740" name="Rectangle 4">
            <a:extLst>
              <a:ext uri="{FF2B5EF4-FFF2-40B4-BE49-F238E27FC236}">
                <a16:creationId xmlns:a16="http://schemas.microsoft.com/office/drawing/2014/main" id="{10DB92DB-17E4-F941-A0BF-9FA24C6C96D3}"/>
              </a:ext>
            </a:extLst>
          </p:cNvPr>
          <p:cNvSpPr>
            <a:spLocks noChangeArrowheads="1"/>
          </p:cNvSpPr>
          <p:nvPr/>
        </p:nvSpPr>
        <p:spPr bwMode="auto">
          <a:xfrm>
            <a:off x="8083550" y="2070100"/>
            <a:ext cx="238125" cy="333375"/>
          </a:xfrm>
          <a:prstGeom prst="rect">
            <a:avLst/>
          </a:prstGeom>
          <a:noFill/>
          <a:ln w="12700">
            <a:noFill/>
            <a:miter lim="800000"/>
            <a:headEnd/>
            <a:tailEnd/>
          </a:ln>
          <a:effectLst/>
        </p:spPr>
        <p:txBody>
          <a:bodyPr wrap="none" lIns="90488" tIns="44450" rIns="90488" bIns="4445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GB" altLang="en-US" sz="1600" i="1">
                <a:effectLst>
                  <a:outerShdw blurRad="38100" dist="38100" dir="2700000" algn="tl">
                    <a:srgbClr val="FFFFFF"/>
                  </a:outerShdw>
                </a:effectLst>
              </a:rPr>
              <a:t>t</a:t>
            </a:r>
          </a:p>
        </p:txBody>
      </p:sp>
      <p:grpSp>
        <p:nvGrpSpPr>
          <p:cNvPr id="147460" name="Group 5">
            <a:extLst>
              <a:ext uri="{FF2B5EF4-FFF2-40B4-BE49-F238E27FC236}">
                <a16:creationId xmlns:a16="http://schemas.microsoft.com/office/drawing/2014/main" id="{A4A60CF0-BEFB-DD4C-BE8F-B9FF53BFFA3F}"/>
              </a:ext>
            </a:extLst>
          </p:cNvPr>
          <p:cNvGrpSpPr>
            <a:grpSpLocks/>
          </p:cNvGrpSpPr>
          <p:nvPr/>
        </p:nvGrpSpPr>
        <p:grpSpPr bwMode="auto">
          <a:xfrm>
            <a:off x="2139950" y="3427413"/>
            <a:ext cx="4846638" cy="454025"/>
            <a:chOff x="1495" y="2527"/>
            <a:chExt cx="3307" cy="286"/>
          </a:xfrm>
        </p:grpSpPr>
        <p:sp>
          <p:nvSpPr>
            <p:cNvPr id="147502" name="Rectangle 6">
              <a:extLst>
                <a:ext uri="{FF2B5EF4-FFF2-40B4-BE49-F238E27FC236}">
                  <a16:creationId xmlns:a16="http://schemas.microsoft.com/office/drawing/2014/main" id="{912BFC49-A633-3247-8757-47D90C05E9B4}"/>
                </a:ext>
              </a:extLst>
            </p:cNvPr>
            <p:cNvSpPr>
              <a:spLocks noChangeArrowheads="1"/>
            </p:cNvSpPr>
            <p:nvPr/>
          </p:nvSpPr>
          <p:spPr bwMode="auto">
            <a:xfrm>
              <a:off x="1495" y="2527"/>
              <a:ext cx="23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2400" b="1"/>
                <a:t>1</a:t>
              </a:r>
            </a:p>
          </p:txBody>
        </p:sp>
        <p:sp>
          <p:nvSpPr>
            <p:cNvPr id="147503" name="Rectangle 7">
              <a:extLst>
                <a:ext uri="{FF2B5EF4-FFF2-40B4-BE49-F238E27FC236}">
                  <a16:creationId xmlns:a16="http://schemas.microsoft.com/office/drawing/2014/main" id="{B4A04D40-A576-6241-94FF-273A404FFA8E}"/>
                </a:ext>
              </a:extLst>
            </p:cNvPr>
            <p:cNvSpPr>
              <a:spLocks noChangeArrowheads="1"/>
            </p:cNvSpPr>
            <p:nvPr/>
          </p:nvSpPr>
          <p:spPr bwMode="auto">
            <a:xfrm>
              <a:off x="2535" y="2527"/>
              <a:ext cx="23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2400" b="1"/>
                <a:t>0</a:t>
              </a:r>
            </a:p>
          </p:txBody>
        </p:sp>
        <p:sp>
          <p:nvSpPr>
            <p:cNvPr id="147504" name="Rectangle 8">
              <a:extLst>
                <a:ext uri="{FF2B5EF4-FFF2-40B4-BE49-F238E27FC236}">
                  <a16:creationId xmlns:a16="http://schemas.microsoft.com/office/drawing/2014/main" id="{BC8DC4F1-4E70-3244-B9EE-AC57DD317EEE}"/>
                </a:ext>
              </a:extLst>
            </p:cNvPr>
            <p:cNvSpPr>
              <a:spLocks noChangeArrowheads="1"/>
            </p:cNvSpPr>
            <p:nvPr/>
          </p:nvSpPr>
          <p:spPr bwMode="auto">
            <a:xfrm>
              <a:off x="3523" y="2527"/>
              <a:ext cx="23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2400" b="1"/>
                <a:t>0</a:t>
              </a:r>
            </a:p>
          </p:txBody>
        </p:sp>
        <p:sp>
          <p:nvSpPr>
            <p:cNvPr id="147505" name="Rectangle 9">
              <a:extLst>
                <a:ext uri="{FF2B5EF4-FFF2-40B4-BE49-F238E27FC236}">
                  <a16:creationId xmlns:a16="http://schemas.microsoft.com/office/drawing/2014/main" id="{DCDEB005-071B-BC4B-912B-A29D9E513179}"/>
                </a:ext>
              </a:extLst>
            </p:cNvPr>
            <p:cNvSpPr>
              <a:spLocks noChangeArrowheads="1"/>
            </p:cNvSpPr>
            <p:nvPr/>
          </p:nvSpPr>
          <p:spPr bwMode="auto">
            <a:xfrm>
              <a:off x="4563" y="2527"/>
              <a:ext cx="23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2400" b="1"/>
                <a:t>1</a:t>
              </a:r>
            </a:p>
          </p:txBody>
        </p:sp>
      </p:grpSp>
      <p:grpSp>
        <p:nvGrpSpPr>
          <p:cNvPr id="147461" name="Group 10">
            <a:extLst>
              <a:ext uri="{FF2B5EF4-FFF2-40B4-BE49-F238E27FC236}">
                <a16:creationId xmlns:a16="http://schemas.microsoft.com/office/drawing/2014/main" id="{957F73E5-3D19-9C42-A8C8-2BA9883FCE39}"/>
              </a:ext>
            </a:extLst>
          </p:cNvPr>
          <p:cNvGrpSpPr>
            <a:grpSpLocks/>
          </p:cNvGrpSpPr>
          <p:nvPr/>
        </p:nvGrpSpPr>
        <p:grpSpPr bwMode="auto">
          <a:xfrm>
            <a:off x="1179513" y="1563688"/>
            <a:ext cx="7140575" cy="1878012"/>
            <a:chOff x="840" y="1353"/>
            <a:chExt cx="4872" cy="1183"/>
          </a:xfrm>
        </p:grpSpPr>
        <p:sp>
          <p:nvSpPr>
            <p:cNvPr id="147462" name="Line 11">
              <a:extLst>
                <a:ext uri="{FF2B5EF4-FFF2-40B4-BE49-F238E27FC236}">
                  <a16:creationId xmlns:a16="http://schemas.microsoft.com/office/drawing/2014/main" id="{C6BE0181-9630-E54B-98B1-5624F4916931}"/>
                </a:ext>
              </a:extLst>
            </p:cNvPr>
            <p:cNvSpPr>
              <a:spLocks noChangeShapeType="1"/>
            </p:cNvSpPr>
            <p:nvPr/>
          </p:nvSpPr>
          <p:spPr bwMode="auto">
            <a:xfrm>
              <a:off x="840" y="1968"/>
              <a:ext cx="487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47463" name="Group 12">
              <a:extLst>
                <a:ext uri="{FF2B5EF4-FFF2-40B4-BE49-F238E27FC236}">
                  <a16:creationId xmlns:a16="http://schemas.microsoft.com/office/drawing/2014/main" id="{342159A9-1F25-C546-A1D8-00DA7BFE619C}"/>
                </a:ext>
              </a:extLst>
            </p:cNvPr>
            <p:cNvGrpSpPr>
              <a:grpSpLocks/>
            </p:cNvGrpSpPr>
            <p:nvPr/>
          </p:nvGrpSpPr>
          <p:grpSpPr bwMode="auto">
            <a:xfrm>
              <a:off x="1049" y="1353"/>
              <a:ext cx="4144" cy="1183"/>
              <a:chOff x="1049" y="1353"/>
              <a:chExt cx="4144" cy="1183"/>
            </a:xfrm>
          </p:grpSpPr>
          <p:grpSp>
            <p:nvGrpSpPr>
              <p:cNvPr id="147469" name="Group 13">
                <a:extLst>
                  <a:ext uri="{FF2B5EF4-FFF2-40B4-BE49-F238E27FC236}">
                    <a16:creationId xmlns:a16="http://schemas.microsoft.com/office/drawing/2014/main" id="{F75AA686-D6F6-DB44-8A9F-E45C4DDEC5C7}"/>
                  </a:ext>
                </a:extLst>
              </p:cNvPr>
              <p:cNvGrpSpPr>
                <a:grpSpLocks/>
              </p:cNvGrpSpPr>
              <p:nvPr/>
            </p:nvGrpSpPr>
            <p:grpSpPr bwMode="auto">
              <a:xfrm>
                <a:off x="1049" y="1353"/>
                <a:ext cx="1024" cy="1183"/>
                <a:chOff x="1049" y="1353"/>
                <a:chExt cx="1024" cy="1183"/>
              </a:xfrm>
            </p:grpSpPr>
            <p:grpSp>
              <p:nvGrpSpPr>
                <p:cNvPr id="147492" name="Group 14">
                  <a:extLst>
                    <a:ext uri="{FF2B5EF4-FFF2-40B4-BE49-F238E27FC236}">
                      <a16:creationId xmlns:a16="http://schemas.microsoft.com/office/drawing/2014/main" id="{33EA54F0-ACE7-2348-909A-8EAD75D34AA9}"/>
                    </a:ext>
                  </a:extLst>
                </p:cNvPr>
                <p:cNvGrpSpPr>
                  <a:grpSpLocks/>
                </p:cNvGrpSpPr>
                <p:nvPr/>
              </p:nvGrpSpPr>
              <p:grpSpPr bwMode="auto">
                <a:xfrm>
                  <a:off x="1049" y="1353"/>
                  <a:ext cx="504" cy="1183"/>
                  <a:chOff x="1049" y="1353"/>
                  <a:chExt cx="504" cy="1183"/>
                </a:xfrm>
              </p:grpSpPr>
              <p:sp>
                <p:nvSpPr>
                  <p:cNvPr id="147498" name="Arc 15">
                    <a:extLst>
                      <a:ext uri="{FF2B5EF4-FFF2-40B4-BE49-F238E27FC236}">
                        <a16:creationId xmlns:a16="http://schemas.microsoft.com/office/drawing/2014/main" id="{50B2DC2F-0881-3C44-8E8D-B2BA8E0409BC}"/>
                      </a:ext>
                    </a:extLst>
                  </p:cNvPr>
                  <p:cNvSpPr>
                    <a:spLocks/>
                  </p:cNvSpPr>
                  <p:nvPr/>
                </p:nvSpPr>
                <p:spPr bwMode="auto">
                  <a:xfrm>
                    <a:off x="1049" y="1353"/>
                    <a:ext cx="114" cy="592"/>
                  </a:xfrm>
                  <a:custGeom>
                    <a:avLst/>
                    <a:gdLst>
                      <a:gd name="T0" fmla="*/ 0 w 43146"/>
                      <a:gd name="T1" fmla="*/ 0 h 21600"/>
                      <a:gd name="T2" fmla="*/ 0 w 43146"/>
                      <a:gd name="T3" fmla="*/ 0 h 21600"/>
                      <a:gd name="T4" fmla="*/ 0 w 43146"/>
                      <a:gd name="T5" fmla="*/ 0 h 21600"/>
                      <a:gd name="T6" fmla="*/ 0 60000 65536"/>
                      <a:gd name="T7" fmla="*/ 0 60000 65536"/>
                      <a:gd name="T8" fmla="*/ 0 60000 65536"/>
                      <a:gd name="T9" fmla="*/ 0 w 43146"/>
                      <a:gd name="T10" fmla="*/ 0 h 21600"/>
                      <a:gd name="T11" fmla="*/ 43146 w 43146"/>
                      <a:gd name="T12" fmla="*/ 21600 h 21600"/>
                    </a:gdLst>
                    <a:ahLst/>
                    <a:cxnLst>
                      <a:cxn ang="T6">
                        <a:pos x="T0" y="T1"/>
                      </a:cxn>
                      <a:cxn ang="T7">
                        <a:pos x="T2" y="T3"/>
                      </a:cxn>
                      <a:cxn ang="T8">
                        <a:pos x="T4" y="T5"/>
                      </a:cxn>
                    </a:cxnLst>
                    <a:rect l="T9" t="T10" r="T11" b="T12"/>
                    <a:pathLst>
                      <a:path w="43146" h="21600" fill="none" extrusionOk="0">
                        <a:moveTo>
                          <a:pt x="0" y="20071"/>
                        </a:moveTo>
                        <a:cubicBezTo>
                          <a:pt x="802" y="8763"/>
                          <a:pt x="10209" y="-1"/>
                          <a:pt x="21546" y="0"/>
                        </a:cubicBezTo>
                        <a:cubicBezTo>
                          <a:pt x="33475" y="0"/>
                          <a:pt x="43146" y="9670"/>
                          <a:pt x="43146" y="21600"/>
                        </a:cubicBezTo>
                      </a:path>
                      <a:path w="43146" h="21600" stroke="0" extrusionOk="0">
                        <a:moveTo>
                          <a:pt x="0" y="20071"/>
                        </a:moveTo>
                        <a:cubicBezTo>
                          <a:pt x="802" y="8763"/>
                          <a:pt x="10209" y="-1"/>
                          <a:pt x="21546" y="0"/>
                        </a:cubicBezTo>
                        <a:cubicBezTo>
                          <a:pt x="33475" y="0"/>
                          <a:pt x="43146" y="9670"/>
                          <a:pt x="43146" y="21600"/>
                        </a:cubicBezTo>
                        <a:lnTo>
                          <a:pt x="21546" y="21600"/>
                        </a:lnTo>
                        <a:lnTo>
                          <a:pt x="0" y="20071"/>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7499" name="Arc 16">
                    <a:extLst>
                      <a:ext uri="{FF2B5EF4-FFF2-40B4-BE49-F238E27FC236}">
                        <a16:creationId xmlns:a16="http://schemas.microsoft.com/office/drawing/2014/main" id="{30F0EB32-729F-CA40-8CC4-1953B1A7723C}"/>
                      </a:ext>
                    </a:extLst>
                  </p:cNvPr>
                  <p:cNvSpPr>
                    <a:spLocks/>
                  </p:cNvSpPr>
                  <p:nvPr/>
                </p:nvSpPr>
                <p:spPr bwMode="auto">
                  <a:xfrm>
                    <a:off x="1179" y="1944"/>
                    <a:ext cx="114" cy="592"/>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7500" name="Arc 17">
                    <a:extLst>
                      <a:ext uri="{FF2B5EF4-FFF2-40B4-BE49-F238E27FC236}">
                        <a16:creationId xmlns:a16="http://schemas.microsoft.com/office/drawing/2014/main" id="{32057C27-752A-DA4C-A47E-0337E54100AA}"/>
                      </a:ext>
                    </a:extLst>
                  </p:cNvPr>
                  <p:cNvSpPr>
                    <a:spLocks/>
                  </p:cNvSpPr>
                  <p:nvPr/>
                </p:nvSpPr>
                <p:spPr bwMode="auto">
                  <a:xfrm>
                    <a:off x="1309" y="1353"/>
                    <a:ext cx="114" cy="592"/>
                  </a:xfrm>
                  <a:custGeom>
                    <a:avLst/>
                    <a:gdLst>
                      <a:gd name="T0" fmla="*/ 0 w 43146"/>
                      <a:gd name="T1" fmla="*/ 0 h 21600"/>
                      <a:gd name="T2" fmla="*/ 0 w 43146"/>
                      <a:gd name="T3" fmla="*/ 0 h 21600"/>
                      <a:gd name="T4" fmla="*/ 0 w 43146"/>
                      <a:gd name="T5" fmla="*/ 0 h 21600"/>
                      <a:gd name="T6" fmla="*/ 0 60000 65536"/>
                      <a:gd name="T7" fmla="*/ 0 60000 65536"/>
                      <a:gd name="T8" fmla="*/ 0 60000 65536"/>
                      <a:gd name="T9" fmla="*/ 0 w 43146"/>
                      <a:gd name="T10" fmla="*/ 0 h 21600"/>
                      <a:gd name="T11" fmla="*/ 43146 w 43146"/>
                      <a:gd name="T12" fmla="*/ 21600 h 21600"/>
                    </a:gdLst>
                    <a:ahLst/>
                    <a:cxnLst>
                      <a:cxn ang="T6">
                        <a:pos x="T0" y="T1"/>
                      </a:cxn>
                      <a:cxn ang="T7">
                        <a:pos x="T2" y="T3"/>
                      </a:cxn>
                      <a:cxn ang="T8">
                        <a:pos x="T4" y="T5"/>
                      </a:cxn>
                    </a:cxnLst>
                    <a:rect l="T9" t="T10" r="T11" b="T12"/>
                    <a:pathLst>
                      <a:path w="43146" h="21600" fill="none" extrusionOk="0">
                        <a:moveTo>
                          <a:pt x="0" y="20071"/>
                        </a:moveTo>
                        <a:cubicBezTo>
                          <a:pt x="802" y="8763"/>
                          <a:pt x="10209" y="-1"/>
                          <a:pt x="21546" y="0"/>
                        </a:cubicBezTo>
                        <a:cubicBezTo>
                          <a:pt x="33475" y="0"/>
                          <a:pt x="43146" y="9670"/>
                          <a:pt x="43146" y="21600"/>
                        </a:cubicBezTo>
                      </a:path>
                      <a:path w="43146" h="21600" stroke="0" extrusionOk="0">
                        <a:moveTo>
                          <a:pt x="0" y="20071"/>
                        </a:moveTo>
                        <a:cubicBezTo>
                          <a:pt x="802" y="8763"/>
                          <a:pt x="10209" y="-1"/>
                          <a:pt x="21546" y="0"/>
                        </a:cubicBezTo>
                        <a:cubicBezTo>
                          <a:pt x="33475" y="0"/>
                          <a:pt x="43146" y="9670"/>
                          <a:pt x="43146" y="21600"/>
                        </a:cubicBezTo>
                        <a:lnTo>
                          <a:pt x="21546" y="21600"/>
                        </a:lnTo>
                        <a:lnTo>
                          <a:pt x="0" y="20071"/>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7501" name="Arc 18">
                    <a:extLst>
                      <a:ext uri="{FF2B5EF4-FFF2-40B4-BE49-F238E27FC236}">
                        <a16:creationId xmlns:a16="http://schemas.microsoft.com/office/drawing/2014/main" id="{AFA2B3C9-742E-EC41-855A-52924439C12B}"/>
                      </a:ext>
                    </a:extLst>
                  </p:cNvPr>
                  <p:cNvSpPr>
                    <a:spLocks/>
                  </p:cNvSpPr>
                  <p:nvPr/>
                </p:nvSpPr>
                <p:spPr bwMode="auto">
                  <a:xfrm>
                    <a:off x="1439" y="1944"/>
                    <a:ext cx="114" cy="592"/>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47493" name="Group 19">
                  <a:extLst>
                    <a:ext uri="{FF2B5EF4-FFF2-40B4-BE49-F238E27FC236}">
                      <a16:creationId xmlns:a16="http://schemas.microsoft.com/office/drawing/2014/main" id="{0C3E9906-A914-3746-A525-323C2854FAD6}"/>
                    </a:ext>
                  </a:extLst>
                </p:cNvPr>
                <p:cNvGrpSpPr>
                  <a:grpSpLocks/>
                </p:cNvGrpSpPr>
                <p:nvPr/>
              </p:nvGrpSpPr>
              <p:grpSpPr bwMode="auto">
                <a:xfrm>
                  <a:off x="1569" y="1353"/>
                  <a:ext cx="504" cy="1183"/>
                  <a:chOff x="1569" y="1353"/>
                  <a:chExt cx="504" cy="1183"/>
                </a:xfrm>
              </p:grpSpPr>
              <p:sp>
                <p:nvSpPr>
                  <p:cNvPr id="147494" name="Arc 20">
                    <a:extLst>
                      <a:ext uri="{FF2B5EF4-FFF2-40B4-BE49-F238E27FC236}">
                        <a16:creationId xmlns:a16="http://schemas.microsoft.com/office/drawing/2014/main" id="{E17D0055-6B7C-1F4B-9303-D0A167A9845D}"/>
                      </a:ext>
                    </a:extLst>
                  </p:cNvPr>
                  <p:cNvSpPr>
                    <a:spLocks/>
                  </p:cNvSpPr>
                  <p:nvPr/>
                </p:nvSpPr>
                <p:spPr bwMode="auto">
                  <a:xfrm>
                    <a:off x="1569" y="1353"/>
                    <a:ext cx="114" cy="592"/>
                  </a:xfrm>
                  <a:custGeom>
                    <a:avLst/>
                    <a:gdLst>
                      <a:gd name="T0" fmla="*/ 0 w 43146"/>
                      <a:gd name="T1" fmla="*/ 0 h 21600"/>
                      <a:gd name="T2" fmla="*/ 0 w 43146"/>
                      <a:gd name="T3" fmla="*/ 0 h 21600"/>
                      <a:gd name="T4" fmla="*/ 0 w 43146"/>
                      <a:gd name="T5" fmla="*/ 0 h 21600"/>
                      <a:gd name="T6" fmla="*/ 0 60000 65536"/>
                      <a:gd name="T7" fmla="*/ 0 60000 65536"/>
                      <a:gd name="T8" fmla="*/ 0 60000 65536"/>
                      <a:gd name="T9" fmla="*/ 0 w 43146"/>
                      <a:gd name="T10" fmla="*/ 0 h 21600"/>
                      <a:gd name="T11" fmla="*/ 43146 w 43146"/>
                      <a:gd name="T12" fmla="*/ 21600 h 21600"/>
                    </a:gdLst>
                    <a:ahLst/>
                    <a:cxnLst>
                      <a:cxn ang="T6">
                        <a:pos x="T0" y="T1"/>
                      </a:cxn>
                      <a:cxn ang="T7">
                        <a:pos x="T2" y="T3"/>
                      </a:cxn>
                      <a:cxn ang="T8">
                        <a:pos x="T4" y="T5"/>
                      </a:cxn>
                    </a:cxnLst>
                    <a:rect l="T9" t="T10" r="T11" b="T12"/>
                    <a:pathLst>
                      <a:path w="43146" h="21600" fill="none" extrusionOk="0">
                        <a:moveTo>
                          <a:pt x="0" y="20071"/>
                        </a:moveTo>
                        <a:cubicBezTo>
                          <a:pt x="802" y="8763"/>
                          <a:pt x="10209" y="-1"/>
                          <a:pt x="21546" y="0"/>
                        </a:cubicBezTo>
                        <a:cubicBezTo>
                          <a:pt x="33475" y="0"/>
                          <a:pt x="43146" y="9670"/>
                          <a:pt x="43146" y="21600"/>
                        </a:cubicBezTo>
                      </a:path>
                      <a:path w="43146" h="21600" stroke="0" extrusionOk="0">
                        <a:moveTo>
                          <a:pt x="0" y="20071"/>
                        </a:moveTo>
                        <a:cubicBezTo>
                          <a:pt x="802" y="8763"/>
                          <a:pt x="10209" y="-1"/>
                          <a:pt x="21546" y="0"/>
                        </a:cubicBezTo>
                        <a:cubicBezTo>
                          <a:pt x="33475" y="0"/>
                          <a:pt x="43146" y="9670"/>
                          <a:pt x="43146" y="21600"/>
                        </a:cubicBezTo>
                        <a:lnTo>
                          <a:pt x="21546" y="21600"/>
                        </a:lnTo>
                        <a:lnTo>
                          <a:pt x="0" y="20071"/>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7495" name="Arc 21">
                    <a:extLst>
                      <a:ext uri="{FF2B5EF4-FFF2-40B4-BE49-F238E27FC236}">
                        <a16:creationId xmlns:a16="http://schemas.microsoft.com/office/drawing/2014/main" id="{A24581DF-4C4F-3044-A83C-5E2B3066D9F9}"/>
                      </a:ext>
                    </a:extLst>
                  </p:cNvPr>
                  <p:cNvSpPr>
                    <a:spLocks/>
                  </p:cNvSpPr>
                  <p:nvPr/>
                </p:nvSpPr>
                <p:spPr bwMode="auto">
                  <a:xfrm>
                    <a:off x="1699" y="1944"/>
                    <a:ext cx="114" cy="592"/>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7496" name="Arc 22">
                    <a:extLst>
                      <a:ext uri="{FF2B5EF4-FFF2-40B4-BE49-F238E27FC236}">
                        <a16:creationId xmlns:a16="http://schemas.microsoft.com/office/drawing/2014/main" id="{E71B877B-8734-864D-81EA-FF5D04E11A95}"/>
                      </a:ext>
                    </a:extLst>
                  </p:cNvPr>
                  <p:cNvSpPr>
                    <a:spLocks/>
                  </p:cNvSpPr>
                  <p:nvPr/>
                </p:nvSpPr>
                <p:spPr bwMode="auto">
                  <a:xfrm>
                    <a:off x="1829" y="1353"/>
                    <a:ext cx="114" cy="592"/>
                  </a:xfrm>
                  <a:custGeom>
                    <a:avLst/>
                    <a:gdLst>
                      <a:gd name="T0" fmla="*/ 0 w 43146"/>
                      <a:gd name="T1" fmla="*/ 0 h 21600"/>
                      <a:gd name="T2" fmla="*/ 0 w 43146"/>
                      <a:gd name="T3" fmla="*/ 0 h 21600"/>
                      <a:gd name="T4" fmla="*/ 0 w 43146"/>
                      <a:gd name="T5" fmla="*/ 0 h 21600"/>
                      <a:gd name="T6" fmla="*/ 0 60000 65536"/>
                      <a:gd name="T7" fmla="*/ 0 60000 65536"/>
                      <a:gd name="T8" fmla="*/ 0 60000 65536"/>
                      <a:gd name="T9" fmla="*/ 0 w 43146"/>
                      <a:gd name="T10" fmla="*/ 0 h 21600"/>
                      <a:gd name="T11" fmla="*/ 43146 w 43146"/>
                      <a:gd name="T12" fmla="*/ 21600 h 21600"/>
                    </a:gdLst>
                    <a:ahLst/>
                    <a:cxnLst>
                      <a:cxn ang="T6">
                        <a:pos x="T0" y="T1"/>
                      </a:cxn>
                      <a:cxn ang="T7">
                        <a:pos x="T2" y="T3"/>
                      </a:cxn>
                      <a:cxn ang="T8">
                        <a:pos x="T4" y="T5"/>
                      </a:cxn>
                    </a:cxnLst>
                    <a:rect l="T9" t="T10" r="T11" b="T12"/>
                    <a:pathLst>
                      <a:path w="43146" h="21600" fill="none" extrusionOk="0">
                        <a:moveTo>
                          <a:pt x="0" y="20071"/>
                        </a:moveTo>
                        <a:cubicBezTo>
                          <a:pt x="802" y="8763"/>
                          <a:pt x="10209" y="-1"/>
                          <a:pt x="21546" y="0"/>
                        </a:cubicBezTo>
                        <a:cubicBezTo>
                          <a:pt x="33475" y="0"/>
                          <a:pt x="43146" y="9670"/>
                          <a:pt x="43146" y="21600"/>
                        </a:cubicBezTo>
                      </a:path>
                      <a:path w="43146" h="21600" stroke="0" extrusionOk="0">
                        <a:moveTo>
                          <a:pt x="0" y="20071"/>
                        </a:moveTo>
                        <a:cubicBezTo>
                          <a:pt x="802" y="8763"/>
                          <a:pt x="10209" y="-1"/>
                          <a:pt x="21546" y="0"/>
                        </a:cubicBezTo>
                        <a:cubicBezTo>
                          <a:pt x="33475" y="0"/>
                          <a:pt x="43146" y="9670"/>
                          <a:pt x="43146" y="21600"/>
                        </a:cubicBezTo>
                        <a:lnTo>
                          <a:pt x="21546" y="21600"/>
                        </a:lnTo>
                        <a:lnTo>
                          <a:pt x="0" y="20071"/>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7497" name="Arc 23">
                    <a:extLst>
                      <a:ext uri="{FF2B5EF4-FFF2-40B4-BE49-F238E27FC236}">
                        <a16:creationId xmlns:a16="http://schemas.microsoft.com/office/drawing/2014/main" id="{F8A7C802-7F2E-214D-8DD7-E37529E5D2B2}"/>
                      </a:ext>
                    </a:extLst>
                  </p:cNvPr>
                  <p:cNvSpPr>
                    <a:spLocks/>
                  </p:cNvSpPr>
                  <p:nvPr/>
                </p:nvSpPr>
                <p:spPr bwMode="auto">
                  <a:xfrm>
                    <a:off x="1959" y="1944"/>
                    <a:ext cx="114" cy="592"/>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147470" name="Group 24">
                <a:extLst>
                  <a:ext uri="{FF2B5EF4-FFF2-40B4-BE49-F238E27FC236}">
                    <a16:creationId xmlns:a16="http://schemas.microsoft.com/office/drawing/2014/main" id="{825C868B-14C1-B24D-B20B-E956DE145B87}"/>
                  </a:ext>
                </a:extLst>
              </p:cNvPr>
              <p:cNvGrpSpPr>
                <a:grpSpLocks/>
              </p:cNvGrpSpPr>
              <p:nvPr/>
            </p:nvGrpSpPr>
            <p:grpSpPr bwMode="auto">
              <a:xfrm>
                <a:off x="4169" y="1353"/>
                <a:ext cx="1024" cy="1183"/>
                <a:chOff x="4169" y="1353"/>
                <a:chExt cx="1024" cy="1183"/>
              </a:xfrm>
            </p:grpSpPr>
            <p:grpSp>
              <p:nvGrpSpPr>
                <p:cNvPr id="147482" name="Group 25">
                  <a:extLst>
                    <a:ext uri="{FF2B5EF4-FFF2-40B4-BE49-F238E27FC236}">
                      <a16:creationId xmlns:a16="http://schemas.microsoft.com/office/drawing/2014/main" id="{22CE571F-A39E-254C-9095-CEAC97FF7DA7}"/>
                    </a:ext>
                  </a:extLst>
                </p:cNvPr>
                <p:cNvGrpSpPr>
                  <a:grpSpLocks/>
                </p:cNvGrpSpPr>
                <p:nvPr/>
              </p:nvGrpSpPr>
              <p:grpSpPr bwMode="auto">
                <a:xfrm>
                  <a:off x="4169" y="1353"/>
                  <a:ext cx="504" cy="1183"/>
                  <a:chOff x="4169" y="1353"/>
                  <a:chExt cx="504" cy="1183"/>
                </a:xfrm>
              </p:grpSpPr>
              <p:sp>
                <p:nvSpPr>
                  <p:cNvPr id="147488" name="Arc 26">
                    <a:extLst>
                      <a:ext uri="{FF2B5EF4-FFF2-40B4-BE49-F238E27FC236}">
                        <a16:creationId xmlns:a16="http://schemas.microsoft.com/office/drawing/2014/main" id="{62FD6945-56A9-DC43-A095-97E3F8968342}"/>
                      </a:ext>
                    </a:extLst>
                  </p:cNvPr>
                  <p:cNvSpPr>
                    <a:spLocks/>
                  </p:cNvSpPr>
                  <p:nvPr/>
                </p:nvSpPr>
                <p:spPr bwMode="auto">
                  <a:xfrm>
                    <a:off x="4169" y="1353"/>
                    <a:ext cx="114" cy="592"/>
                  </a:xfrm>
                  <a:custGeom>
                    <a:avLst/>
                    <a:gdLst>
                      <a:gd name="T0" fmla="*/ 0 w 43146"/>
                      <a:gd name="T1" fmla="*/ 0 h 21600"/>
                      <a:gd name="T2" fmla="*/ 0 w 43146"/>
                      <a:gd name="T3" fmla="*/ 0 h 21600"/>
                      <a:gd name="T4" fmla="*/ 0 w 43146"/>
                      <a:gd name="T5" fmla="*/ 0 h 21600"/>
                      <a:gd name="T6" fmla="*/ 0 60000 65536"/>
                      <a:gd name="T7" fmla="*/ 0 60000 65536"/>
                      <a:gd name="T8" fmla="*/ 0 60000 65536"/>
                      <a:gd name="T9" fmla="*/ 0 w 43146"/>
                      <a:gd name="T10" fmla="*/ 0 h 21600"/>
                      <a:gd name="T11" fmla="*/ 43146 w 43146"/>
                      <a:gd name="T12" fmla="*/ 21600 h 21600"/>
                    </a:gdLst>
                    <a:ahLst/>
                    <a:cxnLst>
                      <a:cxn ang="T6">
                        <a:pos x="T0" y="T1"/>
                      </a:cxn>
                      <a:cxn ang="T7">
                        <a:pos x="T2" y="T3"/>
                      </a:cxn>
                      <a:cxn ang="T8">
                        <a:pos x="T4" y="T5"/>
                      </a:cxn>
                    </a:cxnLst>
                    <a:rect l="T9" t="T10" r="T11" b="T12"/>
                    <a:pathLst>
                      <a:path w="43146" h="21600" fill="none" extrusionOk="0">
                        <a:moveTo>
                          <a:pt x="0" y="20071"/>
                        </a:moveTo>
                        <a:cubicBezTo>
                          <a:pt x="802" y="8763"/>
                          <a:pt x="10209" y="-1"/>
                          <a:pt x="21546" y="0"/>
                        </a:cubicBezTo>
                        <a:cubicBezTo>
                          <a:pt x="33475" y="0"/>
                          <a:pt x="43146" y="9670"/>
                          <a:pt x="43146" y="21600"/>
                        </a:cubicBezTo>
                      </a:path>
                      <a:path w="43146" h="21600" stroke="0" extrusionOk="0">
                        <a:moveTo>
                          <a:pt x="0" y="20071"/>
                        </a:moveTo>
                        <a:cubicBezTo>
                          <a:pt x="802" y="8763"/>
                          <a:pt x="10209" y="-1"/>
                          <a:pt x="21546" y="0"/>
                        </a:cubicBezTo>
                        <a:cubicBezTo>
                          <a:pt x="33475" y="0"/>
                          <a:pt x="43146" y="9670"/>
                          <a:pt x="43146" y="21600"/>
                        </a:cubicBezTo>
                        <a:lnTo>
                          <a:pt x="21546" y="21600"/>
                        </a:lnTo>
                        <a:lnTo>
                          <a:pt x="0" y="20071"/>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7489" name="Arc 27">
                    <a:extLst>
                      <a:ext uri="{FF2B5EF4-FFF2-40B4-BE49-F238E27FC236}">
                        <a16:creationId xmlns:a16="http://schemas.microsoft.com/office/drawing/2014/main" id="{30E2A21E-74E5-4A4D-A653-8DA7F4584B02}"/>
                      </a:ext>
                    </a:extLst>
                  </p:cNvPr>
                  <p:cNvSpPr>
                    <a:spLocks/>
                  </p:cNvSpPr>
                  <p:nvPr/>
                </p:nvSpPr>
                <p:spPr bwMode="auto">
                  <a:xfrm>
                    <a:off x="4299" y="1944"/>
                    <a:ext cx="114" cy="592"/>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7490" name="Arc 28">
                    <a:extLst>
                      <a:ext uri="{FF2B5EF4-FFF2-40B4-BE49-F238E27FC236}">
                        <a16:creationId xmlns:a16="http://schemas.microsoft.com/office/drawing/2014/main" id="{BA2D381C-C844-4A48-8B99-F78153B6A787}"/>
                      </a:ext>
                    </a:extLst>
                  </p:cNvPr>
                  <p:cNvSpPr>
                    <a:spLocks/>
                  </p:cNvSpPr>
                  <p:nvPr/>
                </p:nvSpPr>
                <p:spPr bwMode="auto">
                  <a:xfrm>
                    <a:off x="4429" y="1353"/>
                    <a:ext cx="114" cy="592"/>
                  </a:xfrm>
                  <a:custGeom>
                    <a:avLst/>
                    <a:gdLst>
                      <a:gd name="T0" fmla="*/ 0 w 43146"/>
                      <a:gd name="T1" fmla="*/ 0 h 21600"/>
                      <a:gd name="T2" fmla="*/ 0 w 43146"/>
                      <a:gd name="T3" fmla="*/ 0 h 21600"/>
                      <a:gd name="T4" fmla="*/ 0 w 43146"/>
                      <a:gd name="T5" fmla="*/ 0 h 21600"/>
                      <a:gd name="T6" fmla="*/ 0 60000 65536"/>
                      <a:gd name="T7" fmla="*/ 0 60000 65536"/>
                      <a:gd name="T8" fmla="*/ 0 60000 65536"/>
                      <a:gd name="T9" fmla="*/ 0 w 43146"/>
                      <a:gd name="T10" fmla="*/ 0 h 21600"/>
                      <a:gd name="T11" fmla="*/ 43146 w 43146"/>
                      <a:gd name="T12" fmla="*/ 21600 h 21600"/>
                    </a:gdLst>
                    <a:ahLst/>
                    <a:cxnLst>
                      <a:cxn ang="T6">
                        <a:pos x="T0" y="T1"/>
                      </a:cxn>
                      <a:cxn ang="T7">
                        <a:pos x="T2" y="T3"/>
                      </a:cxn>
                      <a:cxn ang="T8">
                        <a:pos x="T4" y="T5"/>
                      </a:cxn>
                    </a:cxnLst>
                    <a:rect l="T9" t="T10" r="T11" b="T12"/>
                    <a:pathLst>
                      <a:path w="43146" h="21600" fill="none" extrusionOk="0">
                        <a:moveTo>
                          <a:pt x="0" y="20071"/>
                        </a:moveTo>
                        <a:cubicBezTo>
                          <a:pt x="802" y="8763"/>
                          <a:pt x="10209" y="-1"/>
                          <a:pt x="21546" y="0"/>
                        </a:cubicBezTo>
                        <a:cubicBezTo>
                          <a:pt x="33475" y="0"/>
                          <a:pt x="43146" y="9670"/>
                          <a:pt x="43146" y="21600"/>
                        </a:cubicBezTo>
                      </a:path>
                      <a:path w="43146" h="21600" stroke="0" extrusionOk="0">
                        <a:moveTo>
                          <a:pt x="0" y="20071"/>
                        </a:moveTo>
                        <a:cubicBezTo>
                          <a:pt x="802" y="8763"/>
                          <a:pt x="10209" y="-1"/>
                          <a:pt x="21546" y="0"/>
                        </a:cubicBezTo>
                        <a:cubicBezTo>
                          <a:pt x="33475" y="0"/>
                          <a:pt x="43146" y="9670"/>
                          <a:pt x="43146" y="21600"/>
                        </a:cubicBezTo>
                        <a:lnTo>
                          <a:pt x="21546" y="21600"/>
                        </a:lnTo>
                        <a:lnTo>
                          <a:pt x="0" y="20071"/>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7491" name="Arc 29">
                    <a:extLst>
                      <a:ext uri="{FF2B5EF4-FFF2-40B4-BE49-F238E27FC236}">
                        <a16:creationId xmlns:a16="http://schemas.microsoft.com/office/drawing/2014/main" id="{7229750E-91B6-DE44-ABF9-57A41428AF96}"/>
                      </a:ext>
                    </a:extLst>
                  </p:cNvPr>
                  <p:cNvSpPr>
                    <a:spLocks/>
                  </p:cNvSpPr>
                  <p:nvPr/>
                </p:nvSpPr>
                <p:spPr bwMode="auto">
                  <a:xfrm>
                    <a:off x="4559" y="1944"/>
                    <a:ext cx="114" cy="592"/>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47483" name="Group 30">
                  <a:extLst>
                    <a:ext uri="{FF2B5EF4-FFF2-40B4-BE49-F238E27FC236}">
                      <a16:creationId xmlns:a16="http://schemas.microsoft.com/office/drawing/2014/main" id="{CE8F50EA-52CD-1840-BFC5-EA8202084BF0}"/>
                    </a:ext>
                  </a:extLst>
                </p:cNvPr>
                <p:cNvGrpSpPr>
                  <a:grpSpLocks/>
                </p:cNvGrpSpPr>
                <p:nvPr/>
              </p:nvGrpSpPr>
              <p:grpSpPr bwMode="auto">
                <a:xfrm>
                  <a:off x="4689" y="1353"/>
                  <a:ext cx="504" cy="1183"/>
                  <a:chOff x="4689" y="1353"/>
                  <a:chExt cx="504" cy="1183"/>
                </a:xfrm>
              </p:grpSpPr>
              <p:sp>
                <p:nvSpPr>
                  <p:cNvPr id="147484" name="Arc 31">
                    <a:extLst>
                      <a:ext uri="{FF2B5EF4-FFF2-40B4-BE49-F238E27FC236}">
                        <a16:creationId xmlns:a16="http://schemas.microsoft.com/office/drawing/2014/main" id="{A067D961-C3B0-1743-B534-FB28EDABDEC5}"/>
                      </a:ext>
                    </a:extLst>
                  </p:cNvPr>
                  <p:cNvSpPr>
                    <a:spLocks/>
                  </p:cNvSpPr>
                  <p:nvPr/>
                </p:nvSpPr>
                <p:spPr bwMode="auto">
                  <a:xfrm>
                    <a:off x="4689" y="1353"/>
                    <a:ext cx="114" cy="592"/>
                  </a:xfrm>
                  <a:custGeom>
                    <a:avLst/>
                    <a:gdLst>
                      <a:gd name="T0" fmla="*/ 0 w 43146"/>
                      <a:gd name="T1" fmla="*/ 0 h 21600"/>
                      <a:gd name="T2" fmla="*/ 0 w 43146"/>
                      <a:gd name="T3" fmla="*/ 0 h 21600"/>
                      <a:gd name="T4" fmla="*/ 0 w 43146"/>
                      <a:gd name="T5" fmla="*/ 0 h 21600"/>
                      <a:gd name="T6" fmla="*/ 0 60000 65536"/>
                      <a:gd name="T7" fmla="*/ 0 60000 65536"/>
                      <a:gd name="T8" fmla="*/ 0 60000 65536"/>
                      <a:gd name="T9" fmla="*/ 0 w 43146"/>
                      <a:gd name="T10" fmla="*/ 0 h 21600"/>
                      <a:gd name="T11" fmla="*/ 43146 w 43146"/>
                      <a:gd name="T12" fmla="*/ 21600 h 21600"/>
                    </a:gdLst>
                    <a:ahLst/>
                    <a:cxnLst>
                      <a:cxn ang="T6">
                        <a:pos x="T0" y="T1"/>
                      </a:cxn>
                      <a:cxn ang="T7">
                        <a:pos x="T2" y="T3"/>
                      </a:cxn>
                      <a:cxn ang="T8">
                        <a:pos x="T4" y="T5"/>
                      </a:cxn>
                    </a:cxnLst>
                    <a:rect l="T9" t="T10" r="T11" b="T12"/>
                    <a:pathLst>
                      <a:path w="43146" h="21600" fill="none" extrusionOk="0">
                        <a:moveTo>
                          <a:pt x="0" y="20071"/>
                        </a:moveTo>
                        <a:cubicBezTo>
                          <a:pt x="802" y="8763"/>
                          <a:pt x="10209" y="-1"/>
                          <a:pt x="21546" y="0"/>
                        </a:cubicBezTo>
                        <a:cubicBezTo>
                          <a:pt x="33475" y="0"/>
                          <a:pt x="43146" y="9670"/>
                          <a:pt x="43146" y="21600"/>
                        </a:cubicBezTo>
                      </a:path>
                      <a:path w="43146" h="21600" stroke="0" extrusionOk="0">
                        <a:moveTo>
                          <a:pt x="0" y="20071"/>
                        </a:moveTo>
                        <a:cubicBezTo>
                          <a:pt x="802" y="8763"/>
                          <a:pt x="10209" y="-1"/>
                          <a:pt x="21546" y="0"/>
                        </a:cubicBezTo>
                        <a:cubicBezTo>
                          <a:pt x="33475" y="0"/>
                          <a:pt x="43146" y="9670"/>
                          <a:pt x="43146" y="21600"/>
                        </a:cubicBezTo>
                        <a:lnTo>
                          <a:pt x="21546" y="21600"/>
                        </a:lnTo>
                        <a:lnTo>
                          <a:pt x="0" y="20071"/>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7485" name="Arc 32">
                    <a:extLst>
                      <a:ext uri="{FF2B5EF4-FFF2-40B4-BE49-F238E27FC236}">
                        <a16:creationId xmlns:a16="http://schemas.microsoft.com/office/drawing/2014/main" id="{1A561AB4-1EF8-9249-8C1C-79AFCBC49806}"/>
                      </a:ext>
                    </a:extLst>
                  </p:cNvPr>
                  <p:cNvSpPr>
                    <a:spLocks/>
                  </p:cNvSpPr>
                  <p:nvPr/>
                </p:nvSpPr>
                <p:spPr bwMode="auto">
                  <a:xfrm>
                    <a:off x="4819" y="1944"/>
                    <a:ext cx="114" cy="592"/>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7486" name="Arc 33">
                    <a:extLst>
                      <a:ext uri="{FF2B5EF4-FFF2-40B4-BE49-F238E27FC236}">
                        <a16:creationId xmlns:a16="http://schemas.microsoft.com/office/drawing/2014/main" id="{C6282BE3-F8D5-9C4F-A221-001D5AE27CFB}"/>
                      </a:ext>
                    </a:extLst>
                  </p:cNvPr>
                  <p:cNvSpPr>
                    <a:spLocks/>
                  </p:cNvSpPr>
                  <p:nvPr/>
                </p:nvSpPr>
                <p:spPr bwMode="auto">
                  <a:xfrm>
                    <a:off x="4949" y="1353"/>
                    <a:ext cx="114" cy="592"/>
                  </a:xfrm>
                  <a:custGeom>
                    <a:avLst/>
                    <a:gdLst>
                      <a:gd name="T0" fmla="*/ 0 w 43146"/>
                      <a:gd name="T1" fmla="*/ 0 h 21600"/>
                      <a:gd name="T2" fmla="*/ 0 w 43146"/>
                      <a:gd name="T3" fmla="*/ 0 h 21600"/>
                      <a:gd name="T4" fmla="*/ 0 w 43146"/>
                      <a:gd name="T5" fmla="*/ 0 h 21600"/>
                      <a:gd name="T6" fmla="*/ 0 60000 65536"/>
                      <a:gd name="T7" fmla="*/ 0 60000 65536"/>
                      <a:gd name="T8" fmla="*/ 0 60000 65536"/>
                      <a:gd name="T9" fmla="*/ 0 w 43146"/>
                      <a:gd name="T10" fmla="*/ 0 h 21600"/>
                      <a:gd name="T11" fmla="*/ 43146 w 43146"/>
                      <a:gd name="T12" fmla="*/ 21600 h 21600"/>
                    </a:gdLst>
                    <a:ahLst/>
                    <a:cxnLst>
                      <a:cxn ang="T6">
                        <a:pos x="T0" y="T1"/>
                      </a:cxn>
                      <a:cxn ang="T7">
                        <a:pos x="T2" y="T3"/>
                      </a:cxn>
                      <a:cxn ang="T8">
                        <a:pos x="T4" y="T5"/>
                      </a:cxn>
                    </a:cxnLst>
                    <a:rect l="T9" t="T10" r="T11" b="T12"/>
                    <a:pathLst>
                      <a:path w="43146" h="21600" fill="none" extrusionOk="0">
                        <a:moveTo>
                          <a:pt x="0" y="20071"/>
                        </a:moveTo>
                        <a:cubicBezTo>
                          <a:pt x="802" y="8763"/>
                          <a:pt x="10209" y="-1"/>
                          <a:pt x="21546" y="0"/>
                        </a:cubicBezTo>
                        <a:cubicBezTo>
                          <a:pt x="33475" y="0"/>
                          <a:pt x="43146" y="9670"/>
                          <a:pt x="43146" y="21600"/>
                        </a:cubicBezTo>
                      </a:path>
                      <a:path w="43146" h="21600" stroke="0" extrusionOk="0">
                        <a:moveTo>
                          <a:pt x="0" y="20071"/>
                        </a:moveTo>
                        <a:cubicBezTo>
                          <a:pt x="802" y="8763"/>
                          <a:pt x="10209" y="-1"/>
                          <a:pt x="21546" y="0"/>
                        </a:cubicBezTo>
                        <a:cubicBezTo>
                          <a:pt x="33475" y="0"/>
                          <a:pt x="43146" y="9670"/>
                          <a:pt x="43146" y="21600"/>
                        </a:cubicBezTo>
                        <a:lnTo>
                          <a:pt x="21546" y="21600"/>
                        </a:lnTo>
                        <a:lnTo>
                          <a:pt x="0" y="20071"/>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7487" name="Arc 34">
                    <a:extLst>
                      <a:ext uri="{FF2B5EF4-FFF2-40B4-BE49-F238E27FC236}">
                        <a16:creationId xmlns:a16="http://schemas.microsoft.com/office/drawing/2014/main" id="{063B3B2C-6341-6343-971C-2C64E1EB0100}"/>
                      </a:ext>
                    </a:extLst>
                  </p:cNvPr>
                  <p:cNvSpPr>
                    <a:spLocks/>
                  </p:cNvSpPr>
                  <p:nvPr/>
                </p:nvSpPr>
                <p:spPr bwMode="auto">
                  <a:xfrm>
                    <a:off x="5079" y="1944"/>
                    <a:ext cx="114" cy="592"/>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147471" name="Group 35">
                <a:extLst>
                  <a:ext uri="{FF2B5EF4-FFF2-40B4-BE49-F238E27FC236}">
                    <a16:creationId xmlns:a16="http://schemas.microsoft.com/office/drawing/2014/main" id="{86A2A4E6-11FD-FA41-BA8D-18917467F590}"/>
                  </a:ext>
                </a:extLst>
              </p:cNvPr>
              <p:cNvGrpSpPr>
                <a:grpSpLocks/>
              </p:cNvGrpSpPr>
              <p:nvPr/>
            </p:nvGrpSpPr>
            <p:grpSpPr bwMode="auto">
              <a:xfrm>
                <a:off x="2089" y="1353"/>
                <a:ext cx="2064" cy="1183"/>
                <a:chOff x="2089" y="1353"/>
                <a:chExt cx="2064" cy="1183"/>
              </a:xfrm>
            </p:grpSpPr>
            <p:grpSp>
              <p:nvGrpSpPr>
                <p:cNvPr id="147472" name="Group 36">
                  <a:extLst>
                    <a:ext uri="{FF2B5EF4-FFF2-40B4-BE49-F238E27FC236}">
                      <a16:creationId xmlns:a16="http://schemas.microsoft.com/office/drawing/2014/main" id="{C3C35807-7248-9A48-BFDA-A2BCCFCF3237}"/>
                    </a:ext>
                  </a:extLst>
                </p:cNvPr>
                <p:cNvGrpSpPr>
                  <a:grpSpLocks/>
                </p:cNvGrpSpPr>
                <p:nvPr/>
              </p:nvGrpSpPr>
              <p:grpSpPr bwMode="auto">
                <a:xfrm>
                  <a:off x="2089" y="1353"/>
                  <a:ext cx="1024" cy="1183"/>
                  <a:chOff x="2089" y="1353"/>
                  <a:chExt cx="1024" cy="1183"/>
                </a:xfrm>
              </p:grpSpPr>
              <p:sp>
                <p:nvSpPr>
                  <p:cNvPr id="147478" name="Arc 37">
                    <a:extLst>
                      <a:ext uri="{FF2B5EF4-FFF2-40B4-BE49-F238E27FC236}">
                        <a16:creationId xmlns:a16="http://schemas.microsoft.com/office/drawing/2014/main" id="{43938E9F-C7FF-EC47-B3FF-6A2E299F3309}"/>
                      </a:ext>
                    </a:extLst>
                  </p:cNvPr>
                  <p:cNvSpPr>
                    <a:spLocks/>
                  </p:cNvSpPr>
                  <p:nvPr/>
                </p:nvSpPr>
                <p:spPr bwMode="auto">
                  <a:xfrm>
                    <a:off x="2089" y="1353"/>
                    <a:ext cx="244" cy="592"/>
                  </a:xfrm>
                  <a:custGeom>
                    <a:avLst/>
                    <a:gdLst>
                      <a:gd name="T0" fmla="*/ 0 w 43146"/>
                      <a:gd name="T1" fmla="*/ 0 h 21600"/>
                      <a:gd name="T2" fmla="*/ 0 w 43146"/>
                      <a:gd name="T3" fmla="*/ 0 h 21600"/>
                      <a:gd name="T4" fmla="*/ 0 w 43146"/>
                      <a:gd name="T5" fmla="*/ 0 h 21600"/>
                      <a:gd name="T6" fmla="*/ 0 60000 65536"/>
                      <a:gd name="T7" fmla="*/ 0 60000 65536"/>
                      <a:gd name="T8" fmla="*/ 0 60000 65536"/>
                      <a:gd name="T9" fmla="*/ 0 w 43146"/>
                      <a:gd name="T10" fmla="*/ 0 h 21600"/>
                      <a:gd name="T11" fmla="*/ 43146 w 43146"/>
                      <a:gd name="T12" fmla="*/ 21600 h 21600"/>
                    </a:gdLst>
                    <a:ahLst/>
                    <a:cxnLst>
                      <a:cxn ang="T6">
                        <a:pos x="T0" y="T1"/>
                      </a:cxn>
                      <a:cxn ang="T7">
                        <a:pos x="T2" y="T3"/>
                      </a:cxn>
                      <a:cxn ang="T8">
                        <a:pos x="T4" y="T5"/>
                      </a:cxn>
                    </a:cxnLst>
                    <a:rect l="T9" t="T10" r="T11" b="T12"/>
                    <a:pathLst>
                      <a:path w="43146" h="21600" fill="none" extrusionOk="0">
                        <a:moveTo>
                          <a:pt x="0" y="20071"/>
                        </a:moveTo>
                        <a:cubicBezTo>
                          <a:pt x="802" y="8763"/>
                          <a:pt x="10209" y="-1"/>
                          <a:pt x="21546" y="0"/>
                        </a:cubicBezTo>
                        <a:cubicBezTo>
                          <a:pt x="33475" y="0"/>
                          <a:pt x="43146" y="9670"/>
                          <a:pt x="43146" y="21600"/>
                        </a:cubicBezTo>
                      </a:path>
                      <a:path w="43146" h="21600" stroke="0" extrusionOk="0">
                        <a:moveTo>
                          <a:pt x="0" y="20071"/>
                        </a:moveTo>
                        <a:cubicBezTo>
                          <a:pt x="802" y="8763"/>
                          <a:pt x="10209" y="-1"/>
                          <a:pt x="21546" y="0"/>
                        </a:cubicBezTo>
                        <a:cubicBezTo>
                          <a:pt x="33475" y="0"/>
                          <a:pt x="43146" y="9670"/>
                          <a:pt x="43146" y="21600"/>
                        </a:cubicBezTo>
                        <a:lnTo>
                          <a:pt x="21546" y="21600"/>
                        </a:lnTo>
                        <a:lnTo>
                          <a:pt x="0" y="20071"/>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7479" name="Arc 38">
                    <a:extLst>
                      <a:ext uri="{FF2B5EF4-FFF2-40B4-BE49-F238E27FC236}">
                        <a16:creationId xmlns:a16="http://schemas.microsoft.com/office/drawing/2014/main" id="{768548B7-FA45-C246-9501-FE5635799308}"/>
                      </a:ext>
                    </a:extLst>
                  </p:cNvPr>
                  <p:cNvSpPr>
                    <a:spLocks/>
                  </p:cNvSpPr>
                  <p:nvPr/>
                </p:nvSpPr>
                <p:spPr bwMode="auto">
                  <a:xfrm>
                    <a:off x="2349" y="1944"/>
                    <a:ext cx="244" cy="592"/>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7480" name="Arc 39">
                    <a:extLst>
                      <a:ext uri="{FF2B5EF4-FFF2-40B4-BE49-F238E27FC236}">
                        <a16:creationId xmlns:a16="http://schemas.microsoft.com/office/drawing/2014/main" id="{180211EA-54BB-9E41-8D03-E0CB2D7A202F}"/>
                      </a:ext>
                    </a:extLst>
                  </p:cNvPr>
                  <p:cNvSpPr>
                    <a:spLocks/>
                  </p:cNvSpPr>
                  <p:nvPr/>
                </p:nvSpPr>
                <p:spPr bwMode="auto">
                  <a:xfrm>
                    <a:off x="2609" y="1353"/>
                    <a:ext cx="244" cy="592"/>
                  </a:xfrm>
                  <a:custGeom>
                    <a:avLst/>
                    <a:gdLst>
                      <a:gd name="T0" fmla="*/ 0 w 43146"/>
                      <a:gd name="T1" fmla="*/ 0 h 21600"/>
                      <a:gd name="T2" fmla="*/ 0 w 43146"/>
                      <a:gd name="T3" fmla="*/ 0 h 21600"/>
                      <a:gd name="T4" fmla="*/ 0 w 43146"/>
                      <a:gd name="T5" fmla="*/ 0 h 21600"/>
                      <a:gd name="T6" fmla="*/ 0 60000 65536"/>
                      <a:gd name="T7" fmla="*/ 0 60000 65536"/>
                      <a:gd name="T8" fmla="*/ 0 60000 65536"/>
                      <a:gd name="T9" fmla="*/ 0 w 43146"/>
                      <a:gd name="T10" fmla="*/ 0 h 21600"/>
                      <a:gd name="T11" fmla="*/ 43146 w 43146"/>
                      <a:gd name="T12" fmla="*/ 21600 h 21600"/>
                    </a:gdLst>
                    <a:ahLst/>
                    <a:cxnLst>
                      <a:cxn ang="T6">
                        <a:pos x="T0" y="T1"/>
                      </a:cxn>
                      <a:cxn ang="T7">
                        <a:pos x="T2" y="T3"/>
                      </a:cxn>
                      <a:cxn ang="T8">
                        <a:pos x="T4" y="T5"/>
                      </a:cxn>
                    </a:cxnLst>
                    <a:rect l="T9" t="T10" r="T11" b="T12"/>
                    <a:pathLst>
                      <a:path w="43146" h="21600" fill="none" extrusionOk="0">
                        <a:moveTo>
                          <a:pt x="0" y="20071"/>
                        </a:moveTo>
                        <a:cubicBezTo>
                          <a:pt x="802" y="8763"/>
                          <a:pt x="10209" y="-1"/>
                          <a:pt x="21546" y="0"/>
                        </a:cubicBezTo>
                        <a:cubicBezTo>
                          <a:pt x="33475" y="0"/>
                          <a:pt x="43146" y="9670"/>
                          <a:pt x="43146" y="21600"/>
                        </a:cubicBezTo>
                      </a:path>
                      <a:path w="43146" h="21600" stroke="0" extrusionOk="0">
                        <a:moveTo>
                          <a:pt x="0" y="20071"/>
                        </a:moveTo>
                        <a:cubicBezTo>
                          <a:pt x="802" y="8763"/>
                          <a:pt x="10209" y="-1"/>
                          <a:pt x="21546" y="0"/>
                        </a:cubicBezTo>
                        <a:cubicBezTo>
                          <a:pt x="33475" y="0"/>
                          <a:pt x="43146" y="9670"/>
                          <a:pt x="43146" y="21600"/>
                        </a:cubicBezTo>
                        <a:lnTo>
                          <a:pt x="21546" y="21600"/>
                        </a:lnTo>
                        <a:lnTo>
                          <a:pt x="0" y="20071"/>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7481" name="Arc 40">
                    <a:extLst>
                      <a:ext uri="{FF2B5EF4-FFF2-40B4-BE49-F238E27FC236}">
                        <a16:creationId xmlns:a16="http://schemas.microsoft.com/office/drawing/2014/main" id="{730F2EDD-A3C4-4E46-9C2C-634757FC4808}"/>
                      </a:ext>
                    </a:extLst>
                  </p:cNvPr>
                  <p:cNvSpPr>
                    <a:spLocks/>
                  </p:cNvSpPr>
                  <p:nvPr/>
                </p:nvSpPr>
                <p:spPr bwMode="auto">
                  <a:xfrm>
                    <a:off x="2869" y="1944"/>
                    <a:ext cx="244" cy="592"/>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47473" name="Group 41">
                  <a:extLst>
                    <a:ext uri="{FF2B5EF4-FFF2-40B4-BE49-F238E27FC236}">
                      <a16:creationId xmlns:a16="http://schemas.microsoft.com/office/drawing/2014/main" id="{97B939DA-336F-EB4A-BC1B-A7B5E047E77C}"/>
                    </a:ext>
                  </a:extLst>
                </p:cNvPr>
                <p:cNvGrpSpPr>
                  <a:grpSpLocks/>
                </p:cNvGrpSpPr>
                <p:nvPr/>
              </p:nvGrpSpPr>
              <p:grpSpPr bwMode="auto">
                <a:xfrm>
                  <a:off x="3129" y="1353"/>
                  <a:ext cx="1024" cy="1183"/>
                  <a:chOff x="3129" y="1353"/>
                  <a:chExt cx="1024" cy="1183"/>
                </a:xfrm>
              </p:grpSpPr>
              <p:sp>
                <p:nvSpPr>
                  <p:cNvPr id="147474" name="Arc 42">
                    <a:extLst>
                      <a:ext uri="{FF2B5EF4-FFF2-40B4-BE49-F238E27FC236}">
                        <a16:creationId xmlns:a16="http://schemas.microsoft.com/office/drawing/2014/main" id="{12EF53AE-8195-1344-9961-40B73F427B15}"/>
                      </a:ext>
                    </a:extLst>
                  </p:cNvPr>
                  <p:cNvSpPr>
                    <a:spLocks/>
                  </p:cNvSpPr>
                  <p:nvPr/>
                </p:nvSpPr>
                <p:spPr bwMode="auto">
                  <a:xfrm>
                    <a:off x="3129" y="1353"/>
                    <a:ext cx="244" cy="592"/>
                  </a:xfrm>
                  <a:custGeom>
                    <a:avLst/>
                    <a:gdLst>
                      <a:gd name="T0" fmla="*/ 0 w 43146"/>
                      <a:gd name="T1" fmla="*/ 0 h 21600"/>
                      <a:gd name="T2" fmla="*/ 0 w 43146"/>
                      <a:gd name="T3" fmla="*/ 0 h 21600"/>
                      <a:gd name="T4" fmla="*/ 0 w 43146"/>
                      <a:gd name="T5" fmla="*/ 0 h 21600"/>
                      <a:gd name="T6" fmla="*/ 0 60000 65536"/>
                      <a:gd name="T7" fmla="*/ 0 60000 65536"/>
                      <a:gd name="T8" fmla="*/ 0 60000 65536"/>
                      <a:gd name="T9" fmla="*/ 0 w 43146"/>
                      <a:gd name="T10" fmla="*/ 0 h 21600"/>
                      <a:gd name="T11" fmla="*/ 43146 w 43146"/>
                      <a:gd name="T12" fmla="*/ 21600 h 21600"/>
                    </a:gdLst>
                    <a:ahLst/>
                    <a:cxnLst>
                      <a:cxn ang="T6">
                        <a:pos x="T0" y="T1"/>
                      </a:cxn>
                      <a:cxn ang="T7">
                        <a:pos x="T2" y="T3"/>
                      </a:cxn>
                      <a:cxn ang="T8">
                        <a:pos x="T4" y="T5"/>
                      </a:cxn>
                    </a:cxnLst>
                    <a:rect l="T9" t="T10" r="T11" b="T12"/>
                    <a:pathLst>
                      <a:path w="43146" h="21600" fill="none" extrusionOk="0">
                        <a:moveTo>
                          <a:pt x="0" y="20071"/>
                        </a:moveTo>
                        <a:cubicBezTo>
                          <a:pt x="802" y="8763"/>
                          <a:pt x="10209" y="-1"/>
                          <a:pt x="21546" y="0"/>
                        </a:cubicBezTo>
                        <a:cubicBezTo>
                          <a:pt x="33475" y="0"/>
                          <a:pt x="43146" y="9670"/>
                          <a:pt x="43146" y="21600"/>
                        </a:cubicBezTo>
                      </a:path>
                      <a:path w="43146" h="21600" stroke="0" extrusionOk="0">
                        <a:moveTo>
                          <a:pt x="0" y="20071"/>
                        </a:moveTo>
                        <a:cubicBezTo>
                          <a:pt x="802" y="8763"/>
                          <a:pt x="10209" y="-1"/>
                          <a:pt x="21546" y="0"/>
                        </a:cubicBezTo>
                        <a:cubicBezTo>
                          <a:pt x="33475" y="0"/>
                          <a:pt x="43146" y="9670"/>
                          <a:pt x="43146" y="21600"/>
                        </a:cubicBezTo>
                        <a:lnTo>
                          <a:pt x="21546" y="21600"/>
                        </a:lnTo>
                        <a:lnTo>
                          <a:pt x="0" y="20071"/>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7475" name="Arc 43">
                    <a:extLst>
                      <a:ext uri="{FF2B5EF4-FFF2-40B4-BE49-F238E27FC236}">
                        <a16:creationId xmlns:a16="http://schemas.microsoft.com/office/drawing/2014/main" id="{BADA1DF0-7095-4C47-B266-3F7E5A0153B7}"/>
                      </a:ext>
                    </a:extLst>
                  </p:cNvPr>
                  <p:cNvSpPr>
                    <a:spLocks/>
                  </p:cNvSpPr>
                  <p:nvPr/>
                </p:nvSpPr>
                <p:spPr bwMode="auto">
                  <a:xfrm>
                    <a:off x="3389" y="1944"/>
                    <a:ext cx="244" cy="592"/>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7476" name="Arc 44">
                    <a:extLst>
                      <a:ext uri="{FF2B5EF4-FFF2-40B4-BE49-F238E27FC236}">
                        <a16:creationId xmlns:a16="http://schemas.microsoft.com/office/drawing/2014/main" id="{DA00B42C-9F15-8D44-A343-59DA9EE567A1}"/>
                      </a:ext>
                    </a:extLst>
                  </p:cNvPr>
                  <p:cNvSpPr>
                    <a:spLocks/>
                  </p:cNvSpPr>
                  <p:nvPr/>
                </p:nvSpPr>
                <p:spPr bwMode="auto">
                  <a:xfrm>
                    <a:off x="3649" y="1353"/>
                    <a:ext cx="244" cy="592"/>
                  </a:xfrm>
                  <a:custGeom>
                    <a:avLst/>
                    <a:gdLst>
                      <a:gd name="T0" fmla="*/ 0 w 43146"/>
                      <a:gd name="T1" fmla="*/ 0 h 21600"/>
                      <a:gd name="T2" fmla="*/ 0 w 43146"/>
                      <a:gd name="T3" fmla="*/ 0 h 21600"/>
                      <a:gd name="T4" fmla="*/ 0 w 43146"/>
                      <a:gd name="T5" fmla="*/ 0 h 21600"/>
                      <a:gd name="T6" fmla="*/ 0 60000 65536"/>
                      <a:gd name="T7" fmla="*/ 0 60000 65536"/>
                      <a:gd name="T8" fmla="*/ 0 60000 65536"/>
                      <a:gd name="T9" fmla="*/ 0 w 43146"/>
                      <a:gd name="T10" fmla="*/ 0 h 21600"/>
                      <a:gd name="T11" fmla="*/ 43146 w 43146"/>
                      <a:gd name="T12" fmla="*/ 21600 h 21600"/>
                    </a:gdLst>
                    <a:ahLst/>
                    <a:cxnLst>
                      <a:cxn ang="T6">
                        <a:pos x="T0" y="T1"/>
                      </a:cxn>
                      <a:cxn ang="T7">
                        <a:pos x="T2" y="T3"/>
                      </a:cxn>
                      <a:cxn ang="T8">
                        <a:pos x="T4" y="T5"/>
                      </a:cxn>
                    </a:cxnLst>
                    <a:rect l="T9" t="T10" r="T11" b="T12"/>
                    <a:pathLst>
                      <a:path w="43146" h="21600" fill="none" extrusionOk="0">
                        <a:moveTo>
                          <a:pt x="0" y="20071"/>
                        </a:moveTo>
                        <a:cubicBezTo>
                          <a:pt x="802" y="8763"/>
                          <a:pt x="10209" y="-1"/>
                          <a:pt x="21546" y="0"/>
                        </a:cubicBezTo>
                        <a:cubicBezTo>
                          <a:pt x="33475" y="0"/>
                          <a:pt x="43146" y="9670"/>
                          <a:pt x="43146" y="21600"/>
                        </a:cubicBezTo>
                      </a:path>
                      <a:path w="43146" h="21600" stroke="0" extrusionOk="0">
                        <a:moveTo>
                          <a:pt x="0" y="20071"/>
                        </a:moveTo>
                        <a:cubicBezTo>
                          <a:pt x="802" y="8763"/>
                          <a:pt x="10209" y="-1"/>
                          <a:pt x="21546" y="0"/>
                        </a:cubicBezTo>
                        <a:cubicBezTo>
                          <a:pt x="33475" y="0"/>
                          <a:pt x="43146" y="9670"/>
                          <a:pt x="43146" y="21600"/>
                        </a:cubicBezTo>
                        <a:lnTo>
                          <a:pt x="21546" y="21600"/>
                        </a:lnTo>
                        <a:lnTo>
                          <a:pt x="0" y="20071"/>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7477" name="Arc 45">
                    <a:extLst>
                      <a:ext uri="{FF2B5EF4-FFF2-40B4-BE49-F238E27FC236}">
                        <a16:creationId xmlns:a16="http://schemas.microsoft.com/office/drawing/2014/main" id="{73FE90FD-00DD-F340-BB3E-36BB4A790297}"/>
                      </a:ext>
                    </a:extLst>
                  </p:cNvPr>
                  <p:cNvSpPr>
                    <a:spLocks/>
                  </p:cNvSpPr>
                  <p:nvPr/>
                </p:nvSpPr>
                <p:spPr bwMode="auto">
                  <a:xfrm>
                    <a:off x="3909" y="1944"/>
                    <a:ext cx="244" cy="592"/>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sp>
          <p:nvSpPr>
            <p:cNvPr id="147464" name="Line 46">
              <a:extLst>
                <a:ext uri="{FF2B5EF4-FFF2-40B4-BE49-F238E27FC236}">
                  <a16:creationId xmlns:a16="http://schemas.microsoft.com/office/drawing/2014/main" id="{86D67A02-99FF-D84F-9CDB-71426E9F4032}"/>
                </a:ext>
              </a:extLst>
            </p:cNvPr>
            <p:cNvSpPr>
              <a:spLocks noChangeShapeType="1"/>
            </p:cNvSpPr>
            <p:nvPr/>
          </p:nvSpPr>
          <p:spPr bwMode="auto">
            <a:xfrm>
              <a:off x="1040" y="188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7465" name="Line 47">
              <a:extLst>
                <a:ext uri="{FF2B5EF4-FFF2-40B4-BE49-F238E27FC236}">
                  <a16:creationId xmlns:a16="http://schemas.microsoft.com/office/drawing/2014/main" id="{E31CB636-2A0A-514A-BB2C-FAD9EA63A213}"/>
                </a:ext>
              </a:extLst>
            </p:cNvPr>
            <p:cNvSpPr>
              <a:spLocks noChangeShapeType="1"/>
            </p:cNvSpPr>
            <p:nvPr/>
          </p:nvSpPr>
          <p:spPr bwMode="auto">
            <a:xfrm>
              <a:off x="5200" y="188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7466" name="Line 48">
              <a:extLst>
                <a:ext uri="{FF2B5EF4-FFF2-40B4-BE49-F238E27FC236}">
                  <a16:creationId xmlns:a16="http://schemas.microsoft.com/office/drawing/2014/main" id="{E1D9B974-707D-EA44-A0C9-6832084D0054}"/>
                </a:ext>
              </a:extLst>
            </p:cNvPr>
            <p:cNvSpPr>
              <a:spLocks noChangeShapeType="1"/>
            </p:cNvSpPr>
            <p:nvPr/>
          </p:nvSpPr>
          <p:spPr bwMode="auto">
            <a:xfrm>
              <a:off x="3120" y="188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7467" name="Line 49">
              <a:extLst>
                <a:ext uri="{FF2B5EF4-FFF2-40B4-BE49-F238E27FC236}">
                  <a16:creationId xmlns:a16="http://schemas.microsoft.com/office/drawing/2014/main" id="{93DADDEC-2975-9C41-BDA2-AFB6933EB75A}"/>
                </a:ext>
              </a:extLst>
            </p:cNvPr>
            <p:cNvSpPr>
              <a:spLocks noChangeShapeType="1"/>
            </p:cNvSpPr>
            <p:nvPr/>
          </p:nvSpPr>
          <p:spPr bwMode="auto">
            <a:xfrm>
              <a:off x="2080" y="188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7468" name="Line 50">
              <a:extLst>
                <a:ext uri="{FF2B5EF4-FFF2-40B4-BE49-F238E27FC236}">
                  <a16:creationId xmlns:a16="http://schemas.microsoft.com/office/drawing/2014/main" id="{ABA8E69B-B101-824A-ACA7-E3A83B30A998}"/>
                </a:ext>
              </a:extLst>
            </p:cNvPr>
            <p:cNvSpPr>
              <a:spLocks noChangeShapeType="1"/>
            </p:cNvSpPr>
            <p:nvPr/>
          </p:nvSpPr>
          <p:spPr bwMode="auto">
            <a:xfrm>
              <a:off x="4160" y="188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E68C03A2-2DEF-C944-BE42-4BE700361226}"/>
              </a:ext>
            </a:extLst>
          </p:cNvPr>
          <p:cNvSpPr>
            <a:spLocks noGrp="1" noChangeArrowheads="1"/>
          </p:cNvSpPr>
          <p:nvPr>
            <p:ph type="title"/>
          </p:nvPr>
        </p:nvSpPr>
        <p:spPr/>
        <p:txBody>
          <a:bodyPr/>
          <a:lstStyle/>
          <a:p>
            <a:pPr eaLnBrk="1" hangingPunct="1"/>
            <a:r>
              <a:rPr lang="en-GB" altLang="en-US">
                <a:ea typeface="ＭＳ Ｐゴシック" panose="020B0600070205080204" pitchFamily="34" charset="-128"/>
              </a:rPr>
              <a:t>Claude Shannon</a:t>
            </a:r>
          </a:p>
        </p:txBody>
      </p:sp>
      <p:sp>
        <p:nvSpPr>
          <p:cNvPr id="38914" name="Rectangle 3">
            <a:extLst>
              <a:ext uri="{FF2B5EF4-FFF2-40B4-BE49-F238E27FC236}">
                <a16:creationId xmlns:a16="http://schemas.microsoft.com/office/drawing/2014/main" id="{FFFA0024-7E58-0A43-B08D-5587E71C6525}"/>
              </a:ext>
            </a:extLst>
          </p:cNvPr>
          <p:cNvSpPr>
            <a:spLocks noGrp="1" noChangeArrowheads="1"/>
          </p:cNvSpPr>
          <p:nvPr>
            <p:ph type="body" idx="1"/>
          </p:nvPr>
        </p:nvSpPr>
        <p:spPr>
          <a:xfrm>
            <a:off x="117475" y="1430338"/>
            <a:ext cx="8342313" cy="3582838"/>
          </a:xfrm>
        </p:spPr>
        <p:txBody>
          <a:bodyPr/>
          <a:lstStyle/>
          <a:p>
            <a:pPr eaLnBrk="1" hangingPunct="1">
              <a:lnSpc>
                <a:spcPct val="85000"/>
              </a:lnSpc>
            </a:pPr>
            <a:r>
              <a:rPr lang="en-GB" altLang="en-US">
                <a:ea typeface="ＭＳ Ｐゴシック" panose="020B0600070205080204" pitchFamily="34" charset="-128"/>
              </a:rPr>
              <a:t>Shannon</a:t>
            </a:r>
            <a:r>
              <a:rPr lang="ja-JP" altLang="en-GB">
                <a:ea typeface="ＭＳ Ｐゴシック" panose="020B0600070205080204" pitchFamily="34" charset="-128"/>
              </a:rPr>
              <a:t>’</a:t>
            </a:r>
            <a:r>
              <a:rPr lang="en-GB" altLang="ja-JP">
                <a:ea typeface="ＭＳ Ｐゴシック" panose="020B0600070205080204" pitchFamily="34" charset="-128"/>
              </a:rPr>
              <a:t>s Theorem predicts reliable digital communication in the presence of noise</a:t>
            </a:r>
          </a:p>
          <a:p>
            <a:pPr eaLnBrk="1" hangingPunct="1">
              <a:lnSpc>
                <a:spcPct val="85000"/>
              </a:lnSpc>
              <a:buFontTx/>
              <a:buNone/>
            </a:pPr>
            <a:endParaRPr lang="en-GB" altLang="en-US">
              <a:ea typeface="ＭＳ Ｐゴシック" panose="020B0600070205080204" pitchFamily="34" charset="-128"/>
            </a:endParaRPr>
          </a:p>
          <a:p>
            <a:pPr lvl="1" eaLnBrk="1" hangingPunct="1">
              <a:lnSpc>
                <a:spcPct val="85000"/>
              </a:lnSpc>
            </a:pPr>
            <a:r>
              <a:rPr lang="ja-JP" altLang="en-GB" sz="2000" i="1">
                <a:ea typeface="ＭＳ Ｐゴシック" panose="020B0600070205080204" pitchFamily="34" charset="-128"/>
              </a:rPr>
              <a:t>“</a:t>
            </a:r>
            <a:r>
              <a:rPr lang="en-GB" altLang="ja-JP" sz="2000" i="1">
                <a:ea typeface="ＭＳ Ｐゴシック" panose="020B0600070205080204" pitchFamily="34" charset="-128"/>
              </a:rPr>
              <a:t>Given a discrete, memoryless channel with capacity </a:t>
            </a:r>
            <a:r>
              <a:rPr lang="en-GB" altLang="ja-JP" sz="2000" i="1">
                <a:solidFill>
                  <a:srgbClr val="FF0000"/>
                </a:solidFill>
                <a:ea typeface="ＭＳ Ｐゴシック" panose="020B0600070205080204" pitchFamily="34" charset="-128"/>
              </a:rPr>
              <a:t>C</a:t>
            </a:r>
            <a:r>
              <a:rPr lang="en-GB" altLang="ja-JP" sz="2000" i="1">
                <a:ea typeface="ＭＳ Ｐゴシック" panose="020B0600070205080204" pitchFamily="34" charset="-128"/>
              </a:rPr>
              <a:t>, and a source with a positive rate </a:t>
            </a:r>
            <a:r>
              <a:rPr lang="en-GB" altLang="ja-JP" sz="2000" i="1">
                <a:solidFill>
                  <a:srgbClr val="FF0000"/>
                </a:solidFill>
                <a:ea typeface="ＭＳ Ｐゴシック" panose="020B0600070205080204" pitchFamily="34" charset="-128"/>
              </a:rPr>
              <a:t>R</a:t>
            </a:r>
            <a:r>
              <a:rPr lang="en-GB" altLang="ja-JP" sz="2000" i="1">
                <a:ea typeface="ＭＳ Ｐゴシック" panose="020B0600070205080204" pitchFamily="34" charset="-128"/>
              </a:rPr>
              <a:t> </a:t>
            </a:r>
            <a:r>
              <a:rPr lang="en-GB" altLang="ja-JP" sz="2000" i="1">
                <a:solidFill>
                  <a:srgbClr val="FF0000"/>
                </a:solidFill>
                <a:ea typeface="ＭＳ Ｐゴシック" panose="020B0600070205080204" pitchFamily="34" charset="-128"/>
              </a:rPr>
              <a:t>(R&lt;C),</a:t>
            </a:r>
            <a:r>
              <a:rPr lang="en-GB" altLang="ja-JP" sz="2000" i="1">
                <a:ea typeface="ＭＳ Ｐゴシック" panose="020B0600070205080204" pitchFamily="34" charset="-128"/>
              </a:rPr>
              <a:t> there exist a code such that the output of the source can be transmitted over the channel with an arbitrarily small probability of error.</a:t>
            </a:r>
            <a:r>
              <a:rPr lang="ja-JP" altLang="en-GB" sz="2000" i="1">
                <a:ea typeface="ＭＳ Ｐゴシック" panose="020B0600070205080204" pitchFamily="34" charset="-128"/>
              </a:rPr>
              <a:t>”</a:t>
            </a:r>
            <a:endParaRPr lang="en-GB" altLang="ja-JP" sz="2000" i="1">
              <a:ea typeface="ＭＳ Ｐゴシック" panose="020B0600070205080204" pitchFamily="34" charset="-128"/>
            </a:endParaRPr>
          </a:p>
          <a:p>
            <a:pPr eaLnBrk="1" hangingPunct="1">
              <a:lnSpc>
                <a:spcPct val="85000"/>
              </a:lnSpc>
              <a:buFontTx/>
              <a:buNone/>
            </a:pPr>
            <a:endParaRPr lang="en-GB" altLang="en-US" i="1">
              <a:solidFill>
                <a:srgbClr val="FF0000"/>
              </a:solidFill>
              <a:ea typeface="ＭＳ Ｐゴシック" panose="020B0600070205080204" pitchFamily="34" charset="-128"/>
            </a:endParaRPr>
          </a:p>
          <a:p>
            <a:pPr eaLnBrk="1" hangingPunct="1">
              <a:lnSpc>
                <a:spcPct val="85000"/>
              </a:lnSpc>
              <a:buFontTx/>
              <a:buNone/>
            </a:pPr>
            <a:r>
              <a:rPr lang="en-GB" altLang="en-US" i="1">
                <a:solidFill>
                  <a:srgbClr val="FF0000"/>
                </a:solidFill>
                <a:ea typeface="ＭＳ Ｐゴシック" panose="020B0600070205080204" pitchFamily="34" charset="-128"/>
              </a:rPr>
              <a:t>	B</a:t>
            </a:r>
            <a:r>
              <a:rPr lang="en-GB" altLang="en-US">
                <a:ea typeface="ＭＳ Ｐゴシック" panose="020B0600070205080204" pitchFamily="34" charset="-128"/>
              </a:rPr>
              <a:t> is the channel bandwidth in Hz and </a:t>
            </a:r>
            <a:r>
              <a:rPr lang="en-GB" altLang="en-US">
                <a:solidFill>
                  <a:srgbClr val="FF0000"/>
                </a:solidFill>
                <a:ea typeface="ＭＳ Ｐゴシック" panose="020B0600070205080204" pitchFamily="34" charset="-128"/>
              </a:rPr>
              <a:t>S/N</a:t>
            </a:r>
            <a:r>
              <a:rPr lang="en-GB" altLang="en-US">
                <a:ea typeface="ＭＳ Ｐゴシック" panose="020B0600070205080204" pitchFamily="34" charset="-128"/>
              </a:rPr>
              <a:t> is the signal to noise ratio</a:t>
            </a:r>
            <a:endParaRPr lang="en-GB" altLang="en-US" i="1">
              <a:ea typeface="ＭＳ Ｐゴシック" panose="020B0600070205080204" pitchFamily="34" charset="-128"/>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5B5D435-F544-E146-872E-AEEED60FA3DD}"/>
                  </a:ext>
                </a:extLst>
              </p:cNvPr>
              <p:cNvSpPr txBox="1"/>
              <p:nvPr/>
            </p:nvSpPr>
            <p:spPr>
              <a:xfrm>
                <a:off x="1907704" y="5373216"/>
                <a:ext cx="4608512" cy="13417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rPr>
                            <m:t>𝐶</m:t>
                          </m:r>
                        </m:e>
                        <m:sub>
                          <m:r>
                            <a:rPr lang="en-GB" sz="2800" i="1">
                              <a:latin typeface="Cambria Math" panose="02040503050406030204" pitchFamily="18" charset="0"/>
                            </a:rPr>
                            <m:t>𝑐</m:t>
                          </m:r>
                        </m:sub>
                      </m:sSub>
                      <m:r>
                        <a:rPr lang="en-GB" sz="2800" i="1">
                          <a:latin typeface="Cambria Math" panose="02040503050406030204" pitchFamily="18" charset="0"/>
                        </a:rPr>
                        <m:t>=</m:t>
                      </m:r>
                      <m:r>
                        <a:rPr lang="en-GB" sz="2800" i="1">
                          <a:latin typeface="Cambria Math" panose="02040503050406030204" pitchFamily="18" charset="0"/>
                        </a:rPr>
                        <m:t>𝐵</m:t>
                      </m:r>
                      <m:func>
                        <m:funcPr>
                          <m:ctrlPr>
                            <a:rPr lang="en-GB" sz="2800" i="1">
                              <a:latin typeface="Cambria Math" panose="02040503050406030204" pitchFamily="18" charset="0"/>
                            </a:rPr>
                          </m:ctrlPr>
                        </m:funcPr>
                        <m:fName>
                          <m:sSub>
                            <m:sSubPr>
                              <m:ctrlPr>
                                <a:rPr lang="en-GB" sz="2800" i="1">
                                  <a:latin typeface="Cambria Math" panose="02040503050406030204" pitchFamily="18" charset="0"/>
                                </a:rPr>
                              </m:ctrlPr>
                            </m:sSubPr>
                            <m:e>
                              <m:r>
                                <m:rPr>
                                  <m:sty m:val="p"/>
                                </m:rPr>
                                <a:rPr lang="en-GB" sz="2800">
                                  <a:latin typeface="Cambria Math" panose="02040503050406030204" pitchFamily="18" charset="0"/>
                                </a:rPr>
                                <m:t>log</m:t>
                              </m:r>
                            </m:e>
                            <m:sub>
                              <m:r>
                                <a:rPr lang="en-GB" sz="2800">
                                  <a:latin typeface="Cambria Math" panose="02040503050406030204" pitchFamily="18" charset="0"/>
                                </a:rPr>
                                <m:t>2</m:t>
                              </m:r>
                            </m:sub>
                          </m:sSub>
                        </m:fName>
                        <m:e>
                          <m:d>
                            <m:dPr>
                              <m:ctrlPr>
                                <a:rPr lang="en-GB" sz="2800" i="1">
                                  <a:latin typeface="Cambria Math" panose="02040503050406030204" pitchFamily="18" charset="0"/>
                                </a:rPr>
                              </m:ctrlPr>
                            </m:dPr>
                            <m:e>
                              <m:r>
                                <a:rPr lang="en-GB" sz="2800" i="1">
                                  <a:latin typeface="Cambria Math" panose="02040503050406030204" pitchFamily="18" charset="0"/>
                                </a:rPr>
                                <m:t>1+</m:t>
                              </m:r>
                              <m:f>
                                <m:fPr>
                                  <m:ctrlPr>
                                    <a:rPr lang="en-GB" sz="2800" i="1">
                                      <a:latin typeface="Cambria Math" panose="02040503050406030204" pitchFamily="18" charset="0"/>
                                    </a:rPr>
                                  </m:ctrlPr>
                                </m:fPr>
                                <m:num>
                                  <m:r>
                                    <a:rPr lang="en-GB" sz="2800" i="1">
                                      <a:latin typeface="Cambria Math" panose="02040503050406030204" pitchFamily="18" charset="0"/>
                                    </a:rPr>
                                    <m:t>𝑆</m:t>
                                  </m:r>
                                </m:num>
                                <m:den>
                                  <m:r>
                                    <a:rPr lang="en-GB" sz="2800" i="1">
                                      <a:latin typeface="Cambria Math" panose="02040503050406030204" pitchFamily="18" charset="0"/>
                                    </a:rPr>
                                    <m:t>𝑁</m:t>
                                  </m:r>
                                </m:den>
                              </m:f>
                            </m:e>
                          </m:d>
                        </m:e>
                      </m:func>
                    </m:oMath>
                  </m:oMathPara>
                </a14:m>
                <a:endParaRPr lang="en-GB" sz="2800" dirty="0"/>
              </a:p>
              <a:p>
                <a:endParaRPr lang="en-US" sz="2800" dirty="0"/>
              </a:p>
            </p:txBody>
          </p:sp>
        </mc:Choice>
        <mc:Fallback xmlns="">
          <p:sp>
            <p:nvSpPr>
              <p:cNvPr id="2" name="TextBox 1">
                <a:extLst>
                  <a:ext uri="{FF2B5EF4-FFF2-40B4-BE49-F238E27FC236}">
                    <a16:creationId xmlns:a16="http://schemas.microsoft.com/office/drawing/2014/main" id="{B5B5D435-F544-E146-872E-AEEED60FA3DD}"/>
                  </a:ext>
                </a:extLst>
              </p:cNvPr>
              <p:cNvSpPr txBox="1">
                <a:spLocks noRot="1" noChangeAspect="1" noMove="1" noResize="1" noEditPoints="1" noAdjustHandles="1" noChangeArrowheads="1" noChangeShapeType="1" noTextEdit="1"/>
              </p:cNvSpPr>
              <p:nvPr/>
            </p:nvSpPr>
            <p:spPr>
              <a:xfrm>
                <a:off x="1907704" y="5373216"/>
                <a:ext cx="4608512" cy="1341778"/>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a:extLst>
              <a:ext uri="{FF2B5EF4-FFF2-40B4-BE49-F238E27FC236}">
                <a16:creationId xmlns:a16="http://schemas.microsoft.com/office/drawing/2014/main" id="{A6A5DBD9-138A-BD40-9BD9-C4ECA6ABA489}"/>
              </a:ext>
            </a:extLst>
          </p:cNvPr>
          <p:cNvSpPr>
            <a:spLocks noGrp="1" noChangeArrowheads="1"/>
          </p:cNvSpPr>
          <p:nvPr>
            <p:ph type="title"/>
          </p:nvPr>
        </p:nvSpPr>
        <p:spPr>
          <a:xfrm>
            <a:off x="279400" y="781050"/>
            <a:ext cx="7454900" cy="762000"/>
          </a:xfrm>
          <a:noFill/>
        </p:spPr>
        <p:txBody>
          <a:bodyPr lIns="90488" tIns="44450" rIns="90488" bIns="44450" anchor="ctr"/>
          <a:lstStyle/>
          <a:p>
            <a:pPr eaLnBrk="1" hangingPunct="1"/>
            <a:r>
              <a:rPr lang="en-GB" altLang="en-US">
                <a:ea typeface="ＭＳ Ｐゴシック" panose="020B0600070205080204" pitchFamily="34" charset="-128"/>
              </a:rPr>
              <a:t>QAM Signals</a:t>
            </a:r>
          </a:p>
        </p:txBody>
      </p:sp>
      <p:sp>
        <p:nvSpPr>
          <p:cNvPr id="149506" name="Rectangle 3">
            <a:extLst>
              <a:ext uri="{FF2B5EF4-FFF2-40B4-BE49-F238E27FC236}">
                <a16:creationId xmlns:a16="http://schemas.microsoft.com/office/drawing/2014/main" id="{3942E795-72C0-5C42-A221-3D8FDAF76B7A}"/>
              </a:ext>
            </a:extLst>
          </p:cNvPr>
          <p:cNvSpPr>
            <a:spLocks noGrp="1" noChangeArrowheads="1"/>
          </p:cNvSpPr>
          <p:nvPr>
            <p:ph type="body" idx="1"/>
          </p:nvPr>
        </p:nvSpPr>
        <p:spPr>
          <a:xfrm>
            <a:off x="3881438" y="2387600"/>
            <a:ext cx="4945062" cy="2743200"/>
          </a:xfrm>
          <a:noFill/>
        </p:spPr>
        <p:txBody>
          <a:bodyPr lIns="90488" tIns="44450" rIns="90488" bIns="44450"/>
          <a:lstStyle/>
          <a:p>
            <a:pPr eaLnBrk="1" hangingPunct="1"/>
            <a:r>
              <a:rPr lang="en-GB" altLang="en-US">
                <a:ea typeface="ＭＳ Ｐゴシック" panose="020B0600070205080204" pitchFamily="34" charset="-128"/>
              </a:rPr>
              <a:t>Signal space diagram or constellation</a:t>
            </a:r>
          </a:p>
          <a:p>
            <a:pPr eaLnBrk="1" hangingPunct="1"/>
            <a:r>
              <a:rPr lang="en-GB" altLang="en-US">
                <a:ea typeface="ＭＳ Ｐゴシック" panose="020B0600070205080204" pitchFamily="34" charset="-128"/>
              </a:rPr>
              <a:t>16 state QAM signal</a:t>
            </a:r>
          </a:p>
          <a:p>
            <a:pPr eaLnBrk="1" hangingPunct="1"/>
            <a:r>
              <a:rPr lang="en-GB" altLang="en-US">
                <a:ea typeface="ＭＳ Ｐゴシック" panose="020B0600070205080204" pitchFamily="34" charset="-128"/>
              </a:rPr>
              <a:t>4 bits per symbol</a:t>
            </a:r>
          </a:p>
          <a:p>
            <a:pPr eaLnBrk="1" hangingPunct="1"/>
            <a:r>
              <a:rPr lang="en-GB" altLang="en-US">
                <a:ea typeface="ＭＳ Ｐゴシック" panose="020B0600070205080204" pitchFamily="34" charset="-128"/>
              </a:rPr>
              <a:t>Amplitude depends on state (data) being conveyed</a:t>
            </a:r>
          </a:p>
        </p:txBody>
      </p:sp>
      <p:grpSp>
        <p:nvGrpSpPr>
          <p:cNvPr id="149507" name="Group 4">
            <a:extLst>
              <a:ext uri="{FF2B5EF4-FFF2-40B4-BE49-F238E27FC236}">
                <a16:creationId xmlns:a16="http://schemas.microsoft.com/office/drawing/2014/main" id="{A4934820-8118-9840-A8DA-03E8FE4E5396}"/>
              </a:ext>
            </a:extLst>
          </p:cNvPr>
          <p:cNvGrpSpPr>
            <a:grpSpLocks/>
          </p:cNvGrpSpPr>
          <p:nvPr/>
        </p:nvGrpSpPr>
        <p:grpSpPr bwMode="auto">
          <a:xfrm>
            <a:off x="527050" y="2381250"/>
            <a:ext cx="3035300" cy="3035300"/>
            <a:chOff x="836" y="1588"/>
            <a:chExt cx="2072" cy="1912"/>
          </a:xfrm>
        </p:grpSpPr>
        <p:grpSp>
          <p:nvGrpSpPr>
            <p:cNvPr id="149508" name="Group 5">
              <a:extLst>
                <a:ext uri="{FF2B5EF4-FFF2-40B4-BE49-F238E27FC236}">
                  <a16:creationId xmlns:a16="http://schemas.microsoft.com/office/drawing/2014/main" id="{10CC8771-18C7-574E-95E5-7F2B964C55CF}"/>
                </a:ext>
              </a:extLst>
            </p:cNvPr>
            <p:cNvGrpSpPr>
              <a:grpSpLocks/>
            </p:cNvGrpSpPr>
            <p:nvPr/>
          </p:nvGrpSpPr>
          <p:grpSpPr bwMode="auto">
            <a:xfrm>
              <a:off x="836" y="1588"/>
              <a:ext cx="2072" cy="1912"/>
              <a:chOff x="836" y="1588"/>
              <a:chExt cx="2072" cy="1912"/>
            </a:xfrm>
          </p:grpSpPr>
          <p:sp>
            <p:nvSpPr>
              <p:cNvPr id="149526" name="Oval 6">
                <a:extLst>
                  <a:ext uri="{FF2B5EF4-FFF2-40B4-BE49-F238E27FC236}">
                    <a16:creationId xmlns:a16="http://schemas.microsoft.com/office/drawing/2014/main" id="{E12F8DDE-BBB3-D546-99FA-8DDC27BD2768}"/>
                  </a:ext>
                </a:extLst>
              </p:cNvPr>
              <p:cNvSpPr>
                <a:spLocks noChangeArrowheads="1"/>
              </p:cNvSpPr>
              <p:nvPr/>
            </p:nvSpPr>
            <p:spPr bwMode="auto">
              <a:xfrm>
                <a:off x="836" y="1588"/>
                <a:ext cx="512" cy="472"/>
              </a:xfrm>
              <a:prstGeom prst="ellipse">
                <a:avLst/>
              </a:prstGeom>
              <a:solidFill>
                <a:schemeClr val="accent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27" name="Oval 7">
                <a:extLst>
                  <a:ext uri="{FF2B5EF4-FFF2-40B4-BE49-F238E27FC236}">
                    <a16:creationId xmlns:a16="http://schemas.microsoft.com/office/drawing/2014/main" id="{A9E7F2EB-F1CA-3F4B-8470-278FD1C97C4F}"/>
                  </a:ext>
                </a:extLst>
              </p:cNvPr>
              <p:cNvSpPr>
                <a:spLocks noChangeArrowheads="1"/>
              </p:cNvSpPr>
              <p:nvPr/>
            </p:nvSpPr>
            <p:spPr bwMode="auto">
              <a:xfrm>
                <a:off x="1356" y="1588"/>
                <a:ext cx="512" cy="472"/>
              </a:xfrm>
              <a:prstGeom prst="ellipse">
                <a:avLst/>
              </a:prstGeom>
              <a:solidFill>
                <a:schemeClr val="accent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28" name="Oval 8">
                <a:extLst>
                  <a:ext uri="{FF2B5EF4-FFF2-40B4-BE49-F238E27FC236}">
                    <a16:creationId xmlns:a16="http://schemas.microsoft.com/office/drawing/2014/main" id="{367E53A0-797C-854A-A826-1C3F8A65D06A}"/>
                  </a:ext>
                </a:extLst>
              </p:cNvPr>
              <p:cNvSpPr>
                <a:spLocks noChangeArrowheads="1"/>
              </p:cNvSpPr>
              <p:nvPr/>
            </p:nvSpPr>
            <p:spPr bwMode="auto">
              <a:xfrm>
                <a:off x="1356" y="2068"/>
                <a:ext cx="512" cy="472"/>
              </a:xfrm>
              <a:prstGeom prst="ellipse">
                <a:avLst/>
              </a:prstGeom>
              <a:solidFill>
                <a:schemeClr val="accent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29" name="Oval 9">
                <a:extLst>
                  <a:ext uri="{FF2B5EF4-FFF2-40B4-BE49-F238E27FC236}">
                    <a16:creationId xmlns:a16="http://schemas.microsoft.com/office/drawing/2014/main" id="{F24FE268-195F-F14D-96BB-8FDC3D64485E}"/>
                  </a:ext>
                </a:extLst>
              </p:cNvPr>
              <p:cNvSpPr>
                <a:spLocks noChangeArrowheads="1"/>
              </p:cNvSpPr>
              <p:nvPr/>
            </p:nvSpPr>
            <p:spPr bwMode="auto">
              <a:xfrm>
                <a:off x="1876" y="1588"/>
                <a:ext cx="512" cy="472"/>
              </a:xfrm>
              <a:prstGeom prst="ellipse">
                <a:avLst/>
              </a:prstGeom>
              <a:solidFill>
                <a:schemeClr val="accent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30" name="Oval 10">
                <a:extLst>
                  <a:ext uri="{FF2B5EF4-FFF2-40B4-BE49-F238E27FC236}">
                    <a16:creationId xmlns:a16="http://schemas.microsoft.com/office/drawing/2014/main" id="{7B1785DB-5AE9-3B49-AE6B-D9C896A85184}"/>
                  </a:ext>
                </a:extLst>
              </p:cNvPr>
              <p:cNvSpPr>
                <a:spLocks noChangeArrowheads="1"/>
              </p:cNvSpPr>
              <p:nvPr/>
            </p:nvSpPr>
            <p:spPr bwMode="auto">
              <a:xfrm>
                <a:off x="836" y="2068"/>
                <a:ext cx="512" cy="472"/>
              </a:xfrm>
              <a:prstGeom prst="ellipse">
                <a:avLst/>
              </a:prstGeom>
              <a:solidFill>
                <a:schemeClr val="accent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31" name="Oval 11">
                <a:extLst>
                  <a:ext uri="{FF2B5EF4-FFF2-40B4-BE49-F238E27FC236}">
                    <a16:creationId xmlns:a16="http://schemas.microsoft.com/office/drawing/2014/main" id="{37349033-BE09-6243-A986-140C286B39F7}"/>
                  </a:ext>
                </a:extLst>
              </p:cNvPr>
              <p:cNvSpPr>
                <a:spLocks noChangeArrowheads="1"/>
              </p:cNvSpPr>
              <p:nvPr/>
            </p:nvSpPr>
            <p:spPr bwMode="auto">
              <a:xfrm>
                <a:off x="1876" y="2068"/>
                <a:ext cx="512" cy="472"/>
              </a:xfrm>
              <a:prstGeom prst="ellipse">
                <a:avLst/>
              </a:prstGeom>
              <a:solidFill>
                <a:schemeClr val="accent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32" name="Oval 12">
                <a:extLst>
                  <a:ext uri="{FF2B5EF4-FFF2-40B4-BE49-F238E27FC236}">
                    <a16:creationId xmlns:a16="http://schemas.microsoft.com/office/drawing/2014/main" id="{C74CCAC6-6F88-E949-AC68-07FA191ADFA9}"/>
                  </a:ext>
                </a:extLst>
              </p:cNvPr>
              <p:cNvSpPr>
                <a:spLocks noChangeArrowheads="1"/>
              </p:cNvSpPr>
              <p:nvPr/>
            </p:nvSpPr>
            <p:spPr bwMode="auto">
              <a:xfrm>
                <a:off x="1356" y="2548"/>
                <a:ext cx="512" cy="472"/>
              </a:xfrm>
              <a:prstGeom prst="ellipse">
                <a:avLst/>
              </a:prstGeom>
              <a:solidFill>
                <a:schemeClr val="accent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33" name="Oval 13">
                <a:extLst>
                  <a:ext uri="{FF2B5EF4-FFF2-40B4-BE49-F238E27FC236}">
                    <a16:creationId xmlns:a16="http://schemas.microsoft.com/office/drawing/2014/main" id="{473BD687-7F32-2844-AB51-58886A8D8040}"/>
                  </a:ext>
                </a:extLst>
              </p:cNvPr>
              <p:cNvSpPr>
                <a:spLocks noChangeArrowheads="1"/>
              </p:cNvSpPr>
              <p:nvPr/>
            </p:nvSpPr>
            <p:spPr bwMode="auto">
              <a:xfrm>
                <a:off x="836" y="2548"/>
                <a:ext cx="512" cy="472"/>
              </a:xfrm>
              <a:prstGeom prst="ellipse">
                <a:avLst/>
              </a:prstGeom>
              <a:solidFill>
                <a:schemeClr val="accent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34" name="Oval 14">
                <a:extLst>
                  <a:ext uri="{FF2B5EF4-FFF2-40B4-BE49-F238E27FC236}">
                    <a16:creationId xmlns:a16="http://schemas.microsoft.com/office/drawing/2014/main" id="{B4287ECD-0487-FB4A-AD55-1CCA07871C29}"/>
                  </a:ext>
                </a:extLst>
              </p:cNvPr>
              <p:cNvSpPr>
                <a:spLocks noChangeArrowheads="1"/>
              </p:cNvSpPr>
              <p:nvPr/>
            </p:nvSpPr>
            <p:spPr bwMode="auto">
              <a:xfrm>
                <a:off x="1876" y="2548"/>
                <a:ext cx="512" cy="472"/>
              </a:xfrm>
              <a:prstGeom prst="ellipse">
                <a:avLst/>
              </a:prstGeom>
              <a:solidFill>
                <a:schemeClr val="accent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35" name="Oval 15">
                <a:extLst>
                  <a:ext uri="{FF2B5EF4-FFF2-40B4-BE49-F238E27FC236}">
                    <a16:creationId xmlns:a16="http://schemas.microsoft.com/office/drawing/2014/main" id="{078406F0-D7F9-9A4A-B544-64D5155662CE}"/>
                  </a:ext>
                </a:extLst>
              </p:cNvPr>
              <p:cNvSpPr>
                <a:spLocks noChangeArrowheads="1"/>
              </p:cNvSpPr>
              <p:nvPr/>
            </p:nvSpPr>
            <p:spPr bwMode="auto">
              <a:xfrm>
                <a:off x="2396" y="1588"/>
                <a:ext cx="512" cy="472"/>
              </a:xfrm>
              <a:prstGeom prst="ellipse">
                <a:avLst/>
              </a:prstGeom>
              <a:solidFill>
                <a:schemeClr val="accent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36" name="Oval 16">
                <a:extLst>
                  <a:ext uri="{FF2B5EF4-FFF2-40B4-BE49-F238E27FC236}">
                    <a16:creationId xmlns:a16="http://schemas.microsoft.com/office/drawing/2014/main" id="{4F65A887-2698-E644-8906-8AF2FACA7944}"/>
                  </a:ext>
                </a:extLst>
              </p:cNvPr>
              <p:cNvSpPr>
                <a:spLocks noChangeArrowheads="1"/>
              </p:cNvSpPr>
              <p:nvPr/>
            </p:nvSpPr>
            <p:spPr bwMode="auto">
              <a:xfrm>
                <a:off x="2396" y="2068"/>
                <a:ext cx="512" cy="472"/>
              </a:xfrm>
              <a:prstGeom prst="ellipse">
                <a:avLst/>
              </a:prstGeom>
              <a:solidFill>
                <a:schemeClr val="accent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37" name="Oval 17">
                <a:extLst>
                  <a:ext uri="{FF2B5EF4-FFF2-40B4-BE49-F238E27FC236}">
                    <a16:creationId xmlns:a16="http://schemas.microsoft.com/office/drawing/2014/main" id="{FA7CC473-6851-DF48-B667-795970E48D05}"/>
                  </a:ext>
                </a:extLst>
              </p:cNvPr>
              <p:cNvSpPr>
                <a:spLocks noChangeArrowheads="1"/>
              </p:cNvSpPr>
              <p:nvPr/>
            </p:nvSpPr>
            <p:spPr bwMode="auto">
              <a:xfrm>
                <a:off x="2396" y="2548"/>
                <a:ext cx="512" cy="472"/>
              </a:xfrm>
              <a:prstGeom prst="ellipse">
                <a:avLst/>
              </a:prstGeom>
              <a:solidFill>
                <a:schemeClr val="accent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38" name="Oval 18">
                <a:extLst>
                  <a:ext uri="{FF2B5EF4-FFF2-40B4-BE49-F238E27FC236}">
                    <a16:creationId xmlns:a16="http://schemas.microsoft.com/office/drawing/2014/main" id="{0DD3376F-BC52-C94D-9102-F03A53C5E7E7}"/>
                  </a:ext>
                </a:extLst>
              </p:cNvPr>
              <p:cNvSpPr>
                <a:spLocks noChangeArrowheads="1"/>
              </p:cNvSpPr>
              <p:nvPr/>
            </p:nvSpPr>
            <p:spPr bwMode="auto">
              <a:xfrm>
                <a:off x="836" y="3028"/>
                <a:ext cx="512" cy="472"/>
              </a:xfrm>
              <a:prstGeom prst="ellipse">
                <a:avLst/>
              </a:prstGeom>
              <a:solidFill>
                <a:schemeClr val="accent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39" name="Oval 19">
                <a:extLst>
                  <a:ext uri="{FF2B5EF4-FFF2-40B4-BE49-F238E27FC236}">
                    <a16:creationId xmlns:a16="http://schemas.microsoft.com/office/drawing/2014/main" id="{A9BC7545-E7FF-EB40-AA6B-4B00BD2DEFAF}"/>
                  </a:ext>
                </a:extLst>
              </p:cNvPr>
              <p:cNvSpPr>
                <a:spLocks noChangeArrowheads="1"/>
              </p:cNvSpPr>
              <p:nvPr/>
            </p:nvSpPr>
            <p:spPr bwMode="auto">
              <a:xfrm>
                <a:off x="1356" y="3028"/>
                <a:ext cx="512" cy="472"/>
              </a:xfrm>
              <a:prstGeom prst="ellipse">
                <a:avLst/>
              </a:prstGeom>
              <a:solidFill>
                <a:schemeClr val="accent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40" name="Oval 20">
                <a:extLst>
                  <a:ext uri="{FF2B5EF4-FFF2-40B4-BE49-F238E27FC236}">
                    <a16:creationId xmlns:a16="http://schemas.microsoft.com/office/drawing/2014/main" id="{89DEFC4D-FD6C-FC41-B19B-B08BDB001AC9}"/>
                  </a:ext>
                </a:extLst>
              </p:cNvPr>
              <p:cNvSpPr>
                <a:spLocks noChangeArrowheads="1"/>
              </p:cNvSpPr>
              <p:nvPr/>
            </p:nvSpPr>
            <p:spPr bwMode="auto">
              <a:xfrm>
                <a:off x="1876" y="3028"/>
                <a:ext cx="512" cy="472"/>
              </a:xfrm>
              <a:prstGeom prst="ellipse">
                <a:avLst/>
              </a:prstGeom>
              <a:solidFill>
                <a:schemeClr val="accent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41" name="Oval 21">
                <a:extLst>
                  <a:ext uri="{FF2B5EF4-FFF2-40B4-BE49-F238E27FC236}">
                    <a16:creationId xmlns:a16="http://schemas.microsoft.com/office/drawing/2014/main" id="{46FB21AA-A7F7-7949-AB7F-CCA633579379}"/>
                  </a:ext>
                </a:extLst>
              </p:cNvPr>
              <p:cNvSpPr>
                <a:spLocks noChangeArrowheads="1"/>
              </p:cNvSpPr>
              <p:nvPr/>
            </p:nvSpPr>
            <p:spPr bwMode="auto">
              <a:xfrm>
                <a:off x="2396" y="3028"/>
                <a:ext cx="512" cy="472"/>
              </a:xfrm>
              <a:prstGeom prst="ellipse">
                <a:avLst/>
              </a:prstGeom>
              <a:solidFill>
                <a:schemeClr val="accent2"/>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49509" name="Group 22">
              <a:extLst>
                <a:ext uri="{FF2B5EF4-FFF2-40B4-BE49-F238E27FC236}">
                  <a16:creationId xmlns:a16="http://schemas.microsoft.com/office/drawing/2014/main" id="{EAA348FA-C886-4D4D-8462-3DC63C2FAE45}"/>
                </a:ext>
              </a:extLst>
            </p:cNvPr>
            <p:cNvGrpSpPr>
              <a:grpSpLocks/>
            </p:cNvGrpSpPr>
            <p:nvPr/>
          </p:nvGrpSpPr>
          <p:grpSpPr bwMode="auto">
            <a:xfrm>
              <a:off x="1044" y="1780"/>
              <a:ext cx="1656" cy="1528"/>
              <a:chOff x="1044" y="1780"/>
              <a:chExt cx="1656" cy="1528"/>
            </a:xfrm>
          </p:grpSpPr>
          <p:sp>
            <p:nvSpPr>
              <p:cNvPr id="149510" name="Oval 23">
                <a:extLst>
                  <a:ext uri="{FF2B5EF4-FFF2-40B4-BE49-F238E27FC236}">
                    <a16:creationId xmlns:a16="http://schemas.microsoft.com/office/drawing/2014/main" id="{70A5E043-AA51-1547-9FD2-374E7BE0B1F2}"/>
                  </a:ext>
                </a:extLst>
              </p:cNvPr>
              <p:cNvSpPr>
                <a:spLocks noChangeArrowheads="1"/>
              </p:cNvSpPr>
              <p:nvPr/>
            </p:nvSpPr>
            <p:spPr bwMode="auto">
              <a:xfrm>
                <a:off x="1044" y="1780"/>
                <a:ext cx="96" cy="88"/>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11" name="Oval 24">
                <a:extLst>
                  <a:ext uri="{FF2B5EF4-FFF2-40B4-BE49-F238E27FC236}">
                    <a16:creationId xmlns:a16="http://schemas.microsoft.com/office/drawing/2014/main" id="{97DC830C-16C2-0745-B220-18120717A537}"/>
                  </a:ext>
                </a:extLst>
              </p:cNvPr>
              <p:cNvSpPr>
                <a:spLocks noChangeArrowheads="1"/>
              </p:cNvSpPr>
              <p:nvPr/>
            </p:nvSpPr>
            <p:spPr bwMode="auto">
              <a:xfrm>
                <a:off x="1564" y="1780"/>
                <a:ext cx="96" cy="88"/>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12" name="Oval 25">
                <a:extLst>
                  <a:ext uri="{FF2B5EF4-FFF2-40B4-BE49-F238E27FC236}">
                    <a16:creationId xmlns:a16="http://schemas.microsoft.com/office/drawing/2014/main" id="{7F5A9BD8-449C-B146-A0F5-6713C4A2CD16}"/>
                  </a:ext>
                </a:extLst>
              </p:cNvPr>
              <p:cNvSpPr>
                <a:spLocks noChangeArrowheads="1"/>
              </p:cNvSpPr>
              <p:nvPr/>
            </p:nvSpPr>
            <p:spPr bwMode="auto">
              <a:xfrm>
                <a:off x="2084" y="1780"/>
                <a:ext cx="96" cy="88"/>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13" name="Oval 26">
                <a:extLst>
                  <a:ext uri="{FF2B5EF4-FFF2-40B4-BE49-F238E27FC236}">
                    <a16:creationId xmlns:a16="http://schemas.microsoft.com/office/drawing/2014/main" id="{864B9461-5EDF-B94A-864E-DA629B2D947A}"/>
                  </a:ext>
                </a:extLst>
              </p:cNvPr>
              <p:cNvSpPr>
                <a:spLocks noChangeArrowheads="1"/>
              </p:cNvSpPr>
              <p:nvPr/>
            </p:nvSpPr>
            <p:spPr bwMode="auto">
              <a:xfrm>
                <a:off x="2604" y="1780"/>
                <a:ext cx="96" cy="88"/>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14" name="Oval 27">
                <a:extLst>
                  <a:ext uri="{FF2B5EF4-FFF2-40B4-BE49-F238E27FC236}">
                    <a16:creationId xmlns:a16="http://schemas.microsoft.com/office/drawing/2014/main" id="{7D0E0FC6-EBFB-6048-8B6D-E8D334FFB2AC}"/>
                  </a:ext>
                </a:extLst>
              </p:cNvPr>
              <p:cNvSpPr>
                <a:spLocks noChangeArrowheads="1"/>
              </p:cNvSpPr>
              <p:nvPr/>
            </p:nvSpPr>
            <p:spPr bwMode="auto">
              <a:xfrm>
                <a:off x="1044" y="2260"/>
                <a:ext cx="96" cy="88"/>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15" name="Oval 28">
                <a:extLst>
                  <a:ext uri="{FF2B5EF4-FFF2-40B4-BE49-F238E27FC236}">
                    <a16:creationId xmlns:a16="http://schemas.microsoft.com/office/drawing/2014/main" id="{EEBCAFA3-4982-F740-96AB-AA0963E9FEB6}"/>
                  </a:ext>
                </a:extLst>
              </p:cNvPr>
              <p:cNvSpPr>
                <a:spLocks noChangeArrowheads="1"/>
              </p:cNvSpPr>
              <p:nvPr/>
            </p:nvSpPr>
            <p:spPr bwMode="auto">
              <a:xfrm>
                <a:off x="1564" y="2260"/>
                <a:ext cx="96" cy="88"/>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16" name="Oval 29">
                <a:extLst>
                  <a:ext uri="{FF2B5EF4-FFF2-40B4-BE49-F238E27FC236}">
                    <a16:creationId xmlns:a16="http://schemas.microsoft.com/office/drawing/2014/main" id="{0842E82C-55E7-DA47-BC43-6695E867123A}"/>
                  </a:ext>
                </a:extLst>
              </p:cNvPr>
              <p:cNvSpPr>
                <a:spLocks noChangeArrowheads="1"/>
              </p:cNvSpPr>
              <p:nvPr/>
            </p:nvSpPr>
            <p:spPr bwMode="auto">
              <a:xfrm>
                <a:off x="2084" y="2260"/>
                <a:ext cx="96" cy="88"/>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17" name="Oval 30">
                <a:extLst>
                  <a:ext uri="{FF2B5EF4-FFF2-40B4-BE49-F238E27FC236}">
                    <a16:creationId xmlns:a16="http://schemas.microsoft.com/office/drawing/2014/main" id="{966E6706-4D82-9447-A7D1-27E8A5A461B9}"/>
                  </a:ext>
                </a:extLst>
              </p:cNvPr>
              <p:cNvSpPr>
                <a:spLocks noChangeArrowheads="1"/>
              </p:cNvSpPr>
              <p:nvPr/>
            </p:nvSpPr>
            <p:spPr bwMode="auto">
              <a:xfrm>
                <a:off x="2604" y="2260"/>
                <a:ext cx="96" cy="88"/>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18" name="Oval 31">
                <a:extLst>
                  <a:ext uri="{FF2B5EF4-FFF2-40B4-BE49-F238E27FC236}">
                    <a16:creationId xmlns:a16="http://schemas.microsoft.com/office/drawing/2014/main" id="{BAA8BE71-2C22-B142-9487-BE3B8565C040}"/>
                  </a:ext>
                </a:extLst>
              </p:cNvPr>
              <p:cNvSpPr>
                <a:spLocks noChangeArrowheads="1"/>
              </p:cNvSpPr>
              <p:nvPr/>
            </p:nvSpPr>
            <p:spPr bwMode="auto">
              <a:xfrm>
                <a:off x="1044" y="2740"/>
                <a:ext cx="96" cy="88"/>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19" name="Oval 32">
                <a:extLst>
                  <a:ext uri="{FF2B5EF4-FFF2-40B4-BE49-F238E27FC236}">
                    <a16:creationId xmlns:a16="http://schemas.microsoft.com/office/drawing/2014/main" id="{DB690E12-FFD0-9F44-A722-F218A25A578F}"/>
                  </a:ext>
                </a:extLst>
              </p:cNvPr>
              <p:cNvSpPr>
                <a:spLocks noChangeArrowheads="1"/>
              </p:cNvSpPr>
              <p:nvPr/>
            </p:nvSpPr>
            <p:spPr bwMode="auto">
              <a:xfrm>
                <a:off x="1564" y="2740"/>
                <a:ext cx="96" cy="88"/>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20" name="Oval 33">
                <a:extLst>
                  <a:ext uri="{FF2B5EF4-FFF2-40B4-BE49-F238E27FC236}">
                    <a16:creationId xmlns:a16="http://schemas.microsoft.com/office/drawing/2014/main" id="{09CB5485-0BE0-9A40-8C92-1FC8C4B158EA}"/>
                  </a:ext>
                </a:extLst>
              </p:cNvPr>
              <p:cNvSpPr>
                <a:spLocks noChangeArrowheads="1"/>
              </p:cNvSpPr>
              <p:nvPr/>
            </p:nvSpPr>
            <p:spPr bwMode="auto">
              <a:xfrm>
                <a:off x="2084" y="2740"/>
                <a:ext cx="96" cy="88"/>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21" name="Oval 34">
                <a:extLst>
                  <a:ext uri="{FF2B5EF4-FFF2-40B4-BE49-F238E27FC236}">
                    <a16:creationId xmlns:a16="http://schemas.microsoft.com/office/drawing/2014/main" id="{86525226-F09A-234D-A972-9E5A0186C1D7}"/>
                  </a:ext>
                </a:extLst>
              </p:cNvPr>
              <p:cNvSpPr>
                <a:spLocks noChangeArrowheads="1"/>
              </p:cNvSpPr>
              <p:nvPr/>
            </p:nvSpPr>
            <p:spPr bwMode="auto">
              <a:xfrm>
                <a:off x="2604" y="2740"/>
                <a:ext cx="96" cy="88"/>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22" name="Oval 35">
                <a:extLst>
                  <a:ext uri="{FF2B5EF4-FFF2-40B4-BE49-F238E27FC236}">
                    <a16:creationId xmlns:a16="http://schemas.microsoft.com/office/drawing/2014/main" id="{5C75DA6B-92E1-CA43-8CC0-A1AE4B1557BD}"/>
                  </a:ext>
                </a:extLst>
              </p:cNvPr>
              <p:cNvSpPr>
                <a:spLocks noChangeArrowheads="1"/>
              </p:cNvSpPr>
              <p:nvPr/>
            </p:nvSpPr>
            <p:spPr bwMode="auto">
              <a:xfrm>
                <a:off x="1044" y="3220"/>
                <a:ext cx="96" cy="88"/>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23" name="Oval 36">
                <a:extLst>
                  <a:ext uri="{FF2B5EF4-FFF2-40B4-BE49-F238E27FC236}">
                    <a16:creationId xmlns:a16="http://schemas.microsoft.com/office/drawing/2014/main" id="{2AF7C9D3-D893-9647-9036-AC5C3F543FE1}"/>
                  </a:ext>
                </a:extLst>
              </p:cNvPr>
              <p:cNvSpPr>
                <a:spLocks noChangeArrowheads="1"/>
              </p:cNvSpPr>
              <p:nvPr/>
            </p:nvSpPr>
            <p:spPr bwMode="auto">
              <a:xfrm>
                <a:off x="1564" y="3220"/>
                <a:ext cx="96" cy="88"/>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24" name="Oval 37">
                <a:extLst>
                  <a:ext uri="{FF2B5EF4-FFF2-40B4-BE49-F238E27FC236}">
                    <a16:creationId xmlns:a16="http://schemas.microsoft.com/office/drawing/2014/main" id="{C5C2554A-62D8-4147-85F4-D2CE513AA952}"/>
                  </a:ext>
                </a:extLst>
              </p:cNvPr>
              <p:cNvSpPr>
                <a:spLocks noChangeArrowheads="1"/>
              </p:cNvSpPr>
              <p:nvPr/>
            </p:nvSpPr>
            <p:spPr bwMode="auto">
              <a:xfrm>
                <a:off x="2084" y="3220"/>
                <a:ext cx="96" cy="88"/>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525" name="Oval 38">
                <a:extLst>
                  <a:ext uri="{FF2B5EF4-FFF2-40B4-BE49-F238E27FC236}">
                    <a16:creationId xmlns:a16="http://schemas.microsoft.com/office/drawing/2014/main" id="{7D72F55F-36A1-D74F-BAD4-7229EB007B48}"/>
                  </a:ext>
                </a:extLst>
              </p:cNvPr>
              <p:cNvSpPr>
                <a:spLocks noChangeArrowheads="1"/>
              </p:cNvSpPr>
              <p:nvPr/>
            </p:nvSpPr>
            <p:spPr bwMode="auto">
              <a:xfrm>
                <a:off x="2604" y="3220"/>
                <a:ext cx="96" cy="88"/>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a:extLst>
              <a:ext uri="{FF2B5EF4-FFF2-40B4-BE49-F238E27FC236}">
                <a16:creationId xmlns:a16="http://schemas.microsoft.com/office/drawing/2014/main" id="{E1FC22DE-DC60-DF43-A342-9CEBF492025E}"/>
              </a:ext>
            </a:extLst>
          </p:cNvPr>
          <p:cNvSpPr>
            <a:spLocks noGrp="1" noChangeArrowheads="1"/>
          </p:cNvSpPr>
          <p:nvPr>
            <p:ph type="title"/>
          </p:nvPr>
        </p:nvSpPr>
        <p:spPr>
          <a:xfrm>
            <a:off x="296863" y="604838"/>
            <a:ext cx="8426450" cy="809625"/>
          </a:xfrm>
          <a:noFill/>
        </p:spPr>
        <p:txBody>
          <a:bodyPr lIns="90488" tIns="44450" rIns="90488" bIns="44450" anchor="ctr"/>
          <a:lstStyle/>
          <a:p>
            <a:pPr eaLnBrk="1" hangingPunct="1"/>
            <a:r>
              <a:rPr lang="en-GB" altLang="en-US">
                <a:ea typeface="ＭＳ Ｐゴシック" panose="020B0600070205080204" pitchFamily="34" charset="-128"/>
              </a:rPr>
              <a:t>Quadrature amplitude modulation (QAM)</a:t>
            </a:r>
          </a:p>
        </p:txBody>
      </p:sp>
      <p:sp>
        <p:nvSpPr>
          <p:cNvPr id="151554" name="Rectangle 3">
            <a:extLst>
              <a:ext uri="{FF2B5EF4-FFF2-40B4-BE49-F238E27FC236}">
                <a16:creationId xmlns:a16="http://schemas.microsoft.com/office/drawing/2014/main" id="{66CEF932-924C-2D4C-BBBE-A0522EA735F6}"/>
              </a:ext>
            </a:extLst>
          </p:cNvPr>
          <p:cNvSpPr>
            <a:spLocks noGrp="1" noChangeArrowheads="1"/>
          </p:cNvSpPr>
          <p:nvPr>
            <p:ph type="body" idx="1"/>
          </p:nvPr>
        </p:nvSpPr>
        <p:spPr>
          <a:xfrm>
            <a:off x="477838" y="4508500"/>
            <a:ext cx="8256587" cy="1066800"/>
          </a:xfrm>
          <a:noFill/>
        </p:spPr>
        <p:txBody>
          <a:bodyPr lIns="90488" tIns="44450" rIns="90488" bIns="44450"/>
          <a:lstStyle/>
          <a:p>
            <a:pPr eaLnBrk="1" hangingPunct="1">
              <a:lnSpc>
                <a:spcPct val="85000"/>
              </a:lnSpc>
            </a:pPr>
            <a:r>
              <a:rPr lang="en-GB" altLang="en-US" sz="2300">
                <a:ea typeface="ＭＳ Ｐゴシック" panose="020B0600070205080204" pitchFamily="34" charset="-128"/>
              </a:rPr>
              <a:t>16-ary QAM has 4 in-phase and 4 quadrature signal levels, giving a total of 16 possible points in the signal constellation</a:t>
            </a:r>
          </a:p>
          <a:p>
            <a:pPr eaLnBrk="1" hangingPunct="1">
              <a:lnSpc>
                <a:spcPct val="85000"/>
              </a:lnSpc>
            </a:pPr>
            <a:r>
              <a:rPr lang="en-GB" altLang="en-US" sz="2300">
                <a:ea typeface="ＭＳ Ｐゴシック" panose="020B0600070205080204" pitchFamily="34" charset="-128"/>
              </a:rPr>
              <a:t>The capacity of this arrangement is 4 bits per symbol - 2 each for the in-phase and quadrature components</a:t>
            </a:r>
          </a:p>
          <a:p>
            <a:pPr eaLnBrk="1" hangingPunct="1">
              <a:lnSpc>
                <a:spcPct val="85000"/>
              </a:lnSpc>
            </a:pPr>
            <a:r>
              <a:rPr lang="en-GB" altLang="en-US" sz="2300">
                <a:ea typeface="ＭＳ Ｐゴシック" panose="020B0600070205080204" pitchFamily="34" charset="-128"/>
              </a:rPr>
              <a:t>The above is only ONE example.  There are many others…</a:t>
            </a:r>
          </a:p>
        </p:txBody>
      </p:sp>
      <p:grpSp>
        <p:nvGrpSpPr>
          <p:cNvPr id="151555" name="Group 4">
            <a:extLst>
              <a:ext uri="{FF2B5EF4-FFF2-40B4-BE49-F238E27FC236}">
                <a16:creationId xmlns:a16="http://schemas.microsoft.com/office/drawing/2014/main" id="{64B9BC5B-AD1E-DF4B-829C-3E2ECEFDADFE}"/>
              </a:ext>
            </a:extLst>
          </p:cNvPr>
          <p:cNvGrpSpPr>
            <a:grpSpLocks/>
          </p:cNvGrpSpPr>
          <p:nvPr/>
        </p:nvGrpSpPr>
        <p:grpSpPr bwMode="auto">
          <a:xfrm>
            <a:off x="3287713" y="1663700"/>
            <a:ext cx="2568575" cy="2616200"/>
            <a:chOff x="2244" y="1336"/>
            <a:chExt cx="1752" cy="1648"/>
          </a:xfrm>
        </p:grpSpPr>
        <p:sp>
          <p:nvSpPr>
            <p:cNvPr id="151579" name="Line 5">
              <a:extLst>
                <a:ext uri="{FF2B5EF4-FFF2-40B4-BE49-F238E27FC236}">
                  <a16:creationId xmlns:a16="http://schemas.microsoft.com/office/drawing/2014/main" id="{0715ED2B-2715-9D4E-A864-B4D229BCE8EC}"/>
                </a:ext>
              </a:extLst>
            </p:cNvPr>
            <p:cNvSpPr>
              <a:spLocks noChangeShapeType="1"/>
            </p:cNvSpPr>
            <p:nvPr/>
          </p:nvSpPr>
          <p:spPr bwMode="auto">
            <a:xfrm>
              <a:off x="2244" y="1968"/>
              <a:ext cx="1752" cy="0"/>
            </a:xfrm>
            <a:prstGeom prst="line">
              <a:avLst/>
            </a:prstGeom>
            <a:noFill/>
            <a:ln/>
            <a:extLst>
              <a:ext uri="{909E8E84-426E-40DD-AFC4-6F175D3DCCD1}">
                <a14:hiddenFill xmlns:a14="http://schemas.microsoft.com/office/drawing/2010/main">
                  <a:noFill/>
                </a14:hiddenFill>
              </a:ext>
            </a:extLst>
          </p:spPr>
          <p:txBody>
            <a:bodyPr wrap="none" anchor="ctr"/>
            <a:lstStyle/>
            <a:p>
              <a:endParaRPr lang="en-US"/>
            </a:p>
          </p:txBody>
        </p:sp>
        <p:sp>
          <p:nvSpPr>
            <p:cNvPr id="151580" name="Line 6">
              <a:extLst>
                <a:ext uri="{FF2B5EF4-FFF2-40B4-BE49-F238E27FC236}">
                  <a16:creationId xmlns:a16="http://schemas.microsoft.com/office/drawing/2014/main" id="{83EF3A7C-563A-EE44-ABBD-756ABC809210}"/>
                </a:ext>
              </a:extLst>
            </p:cNvPr>
            <p:cNvSpPr>
              <a:spLocks noChangeShapeType="1"/>
            </p:cNvSpPr>
            <p:nvPr/>
          </p:nvSpPr>
          <p:spPr bwMode="auto">
            <a:xfrm>
              <a:off x="2244" y="1584"/>
              <a:ext cx="1752" cy="0"/>
            </a:xfrm>
            <a:prstGeom prst="line">
              <a:avLst/>
            </a:prstGeom>
            <a:noFill/>
            <a:ln/>
            <a:extLst>
              <a:ext uri="{909E8E84-426E-40DD-AFC4-6F175D3DCCD1}">
                <a14:hiddenFill xmlns:a14="http://schemas.microsoft.com/office/drawing/2010/main">
                  <a:noFill/>
                </a14:hiddenFill>
              </a:ext>
            </a:extLst>
          </p:spPr>
          <p:txBody>
            <a:bodyPr wrap="none" anchor="ctr"/>
            <a:lstStyle/>
            <a:p>
              <a:endParaRPr lang="en-US"/>
            </a:p>
          </p:txBody>
        </p:sp>
        <p:sp>
          <p:nvSpPr>
            <p:cNvPr id="151581" name="Line 7">
              <a:extLst>
                <a:ext uri="{FF2B5EF4-FFF2-40B4-BE49-F238E27FC236}">
                  <a16:creationId xmlns:a16="http://schemas.microsoft.com/office/drawing/2014/main" id="{5446D7A5-3544-DB4D-8ACC-A2160AF9B915}"/>
                </a:ext>
              </a:extLst>
            </p:cNvPr>
            <p:cNvSpPr>
              <a:spLocks noChangeShapeType="1"/>
            </p:cNvSpPr>
            <p:nvPr/>
          </p:nvSpPr>
          <p:spPr bwMode="auto">
            <a:xfrm>
              <a:off x="2244" y="2736"/>
              <a:ext cx="1752" cy="0"/>
            </a:xfrm>
            <a:prstGeom prst="line">
              <a:avLst/>
            </a:prstGeom>
            <a:noFill/>
            <a:ln/>
            <a:extLst>
              <a:ext uri="{909E8E84-426E-40DD-AFC4-6F175D3DCCD1}">
                <a14:hiddenFill xmlns:a14="http://schemas.microsoft.com/office/drawing/2010/main">
                  <a:noFill/>
                </a14:hiddenFill>
              </a:ext>
            </a:extLst>
          </p:spPr>
          <p:txBody>
            <a:bodyPr wrap="none" anchor="ctr"/>
            <a:lstStyle/>
            <a:p>
              <a:endParaRPr lang="en-US"/>
            </a:p>
          </p:txBody>
        </p:sp>
        <p:sp>
          <p:nvSpPr>
            <p:cNvPr id="151582" name="Line 8">
              <a:extLst>
                <a:ext uri="{FF2B5EF4-FFF2-40B4-BE49-F238E27FC236}">
                  <a16:creationId xmlns:a16="http://schemas.microsoft.com/office/drawing/2014/main" id="{F0CF153D-6575-A74C-ACCB-2F7C262E8464}"/>
                </a:ext>
              </a:extLst>
            </p:cNvPr>
            <p:cNvSpPr>
              <a:spLocks noChangeShapeType="1"/>
            </p:cNvSpPr>
            <p:nvPr/>
          </p:nvSpPr>
          <p:spPr bwMode="auto">
            <a:xfrm>
              <a:off x="2244" y="2352"/>
              <a:ext cx="1752" cy="0"/>
            </a:xfrm>
            <a:prstGeom prst="line">
              <a:avLst/>
            </a:prstGeom>
            <a:noFill/>
            <a:ln/>
            <a:extLst>
              <a:ext uri="{909E8E84-426E-40DD-AFC4-6F175D3DCCD1}">
                <a14:hiddenFill xmlns:a14="http://schemas.microsoft.com/office/drawing/2010/main">
                  <a:noFill/>
                </a14:hiddenFill>
              </a:ext>
            </a:extLst>
          </p:spPr>
          <p:txBody>
            <a:bodyPr wrap="none" anchor="ctr"/>
            <a:lstStyle/>
            <a:p>
              <a:endParaRPr lang="en-US"/>
            </a:p>
          </p:txBody>
        </p:sp>
        <p:grpSp>
          <p:nvGrpSpPr>
            <p:cNvPr id="151583" name="Group 9">
              <a:extLst>
                <a:ext uri="{FF2B5EF4-FFF2-40B4-BE49-F238E27FC236}">
                  <a16:creationId xmlns:a16="http://schemas.microsoft.com/office/drawing/2014/main" id="{DC5D0D09-B45B-9042-B621-8A042C07D3C3}"/>
                </a:ext>
              </a:extLst>
            </p:cNvPr>
            <p:cNvGrpSpPr>
              <a:grpSpLocks/>
            </p:cNvGrpSpPr>
            <p:nvPr/>
          </p:nvGrpSpPr>
          <p:grpSpPr bwMode="auto">
            <a:xfrm>
              <a:off x="2496" y="1336"/>
              <a:ext cx="1248" cy="1648"/>
              <a:chOff x="2496" y="1336"/>
              <a:chExt cx="1248" cy="1648"/>
            </a:xfrm>
          </p:grpSpPr>
          <p:sp>
            <p:nvSpPr>
              <p:cNvPr id="151584" name="Line 10">
                <a:extLst>
                  <a:ext uri="{FF2B5EF4-FFF2-40B4-BE49-F238E27FC236}">
                    <a16:creationId xmlns:a16="http://schemas.microsoft.com/office/drawing/2014/main" id="{A31B67F5-8DC6-B242-9CFB-16AE3B0D24BE}"/>
                  </a:ext>
                </a:extLst>
              </p:cNvPr>
              <p:cNvSpPr>
                <a:spLocks noChangeShapeType="1"/>
              </p:cNvSpPr>
              <p:nvPr/>
            </p:nvSpPr>
            <p:spPr bwMode="auto">
              <a:xfrm flipV="1">
                <a:off x="2912" y="1336"/>
                <a:ext cx="0" cy="1648"/>
              </a:xfrm>
              <a:prstGeom prst="line">
                <a:avLst/>
              </a:prstGeom>
              <a:noFill/>
              <a:ln/>
              <a:extLst>
                <a:ext uri="{909E8E84-426E-40DD-AFC4-6F175D3DCCD1}">
                  <a14:hiddenFill xmlns:a14="http://schemas.microsoft.com/office/drawing/2010/main">
                    <a:noFill/>
                  </a14:hiddenFill>
                </a:ext>
              </a:extLst>
            </p:spPr>
            <p:txBody>
              <a:bodyPr wrap="none" anchor="ctr"/>
              <a:lstStyle/>
              <a:p>
                <a:endParaRPr lang="en-US"/>
              </a:p>
            </p:txBody>
          </p:sp>
          <p:sp>
            <p:nvSpPr>
              <p:cNvPr id="151585" name="Line 11">
                <a:extLst>
                  <a:ext uri="{FF2B5EF4-FFF2-40B4-BE49-F238E27FC236}">
                    <a16:creationId xmlns:a16="http://schemas.microsoft.com/office/drawing/2014/main" id="{8A18F1C1-6C3B-3845-93D4-F8BEE24AB2A0}"/>
                  </a:ext>
                </a:extLst>
              </p:cNvPr>
              <p:cNvSpPr>
                <a:spLocks noChangeShapeType="1"/>
              </p:cNvSpPr>
              <p:nvPr/>
            </p:nvSpPr>
            <p:spPr bwMode="auto">
              <a:xfrm flipV="1">
                <a:off x="2496" y="1336"/>
                <a:ext cx="0" cy="1648"/>
              </a:xfrm>
              <a:prstGeom prst="line">
                <a:avLst/>
              </a:prstGeom>
              <a:noFill/>
              <a:ln/>
              <a:extLst>
                <a:ext uri="{909E8E84-426E-40DD-AFC4-6F175D3DCCD1}">
                  <a14:hiddenFill xmlns:a14="http://schemas.microsoft.com/office/drawing/2010/main">
                    <a:noFill/>
                  </a14:hiddenFill>
                </a:ext>
              </a:extLst>
            </p:spPr>
            <p:txBody>
              <a:bodyPr wrap="none" anchor="ctr"/>
              <a:lstStyle/>
              <a:p>
                <a:endParaRPr lang="en-US"/>
              </a:p>
            </p:txBody>
          </p:sp>
          <p:sp>
            <p:nvSpPr>
              <p:cNvPr id="151586" name="Line 12">
                <a:extLst>
                  <a:ext uri="{FF2B5EF4-FFF2-40B4-BE49-F238E27FC236}">
                    <a16:creationId xmlns:a16="http://schemas.microsoft.com/office/drawing/2014/main" id="{AF8F801D-8EAC-534B-8DEC-ABAE26D22E47}"/>
                  </a:ext>
                </a:extLst>
              </p:cNvPr>
              <p:cNvSpPr>
                <a:spLocks noChangeShapeType="1"/>
              </p:cNvSpPr>
              <p:nvPr/>
            </p:nvSpPr>
            <p:spPr bwMode="auto">
              <a:xfrm flipV="1">
                <a:off x="3744" y="1336"/>
                <a:ext cx="0" cy="1648"/>
              </a:xfrm>
              <a:prstGeom prst="line">
                <a:avLst/>
              </a:prstGeom>
              <a:noFill/>
              <a:ln/>
              <a:extLst>
                <a:ext uri="{909E8E84-426E-40DD-AFC4-6F175D3DCCD1}">
                  <a14:hiddenFill xmlns:a14="http://schemas.microsoft.com/office/drawing/2010/main">
                    <a:noFill/>
                  </a14:hiddenFill>
                </a:ext>
              </a:extLst>
            </p:spPr>
            <p:txBody>
              <a:bodyPr wrap="none" anchor="ctr"/>
              <a:lstStyle/>
              <a:p>
                <a:endParaRPr lang="en-US"/>
              </a:p>
            </p:txBody>
          </p:sp>
          <p:sp>
            <p:nvSpPr>
              <p:cNvPr id="151587" name="Line 13">
                <a:extLst>
                  <a:ext uri="{FF2B5EF4-FFF2-40B4-BE49-F238E27FC236}">
                    <a16:creationId xmlns:a16="http://schemas.microsoft.com/office/drawing/2014/main" id="{FE11C192-E762-FF4A-9DC2-F1FB2028DA85}"/>
                  </a:ext>
                </a:extLst>
              </p:cNvPr>
              <p:cNvSpPr>
                <a:spLocks noChangeShapeType="1"/>
              </p:cNvSpPr>
              <p:nvPr/>
            </p:nvSpPr>
            <p:spPr bwMode="auto">
              <a:xfrm flipV="1">
                <a:off x="3328" y="1336"/>
                <a:ext cx="0" cy="1648"/>
              </a:xfrm>
              <a:prstGeom prst="line">
                <a:avLst/>
              </a:prstGeom>
              <a:noFill/>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51556" name="Group 14">
            <a:extLst>
              <a:ext uri="{FF2B5EF4-FFF2-40B4-BE49-F238E27FC236}">
                <a16:creationId xmlns:a16="http://schemas.microsoft.com/office/drawing/2014/main" id="{C58DB943-98F1-9F4D-B52C-307960171587}"/>
              </a:ext>
            </a:extLst>
          </p:cNvPr>
          <p:cNvGrpSpPr>
            <a:grpSpLocks/>
          </p:cNvGrpSpPr>
          <p:nvPr/>
        </p:nvGrpSpPr>
        <p:grpSpPr bwMode="auto">
          <a:xfrm>
            <a:off x="3587750" y="1987550"/>
            <a:ext cx="1968500" cy="1968500"/>
            <a:chOff x="2448" y="1540"/>
            <a:chExt cx="1344" cy="1240"/>
          </a:xfrm>
        </p:grpSpPr>
        <p:sp>
          <p:nvSpPr>
            <p:cNvPr id="151562" name="Oval 15">
              <a:extLst>
                <a:ext uri="{FF2B5EF4-FFF2-40B4-BE49-F238E27FC236}">
                  <a16:creationId xmlns:a16="http://schemas.microsoft.com/office/drawing/2014/main" id="{B26F2B61-3F2D-5845-B1F4-747C95B2B6B8}"/>
                </a:ext>
              </a:extLst>
            </p:cNvPr>
            <p:cNvSpPr>
              <a:spLocks noChangeArrowheads="1"/>
            </p:cNvSpPr>
            <p:nvPr/>
          </p:nvSpPr>
          <p:spPr bwMode="auto">
            <a:xfrm>
              <a:off x="2448" y="1924"/>
              <a:ext cx="96" cy="88"/>
            </a:xfrm>
            <a:prstGeom prst="ellipse">
              <a:avLst/>
            </a:prstGeom>
            <a:solidFill>
              <a:srgbClr val="0000CC"/>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1563" name="Oval 16">
              <a:extLst>
                <a:ext uri="{FF2B5EF4-FFF2-40B4-BE49-F238E27FC236}">
                  <a16:creationId xmlns:a16="http://schemas.microsoft.com/office/drawing/2014/main" id="{451F5095-8AA8-CD43-8EB0-5258871CF986}"/>
                </a:ext>
              </a:extLst>
            </p:cNvPr>
            <p:cNvSpPr>
              <a:spLocks noChangeArrowheads="1"/>
            </p:cNvSpPr>
            <p:nvPr/>
          </p:nvSpPr>
          <p:spPr bwMode="auto">
            <a:xfrm>
              <a:off x="2864" y="1924"/>
              <a:ext cx="96" cy="88"/>
            </a:xfrm>
            <a:prstGeom prst="ellipse">
              <a:avLst/>
            </a:prstGeom>
            <a:solidFill>
              <a:srgbClr val="0000CC"/>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1564" name="Oval 17">
              <a:extLst>
                <a:ext uri="{FF2B5EF4-FFF2-40B4-BE49-F238E27FC236}">
                  <a16:creationId xmlns:a16="http://schemas.microsoft.com/office/drawing/2014/main" id="{D442B084-E42F-F449-A070-DBE57C5432B6}"/>
                </a:ext>
              </a:extLst>
            </p:cNvPr>
            <p:cNvSpPr>
              <a:spLocks noChangeArrowheads="1"/>
            </p:cNvSpPr>
            <p:nvPr/>
          </p:nvSpPr>
          <p:spPr bwMode="auto">
            <a:xfrm>
              <a:off x="3280" y="1924"/>
              <a:ext cx="96" cy="88"/>
            </a:xfrm>
            <a:prstGeom prst="ellipse">
              <a:avLst/>
            </a:prstGeom>
            <a:solidFill>
              <a:srgbClr val="0000CC"/>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1565" name="Oval 18">
              <a:extLst>
                <a:ext uri="{FF2B5EF4-FFF2-40B4-BE49-F238E27FC236}">
                  <a16:creationId xmlns:a16="http://schemas.microsoft.com/office/drawing/2014/main" id="{09D1279E-2F5E-B847-BDE1-2A2DA7FC5586}"/>
                </a:ext>
              </a:extLst>
            </p:cNvPr>
            <p:cNvSpPr>
              <a:spLocks noChangeArrowheads="1"/>
            </p:cNvSpPr>
            <p:nvPr/>
          </p:nvSpPr>
          <p:spPr bwMode="auto">
            <a:xfrm>
              <a:off x="3696" y="1924"/>
              <a:ext cx="96" cy="88"/>
            </a:xfrm>
            <a:prstGeom prst="ellipse">
              <a:avLst/>
            </a:prstGeom>
            <a:solidFill>
              <a:srgbClr val="0000CC"/>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1566" name="Oval 19">
              <a:extLst>
                <a:ext uri="{FF2B5EF4-FFF2-40B4-BE49-F238E27FC236}">
                  <a16:creationId xmlns:a16="http://schemas.microsoft.com/office/drawing/2014/main" id="{7FD1092F-B2F6-5646-8AAA-D0EF5F9B1AD1}"/>
                </a:ext>
              </a:extLst>
            </p:cNvPr>
            <p:cNvSpPr>
              <a:spLocks noChangeArrowheads="1"/>
            </p:cNvSpPr>
            <p:nvPr/>
          </p:nvSpPr>
          <p:spPr bwMode="auto">
            <a:xfrm>
              <a:off x="2448" y="2692"/>
              <a:ext cx="96" cy="88"/>
            </a:xfrm>
            <a:prstGeom prst="ellipse">
              <a:avLst/>
            </a:prstGeom>
            <a:solidFill>
              <a:srgbClr val="0000CC"/>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1567" name="Oval 20">
              <a:extLst>
                <a:ext uri="{FF2B5EF4-FFF2-40B4-BE49-F238E27FC236}">
                  <a16:creationId xmlns:a16="http://schemas.microsoft.com/office/drawing/2014/main" id="{160E0602-4FA3-8D43-BD58-F085BE374464}"/>
                </a:ext>
              </a:extLst>
            </p:cNvPr>
            <p:cNvSpPr>
              <a:spLocks noChangeArrowheads="1"/>
            </p:cNvSpPr>
            <p:nvPr/>
          </p:nvSpPr>
          <p:spPr bwMode="auto">
            <a:xfrm>
              <a:off x="2864" y="2692"/>
              <a:ext cx="96" cy="88"/>
            </a:xfrm>
            <a:prstGeom prst="ellipse">
              <a:avLst/>
            </a:prstGeom>
            <a:solidFill>
              <a:srgbClr val="0000CC"/>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1568" name="Oval 21">
              <a:extLst>
                <a:ext uri="{FF2B5EF4-FFF2-40B4-BE49-F238E27FC236}">
                  <a16:creationId xmlns:a16="http://schemas.microsoft.com/office/drawing/2014/main" id="{6F3F70A5-383F-EF41-90EB-05BEBEC03772}"/>
                </a:ext>
              </a:extLst>
            </p:cNvPr>
            <p:cNvSpPr>
              <a:spLocks noChangeArrowheads="1"/>
            </p:cNvSpPr>
            <p:nvPr/>
          </p:nvSpPr>
          <p:spPr bwMode="auto">
            <a:xfrm>
              <a:off x="3280" y="2692"/>
              <a:ext cx="96" cy="88"/>
            </a:xfrm>
            <a:prstGeom prst="ellipse">
              <a:avLst/>
            </a:prstGeom>
            <a:solidFill>
              <a:srgbClr val="0000CC"/>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1569" name="Oval 22">
              <a:extLst>
                <a:ext uri="{FF2B5EF4-FFF2-40B4-BE49-F238E27FC236}">
                  <a16:creationId xmlns:a16="http://schemas.microsoft.com/office/drawing/2014/main" id="{99DB0A23-B7F3-EA43-9C3C-DA5A5FF2D952}"/>
                </a:ext>
              </a:extLst>
            </p:cNvPr>
            <p:cNvSpPr>
              <a:spLocks noChangeArrowheads="1"/>
            </p:cNvSpPr>
            <p:nvPr/>
          </p:nvSpPr>
          <p:spPr bwMode="auto">
            <a:xfrm>
              <a:off x="3696" y="2692"/>
              <a:ext cx="96" cy="88"/>
            </a:xfrm>
            <a:prstGeom prst="ellipse">
              <a:avLst/>
            </a:prstGeom>
            <a:solidFill>
              <a:srgbClr val="0000CC"/>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nvGrpSpPr>
            <p:cNvPr id="151570" name="Group 23">
              <a:extLst>
                <a:ext uri="{FF2B5EF4-FFF2-40B4-BE49-F238E27FC236}">
                  <a16:creationId xmlns:a16="http://schemas.microsoft.com/office/drawing/2014/main" id="{82E00DFE-9EC0-7042-80A1-BD045964138D}"/>
                </a:ext>
              </a:extLst>
            </p:cNvPr>
            <p:cNvGrpSpPr>
              <a:grpSpLocks/>
            </p:cNvGrpSpPr>
            <p:nvPr/>
          </p:nvGrpSpPr>
          <p:grpSpPr bwMode="auto">
            <a:xfrm>
              <a:off x="2448" y="1540"/>
              <a:ext cx="1344" cy="856"/>
              <a:chOff x="2448" y="1540"/>
              <a:chExt cx="1344" cy="856"/>
            </a:xfrm>
          </p:grpSpPr>
          <p:sp>
            <p:nvSpPr>
              <p:cNvPr id="151571" name="Oval 24">
                <a:extLst>
                  <a:ext uri="{FF2B5EF4-FFF2-40B4-BE49-F238E27FC236}">
                    <a16:creationId xmlns:a16="http://schemas.microsoft.com/office/drawing/2014/main" id="{565C21D9-5F51-4340-854E-544D96EDB8E8}"/>
                  </a:ext>
                </a:extLst>
              </p:cNvPr>
              <p:cNvSpPr>
                <a:spLocks noChangeArrowheads="1"/>
              </p:cNvSpPr>
              <p:nvPr/>
            </p:nvSpPr>
            <p:spPr bwMode="auto">
              <a:xfrm>
                <a:off x="2448" y="1540"/>
                <a:ext cx="96" cy="88"/>
              </a:xfrm>
              <a:prstGeom prst="ellipse">
                <a:avLst/>
              </a:prstGeom>
              <a:solidFill>
                <a:srgbClr val="0000CC"/>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1572" name="Oval 25">
                <a:extLst>
                  <a:ext uri="{FF2B5EF4-FFF2-40B4-BE49-F238E27FC236}">
                    <a16:creationId xmlns:a16="http://schemas.microsoft.com/office/drawing/2014/main" id="{404143A6-73AA-9E49-8FD4-426D4C8A5B99}"/>
                  </a:ext>
                </a:extLst>
              </p:cNvPr>
              <p:cNvSpPr>
                <a:spLocks noChangeArrowheads="1"/>
              </p:cNvSpPr>
              <p:nvPr/>
            </p:nvSpPr>
            <p:spPr bwMode="auto">
              <a:xfrm>
                <a:off x="2864" y="1540"/>
                <a:ext cx="96" cy="88"/>
              </a:xfrm>
              <a:prstGeom prst="ellipse">
                <a:avLst/>
              </a:prstGeom>
              <a:solidFill>
                <a:srgbClr val="0000CC"/>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1573" name="Oval 26">
                <a:extLst>
                  <a:ext uri="{FF2B5EF4-FFF2-40B4-BE49-F238E27FC236}">
                    <a16:creationId xmlns:a16="http://schemas.microsoft.com/office/drawing/2014/main" id="{7BE43C40-B0A4-C04C-8EE6-B27C1EEB56BF}"/>
                  </a:ext>
                </a:extLst>
              </p:cNvPr>
              <p:cNvSpPr>
                <a:spLocks noChangeArrowheads="1"/>
              </p:cNvSpPr>
              <p:nvPr/>
            </p:nvSpPr>
            <p:spPr bwMode="auto">
              <a:xfrm>
                <a:off x="3280" y="1540"/>
                <a:ext cx="96" cy="88"/>
              </a:xfrm>
              <a:prstGeom prst="ellipse">
                <a:avLst/>
              </a:prstGeom>
              <a:solidFill>
                <a:srgbClr val="0000CC"/>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1574" name="Oval 27">
                <a:extLst>
                  <a:ext uri="{FF2B5EF4-FFF2-40B4-BE49-F238E27FC236}">
                    <a16:creationId xmlns:a16="http://schemas.microsoft.com/office/drawing/2014/main" id="{3BE3A4B8-80BE-F549-B8B1-1BD5747DAA29}"/>
                  </a:ext>
                </a:extLst>
              </p:cNvPr>
              <p:cNvSpPr>
                <a:spLocks noChangeArrowheads="1"/>
              </p:cNvSpPr>
              <p:nvPr/>
            </p:nvSpPr>
            <p:spPr bwMode="auto">
              <a:xfrm>
                <a:off x="3696" y="1540"/>
                <a:ext cx="96" cy="88"/>
              </a:xfrm>
              <a:prstGeom prst="ellipse">
                <a:avLst/>
              </a:prstGeom>
              <a:solidFill>
                <a:srgbClr val="0000CC"/>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1575" name="Oval 28">
                <a:extLst>
                  <a:ext uri="{FF2B5EF4-FFF2-40B4-BE49-F238E27FC236}">
                    <a16:creationId xmlns:a16="http://schemas.microsoft.com/office/drawing/2014/main" id="{160714AD-8341-EA4C-88B3-183DAAD6ACE2}"/>
                  </a:ext>
                </a:extLst>
              </p:cNvPr>
              <p:cNvSpPr>
                <a:spLocks noChangeArrowheads="1"/>
              </p:cNvSpPr>
              <p:nvPr/>
            </p:nvSpPr>
            <p:spPr bwMode="auto">
              <a:xfrm>
                <a:off x="2448" y="2308"/>
                <a:ext cx="96" cy="88"/>
              </a:xfrm>
              <a:prstGeom prst="ellipse">
                <a:avLst/>
              </a:prstGeom>
              <a:solidFill>
                <a:srgbClr val="0000CC"/>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1576" name="Oval 29">
                <a:extLst>
                  <a:ext uri="{FF2B5EF4-FFF2-40B4-BE49-F238E27FC236}">
                    <a16:creationId xmlns:a16="http://schemas.microsoft.com/office/drawing/2014/main" id="{35D901CE-9172-F64E-9BCB-E48B960F7B20}"/>
                  </a:ext>
                </a:extLst>
              </p:cNvPr>
              <p:cNvSpPr>
                <a:spLocks noChangeArrowheads="1"/>
              </p:cNvSpPr>
              <p:nvPr/>
            </p:nvSpPr>
            <p:spPr bwMode="auto">
              <a:xfrm>
                <a:off x="2864" y="2308"/>
                <a:ext cx="96" cy="88"/>
              </a:xfrm>
              <a:prstGeom prst="ellipse">
                <a:avLst/>
              </a:prstGeom>
              <a:solidFill>
                <a:srgbClr val="0000CC"/>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1577" name="Oval 30">
                <a:extLst>
                  <a:ext uri="{FF2B5EF4-FFF2-40B4-BE49-F238E27FC236}">
                    <a16:creationId xmlns:a16="http://schemas.microsoft.com/office/drawing/2014/main" id="{9E2DB666-308B-6840-9F59-484EA3491F05}"/>
                  </a:ext>
                </a:extLst>
              </p:cNvPr>
              <p:cNvSpPr>
                <a:spLocks noChangeArrowheads="1"/>
              </p:cNvSpPr>
              <p:nvPr/>
            </p:nvSpPr>
            <p:spPr bwMode="auto">
              <a:xfrm>
                <a:off x="3280" y="2308"/>
                <a:ext cx="96" cy="88"/>
              </a:xfrm>
              <a:prstGeom prst="ellipse">
                <a:avLst/>
              </a:prstGeom>
              <a:solidFill>
                <a:srgbClr val="0000CC"/>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1578" name="Oval 31">
                <a:extLst>
                  <a:ext uri="{FF2B5EF4-FFF2-40B4-BE49-F238E27FC236}">
                    <a16:creationId xmlns:a16="http://schemas.microsoft.com/office/drawing/2014/main" id="{9CB0F346-51D8-8A41-A05A-2C29EC46C766}"/>
                  </a:ext>
                </a:extLst>
              </p:cNvPr>
              <p:cNvSpPr>
                <a:spLocks noChangeArrowheads="1"/>
              </p:cNvSpPr>
              <p:nvPr/>
            </p:nvSpPr>
            <p:spPr bwMode="auto">
              <a:xfrm>
                <a:off x="3696" y="2308"/>
                <a:ext cx="96" cy="88"/>
              </a:xfrm>
              <a:prstGeom prst="ellipse">
                <a:avLst/>
              </a:prstGeom>
              <a:solidFill>
                <a:srgbClr val="0000CC"/>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sp>
        <p:nvSpPr>
          <p:cNvPr id="151557" name="Line 32">
            <a:extLst>
              <a:ext uri="{FF2B5EF4-FFF2-40B4-BE49-F238E27FC236}">
                <a16:creationId xmlns:a16="http://schemas.microsoft.com/office/drawing/2014/main" id="{25426ED6-4BBA-AF4B-ADA7-0586373BFC50}"/>
              </a:ext>
            </a:extLst>
          </p:cNvPr>
          <p:cNvSpPr>
            <a:spLocks noChangeShapeType="1"/>
          </p:cNvSpPr>
          <p:nvPr/>
        </p:nvSpPr>
        <p:spPr bwMode="auto">
          <a:xfrm>
            <a:off x="2749550" y="2971800"/>
            <a:ext cx="3644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1558" name="Line 33">
            <a:extLst>
              <a:ext uri="{FF2B5EF4-FFF2-40B4-BE49-F238E27FC236}">
                <a16:creationId xmlns:a16="http://schemas.microsoft.com/office/drawing/2014/main" id="{7C62B479-5364-9240-955D-2532958E1D5E}"/>
              </a:ext>
            </a:extLst>
          </p:cNvPr>
          <p:cNvSpPr>
            <a:spLocks noChangeShapeType="1"/>
          </p:cNvSpPr>
          <p:nvPr/>
        </p:nvSpPr>
        <p:spPr bwMode="auto">
          <a:xfrm>
            <a:off x="4572000" y="1454150"/>
            <a:ext cx="0" cy="30353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1559" name="Line 34">
            <a:extLst>
              <a:ext uri="{FF2B5EF4-FFF2-40B4-BE49-F238E27FC236}">
                <a16:creationId xmlns:a16="http://schemas.microsoft.com/office/drawing/2014/main" id="{B221CF53-B7ED-644C-9038-89BA3B2211D2}"/>
              </a:ext>
            </a:extLst>
          </p:cNvPr>
          <p:cNvSpPr>
            <a:spLocks noChangeShapeType="1"/>
          </p:cNvSpPr>
          <p:nvPr/>
        </p:nvSpPr>
        <p:spPr bwMode="auto">
          <a:xfrm>
            <a:off x="2749550" y="2971800"/>
            <a:ext cx="3644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1560" name="Rectangle 35">
            <a:extLst>
              <a:ext uri="{FF2B5EF4-FFF2-40B4-BE49-F238E27FC236}">
                <a16:creationId xmlns:a16="http://schemas.microsoft.com/office/drawing/2014/main" id="{686828C6-399C-864C-958C-C4C9628546C2}"/>
              </a:ext>
            </a:extLst>
          </p:cNvPr>
          <p:cNvSpPr>
            <a:spLocks noChangeArrowheads="1"/>
          </p:cNvSpPr>
          <p:nvPr/>
        </p:nvSpPr>
        <p:spPr bwMode="auto">
          <a:xfrm>
            <a:off x="6381750" y="2654300"/>
            <a:ext cx="238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t>I</a:t>
            </a:r>
          </a:p>
        </p:txBody>
      </p:sp>
      <p:sp>
        <p:nvSpPr>
          <p:cNvPr id="151561" name="Rectangle 36">
            <a:extLst>
              <a:ext uri="{FF2B5EF4-FFF2-40B4-BE49-F238E27FC236}">
                <a16:creationId xmlns:a16="http://schemas.microsoft.com/office/drawing/2014/main" id="{38635C2E-6522-5742-A7E7-B5F8E4BB858D}"/>
              </a:ext>
            </a:extLst>
          </p:cNvPr>
          <p:cNvSpPr>
            <a:spLocks noChangeArrowheads="1"/>
          </p:cNvSpPr>
          <p:nvPr/>
        </p:nvSpPr>
        <p:spPr bwMode="auto">
          <a:xfrm>
            <a:off x="4552950" y="1282700"/>
            <a:ext cx="3397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t>Q</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a:extLst>
              <a:ext uri="{FF2B5EF4-FFF2-40B4-BE49-F238E27FC236}">
                <a16:creationId xmlns:a16="http://schemas.microsoft.com/office/drawing/2014/main" id="{33113A5C-C2D3-3447-A4F4-266AC5D90357}"/>
              </a:ext>
            </a:extLst>
          </p:cNvPr>
          <p:cNvSpPr>
            <a:spLocks noGrp="1" noChangeArrowheads="1"/>
          </p:cNvSpPr>
          <p:nvPr>
            <p:ph type="title"/>
          </p:nvPr>
        </p:nvSpPr>
        <p:spPr>
          <a:xfrm>
            <a:off x="307975" y="658813"/>
            <a:ext cx="8489950" cy="811212"/>
          </a:xfrm>
          <a:noFill/>
        </p:spPr>
        <p:txBody>
          <a:bodyPr lIns="90488" tIns="44450" rIns="90488" bIns="44450" anchor="ctr"/>
          <a:lstStyle/>
          <a:p>
            <a:pPr eaLnBrk="1" hangingPunct="1"/>
            <a:r>
              <a:rPr lang="en-GB" altLang="en-US">
                <a:ea typeface="ＭＳ Ｐゴシック" panose="020B0600070205080204" pitchFamily="34" charset="-128"/>
              </a:rPr>
              <a:t>QAM signal generation</a:t>
            </a:r>
          </a:p>
        </p:txBody>
      </p:sp>
      <p:sp>
        <p:nvSpPr>
          <p:cNvPr id="153602" name="Oval 3">
            <a:extLst>
              <a:ext uri="{FF2B5EF4-FFF2-40B4-BE49-F238E27FC236}">
                <a16:creationId xmlns:a16="http://schemas.microsoft.com/office/drawing/2014/main" id="{F5723AEA-4DF9-0449-8C3E-9288913A5CF5}"/>
              </a:ext>
            </a:extLst>
          </p:cNvPr>
          <p:cNvSpPr>
            <a:spLocks noChangeArrowheads="1"/>
          </p:cNvSpPr>
          <p:nvPr/>
        </p:nvSpPr>
        <p:spPr bwMode="auto">
          <a:xfrm>
            <a:off x="3511550" y="2216150"/>
            <a:ext cx="901700" cy="901700"/>
          </a:xfrm>
          <a:prstGeom prst="ellipse">
            <a:avLst/>
          </a:prstGeom>
          <a:solidFill>
            <a:srgbClr val="0000CC"/>
          </a:solidFill>
          <a:ln w="2857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3603" name="Line 4">
            <a:extLst>
              <a:ext uri="{FF2B5EF4-FFF2-40B4-BE49-F238E27FC236}">
                <a16:creationId xmlns:a16="http://schemas.microsoft.com/office/drawing/2014/main" id="{0D6E053D-F629-2548-A1D9-3CDB7FAB5A92}"/>
              </a:ext>
            </a:extLst>
          </p:cNvPr>
          <p:cNvSpPr>
            <a:spLocks noChangeShapeType="1"/>
          </p:cNvSpPr>
          <p:nvPr/>
        </p:nvSpPr>
        <p:spPr bwMode="auto">
          <a:xfrm>
            <a:off x="2292350" y="2667000"/>
            <a:ext cx="1206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04" name="Line 5">
            <a:extLst>
              <a:ext uri="{FF2B5EF4-FFF2-40B4-BE49-F238E27FC236}">
                <a16:creationId xmlns:a16="http://schemas.microsoft.com/office/drawing/2014/main" id="{8C9A7134-20B2-9D49-B1EB-6043BF72188A}"/>
              </a:ext>
            </a:extLst>
          </p:cNvPr>
          <p:cNvSpPr>
            <a:spLocks noChangeShapeType="1"/>
          </p:cNvSpPr>
          <p:nvPr/>
        </p:nvSpPr>
        <p:spPr bwMode="auto">
          <a:xfrm>
            <a:off x="4425950" y="2667000"/>
            <a:ext cx="1663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05" name="Line 6">
            <a:extLst>
              <a:ext uri="{FF2B5EF4-FFF2-40B4-BE49-F238E27FC236}">
                <a16:creationId xmlns:a16="http://schemas.microsoft.com/office/drawing/2014/main" id="{F204119E-F2E0-9B4E-A1E6-C76CCA24DD97}"/>
              </a:ext>
            </a:extLst>
          </p:cNvPr>
          <p:cNvSpPr>
            <a:spLocks noChangeShapeType="1"/>
          </p:cNvSpPr>
          <p:nvPr/>
        </p:nvSpPr>
        <p:spPr bwMode="auto">
          <a:xfrm>
            <a:off x="3962400" y="3130550"/>
            <a:ext cx="0" cy="4445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06" name="Oval 7">
            <a:extLst>
              <a:ext uri="{FF2B5EF4-FFF2-40B4-BE49-F238E27FC236}">
                <a16:creationId xmlns:a16="http://schemas.microsoft.com/office/drawing/2014/main" id="{7A546208-88D0-174E-A6D4-EFB422A0EA82}"/>
              </a:ext>
            </a:extLst>
          </p:cNvPr>
          <p:cNvSpPr>
            <a:spLocks noChangeArrowheads="1"/>
          </p:cNvSpPr>
          <p:nvPr/>
        </p:nvSpPr>
        <p:spPr bwMode="auto">
          <a:xfrm>
            <a:off x="3511550" y="4806950"/>
            <a:ext cx="901700" cy="901700"/>
          </a:xfrm>
          <a:prstGeom prst="ellipse">
            <a:avLst/>
          </a:prstGeom>
          <a:solidFill>
            <a:srgbClr val="0000CC"/>
          </a:solidFill>
          <a:ln w="2857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3607" name="Line 8">
            <a:extLst>
              <a:ext uri="{FF2B5EF4-FFF2-40B4-BE49-F238E27FC236}">
                <a16:creationId xmlns:a16="http://schemas.microsoft.com/office/drawing/2014/main" id="{4EDA629B-FB51-564C-BFF6-BE8893D7FC1F}"/>
              </a:ext>
            </a:extLst>
          </p:cNvPr>
          <p:cNvSpPr>
            <a:spLocks noChangeShapeType="1"/>
          </p:cNvSpPr>
          <p:nvPr/>
        </p:nvSpPr>
        <p:spPr bwMode="auto">
          <a:xfrm>
            <a:off x="2292350" y="5257800"/>
            <a:ext cx="1206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08" name="Line 9">
            <a:extLst>
              <a:ext uri="{FF2B5EF4-FFF2-40B4-BE49-F238E27FC236}">
                <a16:creationId xmlns:a16="http://schemas.microsoft.com/office/drawing/2014/main" id="{B948972F-D2C9-814E-AAF3-45FF723D8870}"/>
              </a:ext>
            </a:extLst>
          </p:cNvPr>
          <p:cNvSpPr>
            <a:spLocks noChangeShapeType="1"/>
          </p:cNvSpPr>
          <p:nvPr/>
        </p:nvSpPr>
        <p:spPr bwMode="auto">
          <a:xfrm>
            <a:off x="4425950" y="5257800"/>
            <a:ext cx="1663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09" name="Line 10">
            <a:extLst>
              <a:ext uri="{FF2B5EF4-FFF2-40B4-BE49-F238E27FC236}">
                <a16:creationId xmlns:a16="http://schemas.microsoft.com/office/drawing/2014/main" id="{A489AC97-CB61-494A-9793-E99B13D141D2}"/>
              </a:ext>
            </a:extLst>
          </p:cNvPr>
          <p:cNvSpPr>
            <a:spLocks noChangeShapeType="1"/>
          </p:cNvSpPr>
          <p:nvPr/>
        </p:nvSpPr>
        <p:spPr bwMode="auto">
          <a:xfrm flipV="1">
            <a:off x="3962400" y="4337050"/>
            <a:ext cx="0" cy="4699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10" name="Oval 11">
            <a:extLst>
              <a:ext uri="{FF2B5EF4-FFF2-40B4-BE49-F238E27FC236}">
                <a16:creationId xmlns:a16="http://schemas.microsoft.com/office/drawing/2014/main" id="{5A569321-7C2A-9E42-B331-5410F936318C}"/>
              </a:ext>
            </a:extLst>
          </p:cNvPr>
          <p:cNvSpPr>
            <a:spLocks noChangeArrowheads="1"/>
          </p:cNvSpPr>
          <p:nvPr/>
        </p:nvSpPr>
        <p:spPr bwMode="auto">
          <a:xfrm>
            <a:off x="5492750" y="3435350"/>
            <a:ext cx="1206500" cy="1130300"/>
          </a:xfrm>
          <a:prstGeom prst="ellipse">
            <a:avLst/>
          </a:prstGeom>
          <a:solidFill>
            <a:srgbClr val="009900"/>
          </a:solidFill>
          <a:ln w="12700">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3611" name="Line 12">
            <a:extLst>
              <a:ext uri="{FF2B5EF4-FFF2-40B4-BE49-F238E27FC236}">
                <a16:creationId xmlns:a16="http://schemas.microsoft.com/office/drawing/2014/main" id="{032C50CD-6430-184F-BC5B-FE9A005AF5C2}"/>
              </a:ext>
            </a:extLst>
          </p:cNvPr>
          <p:cNvSpPr>
            <a:spLocks noChangeShapeType="1"/>
          </p:cNvSpPr>
          <p:nvPr/>
        </p:nvSpPr>
        <p:spPr bwMode="auto">
          <a:xfrm>
            <a:off x="6096000" y="2673350"/>
            <a:ext cx="0" cy="749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12" name="Line 13">
            <a:extLst>
              <a:ext uri="{FF2B5EF4-FFF2-40B4-BE49-F238E27FC236}">
                <a16:creationId xmlns:a16="http://schemas.microsoft.com/office/drawing/2014/main" id="{0BF337D6-5B98-D647-BC72-A9A24E540578}"/>
              </a:ext>
            </a:extLst>
          </p:cNvPr>
          <p:cNvSpPr>
            <a:spLocks noChangeShapeType="1"/>
          </p:cNvSpPr>
          <p:nvPr/>
        </p:nvSpPr>
        <p:spPr bwMode="auto">
          <a:xfrm>
            <a:off x="6096000" y="4578350"/>
            <a:ext cx="0" cy="673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13" name="Rectangle 14">
            <a:extLst>
              <a:ext uri="{FF2B5EF4-FFF2-40B4-BE49-F238E27FC236}">
                <a16:creationId xmlns:a16="http://schemas.microsoft.com/office/drawing/2014/main" id="{2EFFABD3-98CA-8048-9CD9-553456E9ABFB}"/>
              </a:ext>
            </a:extLst>
          </p:cNvPr>
          <p:cNvSpPr>
            <a:spLocks noChangeArrowheads="1"/>
          </p:cNvSpPr>
          <p:nvPr/>
        </p:nvSpPr>
        <p:spPr bwMode="auto">
          <a:xfrm>
            <a:off x="5810250" y="3408363"/>
            <a:ext cx="63182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6000">
                <a:solidFill>
                  <a:schemeClr val="bg1"/>
                </a:solidFill>
                <a:latin typeface="Symbol" pitchFamily="2" charset="2"/>
              </a:rPr>
              <a:t></a:t>
            </a:r>
          </a:p>
        </p:txBody>
      </p:sp>
      <p:sp>
        <p:nvSpPr>
          <p:cNvPr id="153614" name="Line 15">
            <a:extLst>
              <a:ext uri="{FF2B5EF4-FFF2-40B4-BE49-F238E27FC236}">
                <a16:creationId xmlns:a16="http://schemas.microsoft.com/office/drawing/2014/main" id="{53B3596F-9AF3-A04C-AF29-9CD180ADA551}"/>
              </a:ext>
            </a:extLst>
          </p:cNvPr>
          <p:cNvSpPr>
            <a:spLocks noChangeShapeType="1"/>
          </p:cNvSpPr>
          <p:nvPr/>
        </p:nvSpPr>
        <p:spPr bwMode="auto">
          <a:xfrm>
            <a:off x="6711950" y="3962400"/>
            <a:ext cx="7493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15" name="Rectangle 16">
            <a:extLst>
              <a:ext uri="{FF2B5EF4-FFF2-40B4-BE49-F238E27FC236}">
                <a16:creationId xmlns:a16="http://schemas.microsoft.com/office/drawing/2014/main" id="{92DB8043-8813-064D-A233-9DAAFAA27F4A}"/>
              </a:ext>
            </a:extLst>
          </p:cNvPr>
          <p:cNvSpPr>
            <a:spLocks noChangeArrowheads="1"/>
          </p:cNvSpPr>
          <p:nvPr/>
        </p:nvSpPr>
        <p:spPr bwMode="auto">
          <a:xfrm>
            <a:off x="1581150" y="2730500"/>
            <a:ext cx="16986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a:t>Baseband signal, even bits</a:t>
            </a:r>
          </a:p>
        </p:txBody>
      </p:sp>
      <p:sp>
        <p:nvSpPr>
          <p:cNvPr id="153616" name="Rectangle 17">
            <a:extLst>
              <a:ext uri="{FF2B5EF4-FFF2-40B4-BE49-F238E27FC236}">
                <a16:creationId xmlns:a16="http://schemas.microsoft.com/office/drawing/2014/main" id="{63B52255-FB84-0B4C-AEDC-EA1E79E482DD}"/>
              </a:ext>
            </a:extLst>
          </p:cNvPr>
          <p:cNvSpPr>
            <a:spLocks noChangeArrowheads="1"/>
          </p:cNvSpPr>
          <p:nvPr/>
        </p:nvSpPr>
        <p:spPr bwMode="auto">
          <a:xfrm>
            <a:off x="1581150" y="4635500"/>
            <a:ext cx="16986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a:t>Baseband signal, odd bits</a:t>
            </a:r>
          </a:p>
        </p:txBody>
      </p:sp>
      <p:sp>
        <p:nvSpPr>
          <p:cNvPr id="153617" name="Rectangle 18">
            <a:extLst>
              <a:ext uri="{FF2B5EF4-FFF2-40B4-BE49-F238E27FC236}">
                <a16:creationId xmlns:a16="http://schemas.microsoft.com/office/drawing/2014/main" id="{7300DF61-71F6-C841-B32D-AA6574406C6A}"/>
              </a:ext>
            </a:extLst>
          </p:cNvPr>
          <p:cNvSpPr>
            <a:spLocks noChangeArrowheads="1"/>
          </p:cNvSpPr>
          <p:nvPr/>
        </p:nvSpPr>
        <p:spPr bwMode="auto">
          <a:xfrm>
            <a:off x="3409950" y="3492500"/>
            <a:ext cx="1311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a:t>sine carrier</a:t>
            </a:r>
          </a:p>
        </p:txBody>
      </p:sp>
      <p:sp>
        <p:nvSpPr>
          <p:cNvPr id="153618" name="Rectangle 19">
            <a:extLst>
              <a:ext uri="{FF2B5EF4-FFF2-40B4-BE49-F238E27FC236}">
                <a16:creationId xmlns:a16="http://schemas.microsoft.com/office/drawing/2014/main" id="{355F69AA-8DEC-3041-AD4D-6A9576D06508}"/>
              </a:ext>
            </a:extLst>
          </p:cNvPr>
          <p:cNvSpPr>
            <a:spLocks noChangeArrowheads="1"/>
          </p:cNvSpPr>
          <p:nvPr/>
        </p:nvSpPr>
        <p:spPr bwMode="auto">
          <a:xfrm>
            <a:off x="3257550" y="4025900"/>
            <a:ext cx="1552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a:t>cosine carrier</a:t>
            </a:r>
          </a:p>
        </p:txBody>
      </p:sp>
      <p:sp>
        <p:nvSpPr>
          <p:cNvPr id="153619" name="Rectangle 20">
            <a:extLst>
              <a:ext uri="{FF2B5EF4-FFF2-40B4-BE49-F238E27FC236}">
                <a16:creationId xmlns:a16="http://schemas.microsoft.com/office/drawing/2014/main" id="{F8A96B2F-0DB2-CC43-B9FF-628E36CD518D}"/>
              </a:ext>
            </a:extLst>
          </p:cNvPr>
          <p:cNvSpPr>
            <a:spLocks noChangeArrowheads="1"/>
          </p:cNvSpPr>
          <p:nvPr/>
        </p:nvSpPr>
        <p:spPr bwMode="auto">
          <a:xfrm>
            <a:off x="4629150" y="2197100"/>
            <a:ext cx="3698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a:t>Quadrature m-ary ASK component</a:t>
            </a:r>
          </a:p>
        </p:txBody>
      </p:sp>
      <p:sp>
        <p:nvSpPr>
          <p:cNvPr id="153620" name="Rectangle 21">
            <a:extLst>
              <a:ext uri="{FF2B5EF4-FFF2-40B4-BE49-F238E27FC236}">
                <a16:creationId xmlns:a16="http://schemas.microsoft.com/office/drawing/2014/main" id="{E60D8B65-C22A-CE4B-B006-3FA49C558A9F}"/>
              </a:ext>
            </a:extLst>
          </p:cNvPr>
          <p:cNvSpPr>
            <a:spLocks noChangeArrowheads="1"/>
          </p:cNvSpPr>
          <p:nvPr/>
        </p:nvSpPr>
        <p:spPr bwMode="auto">
          <a:xfrm>
            <a:off x="4629150" y="5397500"/>
            <a:ext cx="3432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a:t>In-phase m-ary ASK component</a:t>
            </a:r>
          </a:p>
        </p:txBody>
      </p:sp>
      <p:sp>
        <p:nvSpPr>
          <p:cNvPr id="153621" name="Rectangle 22">
            <a:extLst>
              <a:ext uri="{FF2B5EF4-FFF2-40B4-BE49-F238E27FC236}">
                <a16:creationId xmlns:a16="http://schemas.microsoft.com/office/drawing/2014/main" id="{D4DC0230-2B6A-0D49-83C6-F6B86B029EA5}"/>
              </a:ext>
            </a:extLst>
          </p:cNvPr>
          <p:cNvSpPr>
            <a:spLocks noChangeArrowheads="1"/>
          </p:cNvSpPr>
          <p:nvPr/>
        </p:nvSpPr>
        <p:spPr bwMode="auto">
          <a:xfrm>
            <a:off x="6915150" y="3022600"/>
            <a:ext cx="16224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a:t>Digital QAM modulated signal</a:t>
            </a:r>
          </a:p>
        </p:txBody>
      </p:sp>
      <p:sp>
        <p:nvSpPr>
          <p:cNvPr id="153622" name="Text Box 23">
            <a:extLst>
              <a:ext uri="{FF2B5EF4-FFF2-40B4-BE49-F238E27FC236}">
                <a16:creationId xmlns:a16="http://schemas.microsoft.com/office/drawing/2014/main" id="{7590978E-71B5-5145-8C3F-EE9D1D79EF46}"/>
              </a:ext>
            </a:extLst>
          </p:cNvPr>
          <p:cNvSpPr txBox="1">
            <a:spLocks noChangeArrowheads="1"/>
          </p:cNvSpPr>
          <p:nvPr/>
        </p:nvSpPr>
        <p:spPr bwMode="auto">
          <a:xfrm>
            <a:off x="3651250" y="2190750"/>
            <a:ext cx="64611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FontTx/>
              <a:buNone/>
            </a:pPr>
            <a:r>
              <a:rPr lang="en-GB" altLang="en-US" sz="5400" b="1">
                <a:solidFill>
                  <a:schemeClr val="bg1"/>
                </a:solidFill>
                <a:sym typeface="Monotype Sorts" pitchFamily="2" charset="2"/>
              </a:rPr>
              <a:t>X</a:t>
            </a:r>
            <a:endParaRPr lang="en-GB" altLang="en-US" sz="5400" b="1">
              <a:solidFill>
                <a:schemeClr val="bg1"/>
              </a:solidFill>
            </a:endParaRPr>
          </a:p>
        </p:txBody>
      </p:sp>
      <p:sp>
        <p:nvSpPr>
          <p:cNvPr id="153623" name="Text Box 24">
            <a:extLst>
              <a:ext uri="{FF2B5EF4-FFF2-40B4-BE49-F238E27FC236}">
                <a16:creationId xmlns:a16="http://schemas.microsoft.com/office/drawing/2014/main" id="{3A2F55A8-7CF9-E746-B8AC-0D1EB6498F8A}"/>
              </a:ext>
            </a:extLst>
          </p:cNvPr>
          <p:cNvSpPr txBox="1">
            <a:spLocks noChangeArrowheads="1"/>
          </p:cNvSpPr>
          <p:nvPr/>
        </p:nvSpPr>
        <p:spPr bwMode="auto">
          <a:xfrm>
            <a:off x="3659188" y="4795838"/>
            <a:ext cx="6461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FontTx/>
              <a:buNone/>
            </a:pPr>
            <a:r>
              <a:rPr lang="en-GB" altLang="en-US" sz="5400" b="1">
                <a:solidFill>
                  <a:schemeClr val="bg1"/>
                </a:solidFill>
                <a:sym typeface="Monotype Sorts" pitchFamily="2" charset="2"/>
              </a:rPr>
              <a:t>X</a:t>
            </a:r>
            <a:endParaRPr lang="en-GB" altLang="en-US" sz="5400" b="1">
              <a:solidFill>
                <a:schemeClr val="bg1"/>
              </a:solidFill>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a:extLst>
              <a:ext uri="{FF2B5EF4-FFF2-40B4-BE49-F238E27FC236}">
                <a16:creationId xmlns:a16="http://schemas.microsoft.com/office/drawing/2014/main" id="{94762BC1-A135-E544-8EC0-7C3BC478E755}"/>
              </a:ext>
            </a:extLst>
          </p:cNvPr>
          <p:cNvSpPr>
            <a:spLocks noGrp="1" noChangeArrowheads="1"/>
          </p:cNvSpPr>
          <p:nvPr>
            <p:ph type="title"/>
          </p:nvPr>
        </p:nvSpPr>
        <p:spPr>
          <a:xfrm>
            <a:off x="407988" y="547688"/>
            <a:ext cx="7772400" cy="981075"/>
          </a:xfrm>
          <a:noFill/>
        </p:spPr>
        <p:txBody>
          <a:bodyPr lIns="90488" tIns="44450" rIns="90488" bIns="44450" anchor="ctr"/>
          <a:lstStyle/>
          <a:p>
            <a:pPr eaLnBrk="1" hangingPunct="1"/>
            <a:r>
              <a:rPr lang="en-GB" altLang="en-US" sz="2600">
                <a:ea typeface="ＭＳ Ｐゴシック" panose="020B0600070205080204" pitchFamily="34" charset="-128"/>
              </a:rPr>
              <a:t>Phase Shift Keying</a:t>
            </a:r>
          </a:p>
        </p:txBody>
      </p:sp>
      <p:sp>
        <p:nvSpPr>
          <p:cNvPr id="155650" name="Rectangle 3">
            <a:extLst>
              <a:ext uri="{FF2B5EF4-FFF2-40B4-BE49-F238E27FC236}">
                <a16:creationId xmlns:a16="http://schemas.microsoft.com/office/drawing/2014/main" id="{3682627E-28B3-5449-8C22-5613A11CF544}"/>
              </a:ext>
            </a:extLst>
          </p:cNvPr>
          <p:cNvSpPr>
            <a:spLocks noGrp="1" noChangeArrowheads="1"/>
          </p:cNvSpPr>
          <p:nvPr>
            <p:ph type="body" idx="1"/>
          </p:nvPr>
        </p:nvSpPr>
        <p:spPr>
          <a:xfrm>
            <a:off x="400050" y="1568450"/>
            <a:ext cx="8432800" cy="4965700"/>
          </a:xfrm>
          <a:noFill/>
        </p:spPr>
        <p:txBody>
          <a:bodyPr lIns="90488" tIns="44450" rIns="90488" bIns="44450"/>
          <a:lstStyle/>
          <a:p>
            <a:pPr eaLnBrk="1" hangingPunct="1"/>
            <a:r>
              <a:rPr lang="en-GB" altLang="en-US" sz="2000">
                <a:ea typeface="ＭＳ Ｐゴシック" panose="020B0600070205080204" pitchFamily="34" charset="-128"/>
              </a:rPr>
              <a:t>From analogue modulation we know that DSB-SC provides the same SNR as does baseband transmission</a:t>
            </a:r>
          </a:p>
          <a:p>
            <a:pPr eaLnBrk="1" hangingPunct="1"/>
            <a:r>
              <a:rPr lang="en-GB" altLang="en-US" sz="2000">
                <a:ea typeface="ＭＳ Ｐゴシック" panose="020B0600070205080204" pitchFamily="34" charset="-128"/>
              </a:rPr>
              <a:t>Hence 2 </a:t>
            </a:r>
            <a:r>
              <a:rPr lang="en-GB" altLang="en-US" sz="2000" i="1">
                <a:latin typeface="Symbol" pitchFamily="2" charset="2"/>
                <a:ea typeface="ＭＳ Ｐゴシック" panose="020B0600070205080204" pitchFamily="34" charset="-128"/>
              </a:rPr>
              <a:t></a:t>
            </a:r>
            <a:r>
              <a:rPr lang="en-GB" altLang="en-US" sz="2000">
                <a:ea typeface="ＭＳ Ｐゴシック" panose="020B0600070205080204" pitchFamily="34" charset="-128"/>
              </a:rPr>
              <a:t> PSK (which corresponds to polar binary ASK) similarly provides the same SNR - and hence BER - as baseband binary transmission</a:t>
            </a:r>
          </a:p>
          <a:p>
            <a:pPr eaLnBrk="1" hangingPunct="1"/>
            <a:r>
              <a:rPr lang="en-GB" altLang="en-US" sz="2000">
                <a:ea typeface="ＭＳ Ｐゴシック" panose="020B0600070205080204" pitchFamily="34" charset="-128"/>
              </a:rPr>
              <a:t>4-f PSK(equivalent to 4 state QAM) similarly achieves the same performance as baseband transmission for the same data rate - or equivalently allows a factor of 2 increase in data rate over a given bandwidth channel at the expense of only a factor of 2 (3dB) increase in required received power</a:t>
            </a:r>
          </a:p>
          <a:p>
            <a:pPr eaLnBrk="1" hangingPunct="1"/>
            <a:r>
              <a:rPr lang="en-GB" altLang="en-US" sz="2000">
                <a:ea typeface="ＭＳ Ｐゴシック" panose="020B0600070205080204" pitchFamily="34" charset="-128"/>
              </a:rPr>
              <a:t>m-ary PSK provides further increase in  data rate for a given channel bandwidth at the expense of increased received power requirements for a given BER</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a:extLst>
              <a:ext uri="{FF2B5EF4-FFF2-40B4-BE49-F238E27FC236}">
                <a16:creationId xmlns:a16="http://schemas.microsoft.com/office/drawing/2014/main" id="{589911BB-10CF-9C4B-A30D-F86A602213C6}"/>
              </a:ext>
            </a:extLst>
          </p:cNvPr>
          <p:cNvSpPr>
            <a:spLocks noGrp="1" noChangeArrowheads="1"/>
          </p:cNvSpPr>
          <p:nvPr>
            <p:ph type="title"/>
          </p:nvPr>
        </p:nvSpPr>
        <p:spPr>
          <a:xfrm>
            <a:off x="339725" y="630238"/>
            <a:ext cx="7735888" cy="838200"/>
          </a:xfrm>
          <a:noFill/>
        </p:spPr>
        <p:txBody>
          <a:bodyPr lIns="90488" tIns="44450" rIns="90488" bIns="44450" anchor="ctr"/>
          <a:lstStyle/>
          <a:p>
            <a:pPr eaLnBrk="1" hangingPunct="1"/>
            <a:r>
              <a:rPr lang="en-GB" altLang="en-US">
                <a:ea typeface="ＭＳ Ｐゴシック" panose="020B0600070205080204" pitchFamily="34" charset="-128"/>
              </a:rPr>
              <a:t>Unfiltered PSK Power Spectra</a:t>
            </a:r>
          </a:p>
        </p:txBody>
      </p:sp>
      <p:sp>
        <p:nvSpPr>
          <p:cNvPr id="157698" name="Rectangle 3">
            <a:extLst>
              <a:ext uri="{FF2B5EF4-FFF2-40B4-BE49-F238E27FC236}">
                <a16:creationId xmlns:a16="http://schemas.microsoft.com/office/drawing/2014/main" id="{54F0CEC6-01CC-324D-A3E4-C88BE7349799}"/>
              </a:ext>
            </a:extLst>
          </p:cNvPr>
          <p:cNvSpPr>
            <a:spLocks noGrp="1" noChangeArrowheads="1"/>
          </p:cNvSpPr>
          <p:nvPr>
            <p:ph type="body" idx="1"/>
          </p:nvPr>
        </p:nvSpPr>
        <p:spPr>
          <a:xfrm>
            <a:off x="338138" y="5651500"/>
            <a:ext cx="8478837" cy="546100"/>
          </a:xfrm>
          <a:noFill/>
        </p:spPr>
        <p:txBody>
          <a:bodyPr lIns="90488" tIns="44450" rIns="90488" bIns="44450"/>
          <a:lstStyle/>
          <a:p>
            <a:pPr eaLnBrk="1" hangingPunct="1"/>
            <a:r>
              <a:rPr lang="en-GB" altLang="en-US" sz="2500">
                <a:ea typeface="ＭＳ Ｐゴシック" panose="020B0600070205080204" pitchFamily="34" charset="-128"/>
              </a:rPr>
              <a:t>Based on uncorrelated data and rectangular NRZ signalling</a:t>
            </a:r>
          </a:p>
        </p:txBody>
      </p:sp>
      <p:sp>
        <p:nvSpPr>
          <p:cNvPr id="157699" name="Arc 4">
            <a:extLst>
              <a:ext uri="{FF2B5EF4-FFF2-40B4-BE49-F238E27FC236}">
                <a16:creationId xmlns:a16="http://schemas.microsoft.com/office/drawing/2014/main" id="{D7151D75-27F3-B34E-944F-53DD307890F9}"/>
              </a:ext>
            </a:extLst>
          </p:cNvPr>
          <p:cNvSpPr>
            <a:spLocks/>
          </p:cNvSpPr>
          <p:nvPr/>
        </p:nvSpPr>
        <p:spPr bwMode="auto">
          <a:xfrm>
            <a:off x="2057400" y="2057400"/>
            <a:ext cx="2579688" cy="2592388"/>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7700" name="Arc 5">
            <a:extLst>
              <a:ext uri="{FF2B5EF4-FFF2-40B4-BE49-F238E27FC236}">
                <a16:creationId xmlns:a16="http://schemas.microsoft.com/office/drawing/2014/main" id="{E3F9A672-F24D-364E-8BA1-79B87A41F1AE}"/>
              </a:ext>
            </a:extLst>
          </p:cNvPr>
          <p:cNvSpPr>
            <a:spLocks/>
          </p:cNvSpPr>
          <p:nvPr/>
        </p:nvSpPr>
        <p:spPr bwMode="auto">
          <a:xfrm>
            <a:off x="4660900" y="2971800"/>
            <a:ext cx="2568575" cy="1677988"/>
          </a:xfrm>
          <a:custGeom>
            <a:avLst/>
            <a:gdLst>
              <a:gd name="T0" fmla="*/ 0 w 43200"/>
              <a:gd name="T1" fmla="*/ 2147483646 h 21600"/>
              <a:gd name="T2" fmla="*/ 2147483646 w 43200"/>
              <a:gd name="T3" fmla="*/ 2147483646 h 21600"/>
              <a:gd name="T4" fmla="*/ 2147483646 w 43200"/>
              <a:gd name="T5" fmla="*/ 2147483646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582"/>
                </a:moveTo>
                <a:cubicBezTo>
                  <a:pt x="9" y="9659"/>
                  <a:pt x="9677" y="-1"/>
                  <a:pt x="21600" y="0"/>
                </a:cubicBezTo>
                <a:cubicBezTo>
                  <a:pt x="33529" y="0"/>
                  <a:pt x="43200" y="9670"/>
                  <a:pt x="43200" y="21600"/>
                </a:cubicBezTo>
              </a:path>
              <a:path w="43200" h="21600" stroke="0" extrusionOk="0">
                <a:moveTo>
                  <a:pt x="0" y="21582"/>
                </a:moveTo>
                <a:cubicBezTo>
                  <a:pt x="9" y="9659"/>
                  <a:pt x="9677" y="-1"/>
                  <a:pt x="21600" y="0"/>
                </a:cubicBezTo>
                <a:cubicBezTo>
                  <a:pt x="33529" y="0"/>
                  <a:pt x="43200" y="9670"/>
                  <a:pt x="43200" y="21600"/>
                </a:cubicBezTo>
                <a:lnTo>
                  <a:pt x="21600" y="21600"/>
                </a:lnTo>
                <a:lnTo>
                  <a:pt x="0" y="21582"/>
                </a:lnTo>
                <a:close/>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7701" name="Line 6">
            <a:extLst>
              <a:ext uri="{FF2B5EF4-FFF2-40B4-BE49-F238E27FC236}">
                <a16:creationId xmlns:a16="http://schemas.microsoft.com/office/drawing/2014/main" id="{B7D923D8-D429-AB4E-A52F-2292172EC6BF}"/>
              </a:ext>
            </a:extLst>
          </p:cNvPr>
          <p:cNvSpPr>
            <a:spLocks noChangeShapeType="1"/>
          </p:cNvSpPr>
          <p:nvPr/>
        </p:nvSpPr>
        <p:spPr bwMode="auto">
          <a:xfrm>
            <a:off x="2057400" y="1454150"/>
            <a:ext cx="0" cy="318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7702" name="Line 7">
            <a:extLst>
              <a:ext uri="{FF2B5EF4-FFF2-40B4-BE49-F238E27FC236}">
                <a16:creationId xmlns:a16="http://schemas.microsoft.com/office/drawing/2014/main" id="{5D73101E-F1C7-8148-84C9-56BF3A312AE9}"/>
              </a:ext>
            </a:extLst>
          </p:cNvPr>
          <p:cNvSpPr>
            <a:spLocks noChangeShapeType="1"/>
          </p:cNvSpPr>
          <p:nvPr/>
        </p:nvSpPr>
        <p:spPr bwMode="auto">
          <a:xfrm>
            <a:off x="2063750" y="4648200"/>
            <a:ext cx="6388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57703" name="Group 8">
            <a:extLst>
              <a:ext uri="{FF2B5EF4-FFF2-40B4-BE49-F238E27FC236}">
                <a16:creationId xmlns:a16="http://schemas.microsoft.com/office/drawing/2014/main" id="{D4DE0761-2575-A441-BC4B-651051DA85B3}"/>
              </a:ext>
            </a:extLst>
          </p:cNvPr>
          <p:cNvGrpSpPr>
            <a:grpSpLocks/>
          </p:cNvGrpSpPr>
          <p:nvPr/>
        </p:nvGrpSpPr>
        <p:grpSpPr bwMode="auto">
          <a:xfrm>
            <a:off x="2057400" y="2133600"/>
            <a:ext cx="5172075" cy="2592388"/>
            <a:chOff x="1404" y="1305"/>
            <a:chExt cx="3529" cy="1960"/>
          </a:xfrm>
        </p:grpSpPr>
        <p:sp>
          <p:nvSpPr>
            <p:cNvPr id="157720" name="Arc 9">
              <a:extLst>
                <a:ext uri="{FF2B5EF4-FFF2-40B4-BE49-F238E27FC236}">
                  <a16:creationId xmlns:a16="http://schemas.microsoft.com/office/drawing/2014/main" id="{94D8217E-126A-4E49-B94C-63AB0864EC46}"/>
                </a:ext>
              </a:extLst>
            </p:cNvPr>
            <p:cNvSpPr>
              <a:spLocks/>
            </p:cNvSpPr>
            <p:nvPr/>
          </p:nvSpPr>
          <p:spPr bwMode="auto">
            <a:xfrm>
              <a:off x="1404" y="1305"/>
              <a:ext cx="1171" cy="19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7721" name="Arc 10">
              <a:extLst>
                <a:ext uri="{FF2B5EF4-FFF2-40B4-BE49-F238E27FC236}">
                  <a16:creationId xmlns:a16="http://schemas.microsoft.com/office/drawing/2014/main" id="{F9E7CC26-779B-E64E-8D4A-B19A77F3DA16}"/>
                </a:ext>
              </a:extLst>
            </p:cNvPr>
            <p:cNvSpPr>
              <a:spLocks/>
            </p:cNvSpPr>
            <p:nvPr/>
          </p:nvSpPr>
          <p:spPr bwMode="auto">
            <a:xfrm>
              <a:off x="2592" y="1929"/>
              <a:ext cx="1162" cy="1336"/>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584"/>
                  </a:moveTo>
                  <a:cubicBezTo>
                    <a:pt x="8" y="9660"/>
                    <a:pt x="9676" y="-1"/>
                    <a:pt x="21600" y="0"/>
                  </a:cubicBezTo>
                  <a:cubicBezTo>
                    <a:pt x="33529" y="0"/>
                    <a:pt x="43200" y="9670"/>
                    <a:pt x="43200" y="21600"/>
                  </a:cubicBezTo>
                </a:path>
                <a:path w="43200" h="21600" stroke="0" extrusionOk="0">
                  <a:moveTo>
                    <a:pt x="0" y="21584"/>
                  </a:moveTo>
                  <a:cubicBezTo>
                    <a:pt x="8" y="9660"/>
                    <a:pt x="9676" y="-1"/>
                    <a:pt x="21600" y="0"/>
                  </a:cubicBezTo>
                  <a:cubicBezTo>
                    <a:pt x="33529" y="0"/>
                    <a:pt x="43200" y="9670"/>
                    <a:pt x="43200" y="21600"/>
                  </a:cubicBezTo>
                  <a:lnTo>
                    <a:pt x="21600" y="21600"/>
                  </a:lnTo>
                  <a:lnTo>
                    <a:pt x="0" y="21584"/>
                  </a:lnTo>
                  <a:close/>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7722" name="Arc 11">
              <a:extLst>
                <a:ext uri="{FF2B5EF4-FFF2-40B4-BE49-F238E27FC236}">
                  <a16:creationId xmlns:a16="http://schemas.microsoft.com/office/drawing/2014/main" id="{F55FC312-BA83-3549-994A-E77E2E3A9E76}"/>
                </a:ext>
              </a:extLst>
            </p:cNvPr>
            <p:cNvSpPr>
              <a:spLocks/>
            </p:cNvSpPr>
            <p:nvPr/>
          </p:nvSpPr>
          <p:spPr bwMode="auto">
            <a:xfrm>
              <a:off x="3770" y="2265"/>
              <a:ext cx="1163" cy="952"/>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577"/>
                  </a:moveTo>
                  <a:cubicBezTo>
                    <a:pt x="12" y="9656"/>
                    <a:pt x="9679" y="-1"/>
                    <a:pt x="21600" y="0"/>
                  </a:cubicBezTo>
                  <a:cubicBezTo>
                    <a:pt x="33529" y="0"/>
                    <a:pt x="43200" y="9670"/>
                    <a:pt x="43200" y="21600"/>
                  </a:cubicBezTo>
                </a:path>
                <a:path w="43200" h="21600" stroke="0" extrusionOk="0">
                  <a:moveTo>
                    <a:pt x="0" y="21577"/>
                  </a:moveTo>
                  <a:cubicBezTo>
                    <a:pt x="12" y="9656"/>
                    <a:pt x="9679" y="-1"/>
                    <a:pt x="21600" y="0"/>
                  </a:cubicBezTo>
                  <a:cubicBezTo>
                    <a:pt x="33529" y="0"/>
                    <a:pt x="43200" y="9670"/>
                    <a:pt x="43200" y="21600"/>
                  </a:cubicBezTo>
                  <a:lnTo>
                    <a:pt x="21600" y="21600"/>
                  </a:lnTo>
                  <a:lnTo>
                    <a:pt x="0" y="21577"/>
                  </a:lnTo>
                  <a:close/>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57704" name="Arc 12">
            <a:extLst>
              <a:ext uri="{FF2B5EF4-FFF2-40B4-BE49-F238E27FC236}">
                <a16:creationId xmlns:a16="http://schemas.microsoft.com/office/drawing/2014/main" id="{9F907F3B-A1FF-A946-ABD9-29C5DDE1E713}"/>
              </a:ext>
            </a:extLst>
          </p:cNvPr>
          <p:cNvSpPr>
            <a:spLocks/>
          </p:cNvSpPr>
          <p:nvPr/>
        </p:nvSpPr>
        <p:spPr bwMode="auto">
          <a:xfrm>
            <a:off x="2057400" y="2071688"/>
            <a:ext cx="5170488" cy="25019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7705" name="Rectangle 13">
            <a:extLst>
              <a:ext uri="{FF2B5EF4-FFF2-40B4-BE49-F238E27FC236}">
                <a16:creationId xmlns:a16="http://schemas.microsoft.com/office/drawing/2014/main" id="{7C1E7588-252E-6B48-AEFA-E601B4FAB375}"/>
              </a:ext>
            </a:extLst>
          </p:cNvPr>
          <p:cNvSpPr>
            <a:spLocks noChangeArrowheads="1"/>
          </p:cNvSpPr>
          <p:nvPr/>
        </p:nvSpPr>
        <p:spPr bwMode="auto">
          <a:xfrm>
            <a:off x="6991350" y="4689475"/>
            <a:ext cx="511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t>1/T</a:t>
            </a:r>
          </a:p>
        </p:txBody>
      </p:sp>
      <p:sp>
        <p:nvSpPr>
          <p:cNvPr id="157706" name="Rectangle 14">
            <a:extLst>
              <a:ext uri="{FF2B5EF4-FFF2-40B4-BE49-F238E27FC236}">
                <a16:creationId xmlns:a16="http://schemas.microsoft.com/office/drawing/2014/main" id="{97B38FC5-41CB-5149-8F01-3E0915EA7026}"/>
              </a:ext>
            </a:extLst>
          </p:cNvPr>
          <p:cNvSpPr>
            <a:spLocks noChangeArrowheads="1"/>
          </p:cNvSpPr>
          <p:nvPr/>
        </p:nvSpPr>
        <p:spPr bwMode="auto">
          <a:xfrm>
            <a:off x="4552950" y="2022475"/>
            <a:ext cx="854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t>2-PSK</a:t>
            </a:r>
          </a:p>
        </p:txBody>
      </p:sp>
      <p:sp>
        <p:nvSpPr>
          <p:cNvPr id="157707" name="Rectangle 15">
            <a:extLst>
              <a:ext uri="{FF2B5EF4-FFF2-40B4-BE49-F238E27FC236}">
                <a16:creationId xmlns:a16="http://schemas.microsoft.com/office/drawing/2014/main" id="{5603EBE2-C6C4-C443-BC4E-D99B5E1B4EF1}"/>
              </a:ext>
            </a:extLst>
          </p:cNvPr>
          <p:cNvSpPr>
            <a:spLocks noChangeArrowheads="1"/>
          </p:cNvSpPr>
          <p:nvPr/>
        </p:nvSpPr>
        <p:spPr bwMode="auto">
          <a:xfrm>
            <a:off x="6686550" y="2860675"/>
            <a:ext cx="854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t>4-PSK</a:t>
            </a:r>
          </a:p>
        </p:txBody>
      </p:sp>
      <p:sp>
        <p:nvSpPr>
          <p:cNvPr id="157708" name="Rectangle 16">
            <a:extLst>
              <a:ext uri="{FF2B5EF4-FFF2-40B4-BE49-F238E27FC236}">
                <a16:creationId xmlns:a16="http://schemas.microsoft.com/office/drawing/2014/main" id="{B94E2E39-91BF-9247-8FD3-D25EF1C080FB}"/>
              </a:ext>
            </a:extLst>
          </p:cNvPr>
          <p:cNvSpPr>
            <a:spLocks noChangeArrowheads="1"/>
          </p:cNvSpPr>
          <p:nvPr/>
        </p:nvSpPr>
        <p:spPr bwMode="auto">
          <a:xfrm>
            <a:off x="2800350" y="3317875"/>
            <a:ext cx="854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t>8-PSK</a:t>
            </a:r>
          </a:p>
        </p:txBody>
      </p:sp>
      <p:sp>
        <p:nvSpPr>
          <p:cNvPr id="157709" name="Rectangle 17">
            <a:extLst>
              <a:ext uri="{FF2B5EF4-FFF2-40B4-BE49-F238E27FC236}">
                <a16:creationId xmlns:a16="http://schemas.microsoft.com/office/drawing/2014/main" id="{E82478CE-1A07-A549-B716-3E5DD5688CB8}"/>
              </a:ext>
            </a:extLst>
          </p:cNvPr>
          <p:cNvSpPr>
            <a:spLocks noChangeArrowheads="1"/>
          </p:cNvSpPr>
          <p:nvPr/>
        </p:nvSpPr>
        <p:spPr bwMode="auto">
          <a:xfrm>
            <a:off x="4400550" y="4765675"/>
            <a:ext cx="638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t>1/2T</a:t>
            </a:r>
          </a:p>
        </p:txBody>
      </p:sp>
      <p:sp>
        <p:nvSpPr>
          <p:cNvPr id="157710" name="Rectangle 18">
            <a:extLst>
              <a:ext uri="{FF2B5EF4-FFF2-40B4-BE49-F238E27FC236}">
                <a16:creationId xmlns:a16="http://schemas.microsoft.com/office/drawing/2014/main" id="{71433964-99A6-294A-830E-1A6D11E1523D}"/>
              </a:ext>
            </a:extLst>
          </p:cNvPr>
          <p:cNvSpPr>
            <a:spLocks noChangeArrowheads="1"/>
          </p:cNvSpPr>
          <p:nvPr/>
        </p:nvSpPr>
        <p:spPr bwMode="auto">
          <a:xfrm>
            <a:off x="3562350" y="4765675"/>
            <a:ext cx="638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t>1/3T</a:t>
            </a:r>
          </a:p>
        </p:txBody>
      </p:sp>
      <p:sp>
        <p:nvSpPr>
          <p:cNvPr id="157711" name="Line 19">
            <a:extLst>
              <a:ext uri="{FF2B5EF4-FFF2-40B4-BE49-F238E27FC236}">
                <a16:creationId xmlns:a16="http://schemas.microsoft.com/office/drawing/2014/main" id="{335C111E-E602-0040-98E7-2D5D3B3C8DC6}"/>
              </a:ext>
            </a:extLst>
          </p:cNvPr>
          <p:cNvSpPr>
            <a:spLocks noChangeShapeType="1"/>
          </p:cNvSpPr>
          <p:nvPr/>
        </p:nvSpPr>
        <p:spPr bwMode="auto">
          <a:xfrm flipH="1">
            <a:off x="1898650" y="2057400"/>
            <a:ext cx="165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7712" name="Line 20">
            <a:extLst>
              <a:ext uri="{FF2B5EF4-FFF2-40B4-BE49-F238E27FC236}">
                <a16:creationId xmlns:a16="http://schemas.microsoft.com/office/drawing/2014/main" id="{87ACDFBB-9900-4C4B-8C05-7388ACE02CE3}"/>
              </a:ext>
            </a:extLst>
          </p:cNvPr>
          <p:cNvSpPr>
            <a:spLocks noChangeShapeType="1"/>
          </p:cNvSpPr>
          <p:nvPr/>
        </p:nvSpPr>
        <p:spPr bwMode="auto">
          <a:xfrm flipH="1">
            <a:off x="1898650" y="2819400"/>
            <a:ext cx="165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7713" name="Line 21">
            <a:extLst>
              <a:ext uri="{FF2B5EF4-FFF2-40B4-BE49-F238E27FC236}">
                <a16:creationId xmlns:a16="http://schemas.microsoft.com/office/drawing/2014/main" id="{8DFB965A-B2E2-744B-92B9-A556D13CB35B}"/>
              </a:ext>
            </a:extLst>
          </p:cNvPr>
          <p:cNvSpPr>
            <a:spLocks noChangeShapeType="1"/>
          </p:cNvSpPr>
          <p:nvPr/>
        </p:nvSpPr>
        <p:spPr bwMode="auto">
          <a:xfrm flipH="1">
            <a:off x="1898650" y="3581400"/>
            <a:ext cx="165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7714" name="Line 22">
            <a:extLst>
              <a:ext uri="{FF2B5EF4-FFF2-40B4-BE49-F238E27FC236}">
                <a16:creationId xmlns:a16="http://schemas.microsoft.com/office/drawing/2014/main" id="{DEEE71BA-E576-0F4B-9A18-706141D3ECCE}"/>
              </a:ext>
            </a:extLst>
          </p:cNvPr>
          <p:cNvSpPr>
            <a:spLocks noChangeShapeType="1"/>
          </p:cNvSpPr>
          <p:nvPr/>
        </p:nvSpPr>
        <p:spPr bwMode="auto">
          <a:xfrm flipH="1">
            <a:off x="1898650" y="4343400"/>
            <a:ext cx="165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7715" name="Rectangle 23">
            <a:extLst>
              <a:ext uri="{FF2B5EF4-FFF2-40B4-BE49-F238E27FC236}">
                <a16:creationId xmlns:a16="http://schemas.microsoft.com/office/drawing/2014/main" id="{C2C69778-675C-3E4E-9C42-6DF019A2F177}"/>
              </a:ext>
            </a:extLst>
          </p:cNvPr>
          <p:cNvSpPr>
            <a:spLocks noChangeArrowheads="1"/>
          </p:cNvSpPr>
          <p:nvPr/>
        </p:nvSpPr>
        <p:spPr bwMode="auto">
          <a:xfrm>
            <a:off x="1504950" y="1870075"/>
            <a:ext cx="498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t>   0</a:t>
            </a:r>
          </a:p>
        </p:txBody>
      </p:sp>
      <p:sp>
        <p:nvSpPr>
          <p:cNvPr id="157716" name="Rectangle 24">
            <a:extLst>
              <a:ext uri="{FF2B5EF4-FFF2-40B4-BE49-F238E27FC236}">
                <a16:creationId xmlns:a16="http://schemas.microsoft.com/office/drawing/2014/main" id="{B0123C4F-2E41-A141-A220-8609ACB619B6}"/>
              </a:ext>
            </a:extLst>
          </p:cNvPr>
          <p:cNvSpPr>
            <a:spLocks noChangeArrowheads="1"/>
          </p:cNvSpPr>
          <p:nvPr/>
        </p:nvSpPr>
        <p:spPr bwMode="auto">
          <a:xfrm>
            <a:off x="1504950" y="2632075"/>
            <a:ext cx="511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t>-10</a:t>
            </a:r>
          </a:p>
        </p:txBody>
      </p:sp>
      <p:sp>
        <p:nvSpPr>
          <p:cNvPr id="157717" name="Rectangle 25">
            <a:extLst>
              <a:ext uri="{FF2B5EF4-FFF2-40B4-BE49-F238E27FC236}">
                <a16:creationId xmlns:a16="http://schemas.microsoft.com/office/drawing/2014/main" id="{4B2B972D-F77E-3446-9FB4-BCF685077704}"/>
              </a:ext>
            </a:extLst>
          </p:cNvPr>
          <p:cNvSpPr>
            <a:spLocks noChangeArrowheads="1"/>
          </p:cNvSpPr>
          <p:nvPr/>
        </p:nvSpPr>
        <p:spPr bwMode="auto">
          <a:xfrm>
            <a:off x="1504950" y="3394075"/>
            <a:ext cx="511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t>-20</a:t>
            </a:r>
          </a:p>
        </p:txBody>
      </p:sp>
      <p:sp>
        <p:nvSpPr>
          <p:cNvPr id="157718" name="Rectangle 26">
            <a:extLst>
              <a:ext uri="{FF2B5EF4-FFF2-40B4-BE49-F238E27FC236}">
                <a16:creationId xmlns:a16="http://schemas.microsoft.com/office/drawing/2014/main" id="{62545B47-F923-0840-8C6E-803335F6743A}"/>
              </a:ext>
            </a:extLst>
          </p:cNvPr>
          <p:cNvSpPr>
            <a:spLocks noChangeArrowheads="1"/>
          </p:cNvSpPr>
          <p:nvPr/>
        </p:nvSpPr>
        <p:spPr bwMode="auto">
          <a:xfrm>
            <a:off x="1504950" y="4156075"/>
            <a:ext cx="511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t>-30</a:t>
            </a:r>
          </a:p>
        </p:txBody>
      </p:sp>
      <p:sp>
        <p:nvSpPr>
          <p:cNvPr id="157719" name="Rectangle 27">
            <a:extLst>
              <a:ext uri="{FF2B5EF4-FFF2-40B4-BE49-F238E27FC236}">
                <a16:creationId xmlns:a16="http://schemas.microsoft.com/office/drawing/2014/main" id="{B413D6A5-1281-AA4C-BD0A-36DCC7069FE4}"/>
              </a:ext>
            </a:extLst>
          </p:cNvPr>
          <p:cNvSpPr>
            <a:spLocks noChangeArrowheads="1"/>
          </p:cNvSpPr>
          <p:nvPr/>
        </p:nvSpPr>
        <p:spPr bwMode="auto">
          <a:xfrm>
            <a:off x="895350" y="2479675"/>
            <a:ext cx="6508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t>PSD</a:t>
            </a:r>
          </a:p>
          <a:p>
            <a:pPr>
              <a:spcBef>
                <a:spcPct val="0"/>
              </a:spcBef>
              <a:buFontTx/>
              <a:buNone/>
            </a:pPr>
            <a:r>
              <a:rPr lang="en-GB" altLang="en-US" sz="1800" b="1"/>
              <a:t>(dB)</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a:extLst>
              <a:ext uri="{FF2B5EF4-FFF2-40B4-BE49-F238E27FC236}">
                <a16:creationId xmlns:a16="http://schemas.microsoft.com/office/drawing/2014/main" id="{EA9E9FAB-B9D7-D140-A10F-DC8DB5FF4C39}"/>
              </a:ext>
            </a:extLst>
          </p:cNvPr>
          <p:cNvSpPr>
            <a:spLocks noGrp="1" noChangeArrowheads="1"/>
          </p:cNvSpPr>
          <p:nvPr>
            <p:ph type="title"/>
          </p:nvPr>
        </p:nvSpPr>
        <p:spPr>
          <a:xfrm>
            <a:off x="203200" y="369888"/>
            <a:ext cx="7939088" cy="1274762"/>
          </a:xfrm>
          <a:noFill/>
        </p:spPr>
        <p:txBody>
          <a:bodyPr lIns="90488" tIns="44450" rIns="90488" bIns="44450" anchor="ctr"/>
          <a:lstStyle/>
          <a:p>
            <a:pPr eaLnBrk="1" hangingPunct="1"/>
            <a:r>
              <a:rPr lang="en-GB" altLang="en-US">
                <a:ea typeface="ＭＳ Ｐゴシック" panose="020B0600070205080204" pitchFamily="34" charset="-128"/>
              </a:rPr>
              <a:t>MSK - minimum shift keying</a:t>
            </a:r>
          </a:p>
        </p:txBody>
      </p:sp>
      <p:sp>
        <p:nvSpPr>
          <p:cNvPr id="159746" name="Rectangle 3">
            <a:extLst>
              <a:ext uri="{FF2B5EF4-FFF2-40B4-BE49-F238E27FC236}">
                <a16:creationId xmlns:a16="http://schemas.microsoft.com/office/drawing/2014/main" id="{F1992020-7179-3349-A473-D0E8428FCEAF}"/>
              </a:ext>
            </a:extLst>
          </p:cNvPr>
          <p:cNvSpPr>
            <a:spLocks noGrp="1" noChangeArrowheads="1"/>
          </p:cNvSpPr>
          <p:nvPr>
            <p:ph type="body" idx="1"/>
          </p:nvPr>
        </p:nvSpPr>
        <p:spPr>
          <a:xfrm>
            <a:off x="330200" y="1293813"/>
            <a:ext cx="8186738" cy="4838700"/>
          </a:xfrm>
          <a:noFill/>
        </p:spPr>
        <p:txBody>
          <a:bodyPr lIns="90488" tIns="44450" rIns="90488" bIns="44450"/>
          <a:lstStyle/>
          <a:p>
            <a:pPr eaLnBrk="1" hangingPunct="1"/>
            <a:r>
              <a:rPr lang="en-GB" altLang="en-US" sz="2400">
                <a:ea typeface="ＭＳ Ｐゴシック" panose="020B0600070205080204" pitchFamily="34" charset="-128"/>
              </a:rPr>
              <a:t>A form of binary FSK (Continuous Phase FSK)</a:t>
            </a:r>
          </a:p>
          <a:p>
            <a:pPr eaLnBrk="1" hangingPunct="1"/>
            <a:r>
              <a:rPr lang="en-GB" altLang="en-US" sz="2400">
                <a:ea typeface="ＭＳ Ｐゴシック" panose="020B0600070205080204" pitchFamily="34" charset="-128"/>
              </a:rPr>
              <a:t> Frequencies are such that exactly </a:t>
            </a:r>
            <a:r>
              <a:rPr lang="en-GB" altLang="en-US" sz="2400">
                <a:latin typeface="Symbol" pitchFamily="2" charset="2"/>
                <a:ea typeface="ＭＳ Ｐゴシック" panose="020B0600070205080204" pitchFamily="34" charset="-128"/>
              </a:rPr>
              <a:t></a:t>
            </a:r>
            <a:r>
              <a:rPr lang="en-GB" altLang="en-US" sz="2400">
                <a:ea typeface="ＭＳ Ｐゴシック" panose="020B0600070205080204" pitchFamily="34" charset="-128"/>
              </a:rPr>
              <a:t>/2 phase shift exists between the two signals in one symbol interval.  This is achieved by fixing the frequency separation between carriers to be equal to the symbol rate (or its integer multiples)</a:t>
            </a:r>
          </a:p>
          <a:p>
            <a:pPr eaLnBrk="1" hangingPunct="1"/>
            <a:r>
              <a:rPr lang="en-GB" altLang="en-US" sz="2400">
                <a:ea typeface="ＭＳ Ｐゴシック" panose="020B0600070205080204" pitchFamily="34" charset="-128"/>
              </a:rPr>
              <a:t>MSK produces the</a:t>
            </a:r>
            <a:r>
              <a:rPr lang="en-GB" altLang="en-US" sz="2400" i="1">
                <a:ea typeface="ＭＳ Ｐゴシック" panose="020B0600070205080204" pitchFamily="34" charset="-128"/>
              </a:rPr>
              <a:t> maximum</a:t>
            </a:r>
            <a:r>
              <a:rPr lang="en-GB" altLang="en-US" sz="2400">
                <a:ea typeface="ＭＳ Ｐゴシック" panose="020B0600070205080204" pitchFamily="34" charset="-128"/>
              </a:rPr>
              <a:t> phase difference using the </a:t>
            </a:r>
            <a:r>
              <a:rPr lang="en-GB" altLang="en-US" sz="2400" i="1">
                <a:ea typeface="ＭＳ Ｐゴシック" panose="020B0600070205080204" pitchFamily="34" charset="-128"/>
              </a:rPr>
              <a:t>minimum</a:t>
            </a:r>
            <a:r>
              <a:rPr lang="en-GB" altLang="en-US" sz="2400">
                <a:ea typeface="ＭＳ Ｐゴシック" panose="020B0600070205080204" pitchFamily="34" charset="-128"/>
              </a:rPr>
              <a:t> difference in signalling frequencies</a:t>
            </a:r>
          </a:p>
          <a:p>
            <a:pPr eaLnBrk="1" hangingPunct="1"/>
            <a:r>
              <a:rPr lang="en-GB" altLang="en-US" sz="2400">
                <a:ea typeface="ＭＳ Ｐゴシック" panose="020B0600070205080204" pitchFamily="34" charset="-128"/>
              </a:rPr>
              <a:t>For MSK </a:t>
            </a:r>
            <a:r>
              <a:rPr lang="en-GB" altLang="en-US" sz="2400" i="1">
                <a:latin typeface="Symbol" pitchFamily="2" charset="2"/>
                <a:ea typeface="ＭＳ Ｐゴシック" panose="020B0600070205080204" pitchFamily="34" charset="-128"/>
              </a:rPr>
              <a:t> </a:t>
            </a:r>
            <a:r>
              <a:rPr lang="en-GB" altLang="en-US" sz="2400">
                <a:ea typeface="ＭＳ Ｐゴシック" panose="020B0600070205080204" pitchFamily="34" charset="-128"/>
              </a:rPr>
              <a:t>and </a:t>
            </a:r>
            <a:r>
              <a:rPr lang="en-GB" altLang="en-US" sz="2400" i="1">
                <a:ea typeface="ＭＳ Ｐゴシック" panose="020B0600070205080204" pitchFamily="34" charset="-128"/>
              </a:rPr>
              <a:t>m</a:t>
            </a:r>
            <a:r>
              <a:rPr lang="en-GB" altLang="en-US" sz="2400" i="1" baseline="-25000">
                <a:ea typeface="ＭＳ Ｐゴシック" panose="020B0600070205080204" pitchFamily="34" charset="-128"/>
              </a:rPr>
              <a:t>2</a:t>
            </a:r>
            <a:r>
              <a:rPr lang="en-GB" altLang="en-US" sz="2400" i="1">
                <a:ea typeface="ＭＳ Ｐゴシック" panose="020B0600070205080204" pitchFamily="34" charset="-128"/>
              </a:rPr>
              <a:t>(t)</a:t>
            </a:r>
            <a:r>
              <a:rPr lang="en-GB" altLang="en-US" sz="2400">
                <a:ea typeface="ＭＳ Ｐゴシック" panose="020B0600070205080204" pitchFamily="34" charset="-128"/>
              </a:rPr>
              <a:t> is a symmetric binary NRZ signal</a:t>
            </a:r>
          </a:p>
          <a:p>
            <a:pPr eaLnBrk="1" hangingPunct="1"/>
            <a:r>
              <a:rPr lang="en-GB" altLang="en-US" sz="2400">
                <a:ea typeface="ＭＳ Ｐゴシック" panose="020B0600070205080204" pitchFamily="34" charset="-128"/>
              </a:rPr>
              <a:t>The result is bandwidth limitation</a:t>
            </a:r>
          </a:p>
          <a:p>
            <a:pPr eaLnBrk="1" hangingPunct="1"/>
            <a:endParaRPr lang="en-GB" altLang="en-US" sz="2400">
              <a:ea typeface="ＭＳ Ｐゴシック" panose="020B0600070205080204" pitchFamily="34" charset="-128"/>
            </a:endParaRPr>
          </a:p>
          <a:p>
            <a:pPr eaLnBrk="1" hangingPunct="1">
              <a:buFontTx/>
              <a:buNone/>
            </a:pPr>
            <a:r>
              <a:rPr lang="en-GB" altLang="en-US" sz="2400">
                <a:ea typeface="ＭＳ Ｐゴシック" panose="020B0600070205080204" pitchFamily="34" charset="-128"/>
              </a:rPr>
              <a:t>And there is Gaussian MSK (GMSK) used in GSM systems</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le 1">
            <a:extLst>
              <a:ext uri="{FF2B5EF4-FFF2-40B4-BE49-F238E27FC236}">
                <a16:creationId xmlns:a16="http://schemas.microsoft.com/office/drawing/2014/main" id="{0DF84F8F-89AA-454E-BE07-ED7DD1D71E00}"/>
              </a:ext>
            </a:extLst>
          </p:cNvPr>
          <p:cNvSpPr>
            <a:spLocks noGrp="1"/>
          </p:cNvSpPr>
          <p:nvPr>
            <p:ph type="title"/>
          </p:nvPr>
        </p:nvSpPr>
        <p:spPr>
          <a:xfrm>
            <a:off x="354013" y="600075"/>
            <a:ext cx="8489950" cy="1296988"/>
          </a:xfrm>
        </p:spPr>
        <p:txBody>
          <a:bodyPr/>
          <a:lstStyle/>
          <a:p>
            <a:r>
              <a:rPr lang="en-GB" altLang="en-US">
                <a:ea typeface="ＭＳ Ｐゴシック" panose="020B0600070205080204" pitchFamily="34" charset="-128"/>
              </a:rPr>
              <a:t>Performance</a:t>
            </a:r>
          </a:p>
        </p:txBody>
      </p:sp>
      <p:sp>
        <p:nvSpPr>
          <p:cNvPr id="161794" name="Content Placeholder 2">
            <a:extLst>
              <a:ext uri="{FF2B5EF4-FFF2-40B4-BE49-F238E27FC236}">
                <a16:creationId xmlns:a16="http://schemas.microsoft.com/office/drawing/2014/main" id="{A94A115D-8C15-6647-8636-046CE3E51421}"/>
              </a:ext>
            </a:extLst>
          </p:cNvPr>
          <p:cNvSpPr>
            <a:spLocks noGrp="1"/>
          </p:cNvSpPr>
          <p:nvPr>
            <p:ph idx="1"/>
          </p:nvPr>
        </p:nvSpPr>
        <p:spPr/>
        <p:txBody>
          <a:bodyPr/>
          <a:lstStyle/>
          <a:p>
            <a:endParaRPr lang="en-US" altLang="en-US">
              <a:ea typeface="ＭＳ Ｐゴシック" panose="020B0600070205080204" pitchFamily="34" charset="-128"/>
            </a:endParaRPr>
          </a:p>
        </p:txBody>
      </p:sp>
      <p:pic>
        <p:nvPicPr>
          <p:cNvPr id="161795" name="Picture 5" descr="Comparison of BER for phase modulations and amplitude modulation formats">
            <a:extLst>
              <a:ext uri="{FF2B5EF4-FFF2-40B4-BE49-F238E27FC236}">
                <a16:creationId xmlns:a16="http://schemas.microsoft.com/office/drawing/2014/main" id="{57D7E81E-9EC7-F546-A1DA-5F462D350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82688"/>
            <a:ext cx="7486650" cy="567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a:extLst>
              <a:ext uri="{FF2B5EF4-FFF2-40B4-BE49-F238E27FC236}">
                <a16:creationId xmlns:a16="http://schemas.microsoft.com/office/drawing/2014/main" id="{B8B58170-0AEF-D544-80CA-E3CF61D94CCD}"/>
              </a:ext>
            </a:extLst>
          </p:cNvPr>
          <p:cNvSpPr>
            <a:spLocks noGrp="1" noChangeArrowheads="1"/>
          </p:cNvSpPr>
          <p:nvPr>
            <p:ph type="title"/>
          </p:nvPr>
        </p:nvSpPr>
        <p:spPr>
          <a:xfrm>
            <a:off x="303213" y="658813"/>
            <a:ext cx="5980112" cy="990600"/>
          </a:xfrm>
          <a:noFill/>
        </p:spPr>
        <p:txBody>
          <a:bodyPr lIns="90488" tIns="44450" rIns="90488" bIns="44450" anchor="ctr"/>
          <a:lstStyle/>
          <a:p>
            <a:pPr eaLnBrk="1" hangingPunct="1"/>
            <a:r>
              <a:rPr lang="en-GB" altLang="en-US">
                <a:ea typeface="ＭＳ Ｐゴシック" panose="020B0600070205080204" pitchFamily="34" charset="-128"/>
              </a:rPr>
              <a:t>Summary</a:t>
            </a:r>
          </a:p>
        </p:txBody>
      </p:sp>
      <p:sp>
        <p:nvSpPr>
          <p:cNvPr id="163842" name="Rectangle 3">
            <a:extLst>
              <a:ext uri="{FF2B5EF4-FFF2-40B4-BE49-F238E27FC236}">
                <a16:creationId xmlns:a16="http://schemas.microsoft.com/office/drawing/2014/main" id="{C45C8418-CF20-1446-8E26-46E579DC0DA4}"/>
              </a:ext>
            </a:extLst>
          </p:cNvPr>
          <p:cNvSpPr>
            <a:spLocks noGrp="1" noChangeArrowheads="1"/>
          </p:cNvSpPr>
          <p:nvPr>
            <p:ph type="body" idx="1"/>
          </p:nvPr>
        </p:nvSpPr>
        <p:spPr>
          <a:xfrm>
            <a:off x="914400" y="1905000"/>
            <a:ext cx="7543800" cy="2971800"/>
          </a:xfrm>
        </p:spPr>
        <p:txBody>
          <a:bodyPr lIns="90488" tIns="44450" rIns="90488" bIns="44450"/>
          <a:lstStyle/>
          <a:p>
            <a:pPr eaLnBrk="1" hangingPunct="1">
              <a:lnSpc>
                <a:spcPct val="125000"/>
              </a:lnSpc>
            </a:pPr>
            <a:r>
              <a:rPr lang="en-GB" altLang="en-US" b="1">
                <a:ea typeface="ＭＳ Ｐゴシック" panose="020B0600070205080204" pitchFamily="34" charset="-128"/>
              </a:rPr>
              <a:t>Binary signalling</a:t>
            </a:r>
          </a:p>
          <a:p>
            <a:pPr eaLnBrk="1" hangingPunct="1">
              <a:lnSpc>
                <a:spcPct val="125000"/>
              </a:lnSpc>
            </a:pPr>
            <a:r>
              <a:rPr lang="en-GB" altLang="en-US" b="1">
                <a:ea typeface="ＭＳ Ｐゴシック" panose="020B0600070205080204" pitchFamily="34" charset="-128"/>
              </a:rPr>
              <a:t>Eye diagrams</a:t>
            </a:r>
          </a:p>
          <a:p>
            <a:pPr eaLnBrk="1" hangingPunct="1">
              <a:lnSpc>
                <a:spcPct val="125000"/>
              </a:lnSpc>
            </a:pPr>
            <a:r>
              <a:rPr lang="en-GB" altLang="en-US" b="1">
                <a:ea typeface="ＭＳ Ｐゴシック" panose="020B0600070205080204" pitchFamily="34" charset="-128"/>
              </a:rPr>
              <a:t>ISI and jitter considerations</a:t>
            </a:r>
          </a:p>
          <a:p>
            <a:pPr eaLnBrk="1" hangingPunct="1">
              <a:lnSpc>
                <a:spcPct val="125000"/>
              </a:lnSpc>
            </a:pPr>
            <a:r>
              <a:rPr lang="en-GB" altLang="en-US" b="1">
                <a:ea typeface="ＭＳ Ｐゴシック" panose="020B0600070205080204" pitchFamily="34" charset="-128"/>
              </a:rPr>
              <a:t>Noise and system  performance</a:t>
            </a:r>
          </a:p>
          <a:p>
            <a:pPr eaLnBrk="1" hangingPunct="1">
              <a:lnSpc>
                <a:spcPct val="125000"/>
              </a:lnSpc>
            </a:pPr>
            <a:r>
              <a:rPr lang="en-GB" altLang="en-US" b="1">
                <a:ea typeface="ＭＳ Ｐゴシック" panose="020B0600070205080204" pitchFamily="34" charset="-128"/>
              </a:rPr>
              <a:t>Modulation and multi-level signalling</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A53906D6-9C25-F44C-8BFA-1E4140BE7584}"/>
              </a:ext>
            </a:extLst>
          </p:cNvPr>
          <p:cNvSpPr>
            <a:spLocks noGrp="1" noChangeArrowheads="1"/>
          </p:cNvSpPr>
          <p:nvPr>
            <p:ph type="title"/>
          </p:nvPr>
        </p:nvSpPr>
        <p:spPr/>
        <p:txBody>
          <a:bodyPr/>
          <a:lstStyle/>
          <a:p>
            <a:pPr eaLnBrk="1" hangingPunct="1"/>
            <a:r>
              <a:rPr lang="en-GB" altLang="en-US">
                <a:ea typeface="ＭＳ Ｐゴシック" panose="020B0600070205080204" pitchFamily="34" charset="-128"/>
              </a:rPr>
              <a:t>For a </a:t>
            </a:r>
            <a:r>
              <a:rPr lang="ja-JP" altLang="en-GB">
                <a:ea typeface="ＭＳ Ｐゴシック" panose="020B0600070205080204" pitchFamily="34" charset="-128"/>
              </a:rPr>
              <a:t>“</a:t>
            </a:r>
            <a:r>
              <a:rPr lang="en-GB" altLang="ja-JP">
                <a:ea typeface="ＭＳ Ｐゴシック" panose="020B0600070205080204" pitchFamily="34" charset="-128"/>
              </a:rPr>
              <a:t>good</a:t>
            </a:r>
            <a:r>
              <a:rPr lang="ja-JP" altLang="en-GB">
                <a:ea typeface="ＭＳ Ｐゴシック" panose="020B0600070205080204" pitchFamily="34" charset="-128"/>
              </a:rPr>
              <a:t>”</a:t>
            </a:r>
            <a:r>
              <a:rPr lang="en-GB" altLang="ja-JP">
                <a:ea typeface="ＭＳ Ｐゴシック" panose="020B0600070205080204" pitchFamily="34" charset="-128"/>
              </a:rPr>
              <a:t> digital system;</a:t>
            </a:r>
            <a:endParaRPr lang="en-US" altLang="en-US">
              <a:ea typeface="ＭＳ Ｐゴシック" panose="020B0600070205080204" pitchFamily="34" charset="-128"/>
            </a:endParaRPr>
          </a:p>
        </p:txBody>
      </p:sp>
      <p:sp>
        <p:nvSpPr>
          <p:cNvPr id="40962" name="Rectangle 3">
            <a:extLst>
              <a:ext uri="{FF2B5EF4-FFF2-40B4-BE49-F238E27FC236}">
                <a16:creationId xmlns:a16="http://schemas.microsoft.com/office/drawing/2014/main" id="{AB0FC8CD-5983-4342-8301-48EC04B4342A}"/>
              </a:ext>
            </a:extLst>
          </p:cNvPr>
          <p:cNvSpPr>
            <a:spLocks noGrp="1" noChangeArrowheads="1"/>
          </p:cNvSpPr>
          <p:nvPr>
            <p:ph type="body" idx="1"/>
          </p:nvPr>
        </p:nvSpPr>
        <p:spPr>
          <a:xfrm>
            <a:off x="249238" y="1758950"/>
            <a:ext cx="8489950" cy="3457575"/>
          </a:xfrm>
        </p:spPr>
        <p:txBody>
          <a:bodyPr/>
          <a:lstStyle/>
          <a:p>
            <a:pPr eaLnBrk="1" hangingPunct="1"/>
            <a:r>
              <a:rPr lang="en-GB" altLang="en-US">
                <a:ea typeface="ＭＳ Ｐゴシック" panose="020B0600070205080204" pitchFamily="34" charset="-128"/>
              </a:rPr>
              <a:t>We aim to transmit a </a:t>
            </a:r>
            <a:r>
              <a:rPr lang="ja-JP" altLang="en-GB">
                <a:ea typeface="ＭＳ Ｐゴシック" panose="020B0600070205080204" pitchFamily="34" charset="-128"/>
              </a:rPr>
              <a:t>“</a:t>
            </a:r>
            <a:r>
              <a:rPr lang="en-GB" altLang="ja-JP">
                <a:ea typeface="ＭＳ Ｐゴシック" panose="020B0600070205080204" pitchFamily="34" charset="-128"/>
              </a:rPr>
              <a:t>clean</a:t>
            </a:r>
            <a:r>
              <a:rPr lang="ja-JP" altLang="en-GB">
                <a:ea typeface="ＭＳ Ｐゴシック" panose="020B0600070205080204" pitchFamily="34" charset="-128"/>
              </a:rPr>
              <a:t>”</a:t>
            </a:r>
            <a:r>
              <a:rPr lang="en-GB" altLang="ja-JP">
                <a:ea typeface="ＭＳ Ｐゴシック" panose="020B0600070205080204" pitchFamily="34" charset="-128"/>
              </a:rPr>
              <a:t> signal and receive an </a:t>
            </a:r>
            <a:r>
              <a:rPr lang="ja-JP" altLang="en-GB">
                <a:solidFill>
                  <a:srgbClr val="CC3300"/>
                </a:solidFill>
                <a:ea typeface="ＭＳ Ｐゴシック" panose="020B0600070205080204" pitchFamily="34" charset="-128"/>
              </a:rPr>
              <a:t>“</a:t>
            </a:r>
            <a:r>
              <a:rPr lang="en-GB" altLang="ja-JP">
                <a:solidFill>
                  <a:srgbClr val="CC3300"/>
                </a:solidFill>
                <a:ea typeface="ＭＳ Ｐゴシック" panose="020B0600070205080204" pitchFamily="34" charset="-128"/>
              </a:rPr>
              <a:t>identical</a:t>
            </a:r>
            <a:r>
              <a:rPr lang="ja-JP" altLang="en-GB">
                <a:solidFill>
                  <a:srgbClr val="CC3300"/>
                </a:solidFill>
                <a:ea typeface="ＭＳ Ｐゴシック" panose="020B0600070205080204" pitchFamily="34" charset="-128"/>
              </a:rPr>
              <a:t>”</a:t>
            </a:r>
            <a:r>
              <a:rPr lang="en-GB" altLang="ja-JP">
                <a:ea typeface="ＭＳ Ｐゴシック" panose="020B0600070205080204" pitchFamily="34" charset="-128"/>
              </a:rPr>
              <a:t> one</a:t>
            </a:r>
          </a:p>
          <a:p>
            <a:pPr eaLnBrk="1" hangingPunct="1"/>
            <a:r>
              <a:rPr lang="ja-JP" altLang="en-GB">
                <a:solidFill>
                  <a:srgbClr val="CC3300"/>
                </a:solidFill>
                <a:ea typeface="ＭＳ Ｐゴシック" panose="020B0600070205080204" pitchFamily="34" charset="-128"/>
              </a:rPr>
              <a:t>“</a:t>
            </a:r>
            <a:r>
              <a:rPr lang="en-GB" altLang="ja-JP">
                <a:solidFill>
                  <a:srgbClr val="CC3300"/>
                </a:solidFill>
                <a:ea typeface="ＭＳ Ｐゴシック" panose="020B0600070205080204" pitchFamily="34" charset="-128"/>
              </a:rPr>
              <a:t>Identical</a:t>
            </a:r>
            <a:r>
              <a:rPr lang="ja-JP" altLang="en-GB">
                <a:solidFill>
                  <a:srgbClr val="CC3300"/>
                </a:solidFill>
                <a:ea typeface="ＭＳ Ｐゴシック" panose="020B0600070205080204" pitchFamily="34" charset="-128"/>
              </a:rPr>
              <a:t>”</a:t>
            </a:r>
            <a:r>
              <a:rPr lang="en-GB" altLang="ja-JP">
                <a:ea typeface="ＭＳ Ｐゴシック" panose="020B0600070205080204" pitchFamily="34" charset="-128"/>
              </a:rPr>
              <a:t> means;-</a:t>
            </a:r>
          </a:p>
          <a:p>
            <a:pPr eaLnBrk="1" hangingPunct="1">
              <a:buFontTx/>
              <a:buNone/>
            </a:pPr>
            <a:r>
              <a:rPr lang="en-GB" altLang="en-US">
                <a:ea typeface="ＭＳ Ｐゴシック" panose="020B0600070205080204" pitchFamily="34" charset="-128"/>
              </a:rPr>
              <a:t>	</a:t>
            </a:r>
            <a:endParaRPr lang="en-US" altLang="en-US">
              <a:ea typeface="ＭＳ Ｐゴシック" panose="020B0600070205080204" pitchFamily="34" charset="-128"/>
            </a:endParaRPr>
          </a:p>
        </p:txBody>
      </p:sp>
      <p:sp>
        <p:nvSpPr>
          <p:cNvPr id="40963" name="Rectangle 4">
            <a:extLst>
              <a:ext uri="{FF2B5EF4-FFF2-40B4-BE49-F238E27FC236}">
                <a16:creationId xmlns:a16="http://schemas.microsoft.com/office/drawing/2014/main" id="{BCC5D26C-495B-2147-B31C-834982F741FD}"/>
              </a:ext>
            </a:extLst>
          </p:cNvPr>
          <p:cNvSpPr>
            <a:spLocks noChangeArrowheads="1"/>
          </p:cNvSpPr>
          <p:nvPr/>
        </p:nvSpPr>
        <p:spPr bwMode="auto">
          <a:xfrm>
            <a:off x="539750" y="3429000"/>
            <a:ext cx="7848600" cy="2303463"/>
          </a:xfrm>
          <a:prstGeom prst="rect">
            <a:avLst/>
          </a:prstGeom>
          <a:solidFill>
            <a:srgbClr val="CCFFFF"/>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40964" name="Text Box 5">
            <a:extLst>
              <a:ext uri="{FF2B5EF4-FFF2-40B4-BE49-F238E27FC236}">
                <a16:creationId xmlns:a16="http://schemas.microsoft.com/office/drawing/2014/main" id="{5D9F316A-8EEA-684F-99EF-D606FB693B0E}"/>
              </a:ext>
            </a:extLst>
          </p:cNvPr>
          <p:cNvSpPr txBox="1">
            <a:spLocks noChangeArrowheads="1"/>
          </p:cNvSpPr>
          <p:nvPr/>
        </p:nvSpPr>
        <p:spPr bwMode="auto">
          <a:xfrm>
            <a:off x="827088" y="3644900"/>
            <a:ext cx="72739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GB" altLang="en-US"/>
              <a:t>1-  no added errors, all 1s received as 1s and all 0s received as 0s; </a:t>
            </a:r>
            <a:r>
              <a:rPr lang="en-GB" altLang="en-US" u="sng"/>
              <a:t>AND</a:t>
            </a:r>
          </a:p>
          <a:p>
            <a:pPr eaLnBrk="1" hangingPunct="1">
              <a:spcBef>
                <a:spcPct val="0"/>
              </a:spcBef>
              <a:buFontTx/>
              <a:buNone/>
            </a:pPr>
            <a:r>
              <a:rPr lang="en-GB" altLang="en-US"/>
              <a:t>2-  Received data has the same timing as transmitted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D2BC52CC-4166-A440-80C2-174015A52FEA}"/>
              </a:ext>
            </a:extLst>
          </p:cNvPr>
          <p:cNvSpPr>
            <a:spLocks noGrp="1" noChangeArrowheads="1"/>
          </p:cNvSpPr>
          <p:nvPr>
            <p:ph type="title"/>
          </p:nvPr>
        </p:nvSpPr>
        <p:spPr>
          <a:xfrm>
            <a:off x="293688" y="446088"/>
            <a:ext cx="8383587" cy="863600"/>
          </a:xfrm>
          <a:noFill/>
        </p:spPr>
        <p:txBody>
          <a:bodyPr lIns="90488" tIns="44450" rIns="90488" bIns="44450" anchor="ctr"/>
          <a:lstStyle/>
          <a:p>
            <a:pPr eaLnBrk="1" hangingPunct="1"/>
            <a:r>
              <a:rPr lang="en-GB" altLang="en-US" sz="2600">
                <a:ea typeface="ＭＳ Ｐゴシック" panose="020B0600070205080204" pitchFamily="34" charset="-128"/>
              </a:rPr>
              <a:t>Binary transmission system</a:t>
            </a:r>
          </a:p>
        </p:txBody>
      </p:sp>
      <p:sp>
        <p:nvSpPr>
          <p:cNvPr id="43010" name="Line 3">
            <a:extLst>
              <a:ext uri="{FF2B5EF4-FFF2-40B4-BE49-F238E27FC236}">
                <a16:creationId xmlns:a16="http://schemas.microsoft.com/office/drawing/2014/main" id="{F90B6B96-9352-D641-857A-4C93F2036418}"/>
              </a:ext>
            </a:extLst>
          </p:cNvPr>
          <p:cNvSpPr>
            <a:spLocks noChangeShapeType="1"/>
          </p:cNvSpPr>
          <p:nvPr/>
        </p:nvSpPr>
        <p:spPr bwMode="auto">
          <a:xfrm>
            <a:off x="6629400" y="2863850"/>
            <a:ext cx="0" cy="1003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11" name="Line 4">
            <a:extLst>
              <a:ext uri="{FF2B5EF4-FFF2-40B4-BE49-F238E27FC236}">
                <a16:creationId xmlns:a16="http://schemas.microsoft.com/office/drawing/2014/main" id="{8E080E95-D3EA-5C4B-92CC-C2DE4456D7C1}"/>
              </a:ext>
            </a:extLst>
          </p:cNvPr>
          <p:cNvSpPr>
            <a:spLocks noChangeShapeType="1"/>
          </p:cNvSpPr>
          <p:nvPr/>
        </p:nvSpPr>
        <p:spPr bwMode="auto">
          <a:xfrm>
            <a:off x="7159625" y="4267200"/>
            <a:ext cx="3016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2" name="Line 5">
            <a:extLst>
              <a:ext uri="{FF2B5EF4-FFF2-40B4-BE49-F238E27FC236}">
                <a16:creationId xmlns:a16="http://schemas.microsoft.com/office/drawing/2014/main" id="{92EA9327-2659-6F42-B2BF-F6C30CBD9586}"/>
              </a:ext>
            </a:extLst>
          </p:cNvPr>
          <p:cNvSpPr>
            <a:spLocks noChangeShapeType="1"/>
          </p:cNvSpPr>
          <p:nvPr/>
        </p:nvSpPr>
        <p:spPr bwMode="auto">
          <a:xfrm flipV="1">
            <a:off x="7467600" y="3244850"/>
            <a:ext cx="0" cy="1028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13" name="Rectangle 6">
            <a:extLst>
              <a:ext uri="{FF2B5EF4-FFF2-40B4-BE49-F238E27FC236}">
                <a16:creationId xmlns:a16="http://schemas.microsoft.com/office/drawing/2014/main" id="{2D7DBA92-9C91-EA44-976B-331170D36D36}"/>
              </a:ext>
            </a:extLst>
          </p:cNvPr>
          <p:cNvSpPr>
            <a:spLocks noChangeArrowheads="1"/>
          </p:cNvSpPr>
          <p:nvPr/>
        </p:nvSpPr>
        <p:spPr bwMode="auto">
          <a:xfrm>
            <a:off x="6057900" y="3873500"/>
            <a:ext cx="1093788" cy="787400"/>
          </a:xfrm>
          <a:prstGeom prst="rect">
            <a:avLst/>
          </a:prstGeom>
          <a:solidFill>
            <a:srgbClr val="BCBCBC"/>
          </a:solidFill>
          <a:ln w="12700">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43014" name="Rectangle 7">
            <a:extLst>
              <a:ext uri="{FF2B5EF4-FFF2-40B4-BE49-F238E27FC236}">
                <a16:creationId xmlns:a16="http://schemas.microsoft.com/office/drawing/2014/main" id="{5093C2D1-725E-844D-B220-DA639C6EC117}"/>
              </a:ext>
            </a:extLst>
          </p:cNvPr>
          <p:cNvSpPr>
            <a:spLocks noChangeArrowheads="1"/>
          </p:cNvSpPr>
          <p:nvPr/>
        </p:nvSpPr>
        <p:spPr bwMode="auto">
          <a:xfrm>
            <a:off x="863600" y="2482850"/>
            <a:ext cx="1092200" cy="787400"/>
          </a:xfrm>
          <a:prstGeom prst="rect">
            <a:avLst/>
          </a:prstGeom>
          <a:solidFill>
            <a:srgbClr val="CCFFFF"/>
          </a:solidFill>
          <a:ln w="12700">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43015" name="Rectangle 8">
            <a:extLst>
              <a:ext uri="{FF2B5EF4-FFF2-40B4-BE49-F238E27FC236}">
                <a16:creationId xmlns:a16="http://schemas.microsoft.com/office/drawing/2014/main" id="{484F0BC9-2A6D-D044-8222-E463B1D855D2}"/>
              </a:ext>
            </a:extLst>
          </p:cNvPr>
          <p:cNvSpPr>
            <a:spLocks noChangeArrowheads="1"/>
          </p:cNvSpPr>
          <p:nvPr/>
        </p:nvSpPr>
        <p:spPr bwMode="auto">
          <a:xfrm>
            <a:off x="2349500" y="2501900"/>
            <a:ext cx="1092200" cy="787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43016" name="Rectangle 9">
            <a:extLst>
              <a:ext uri="{FF2B5EF4-FFF2-40B4-BE49-F238E27FC236}">
                <a16:creationId xmlns:a16="http://schemas.microsoft.com/office/drawing/2014/main" id="{14309CE3-5D23-524D-9730-966E28E6086D}"/>
              </a:ext>
            </a:extLst>
          </p:cNvPr>
          <p:cNvSpPr>
            <a:spLocks noChangeArrowheads="1"/>
          </p:cNvSpPr>
          <p:nvPr/>
        </p:nvSpPr>
        <p:spPr bwMode="auto">
          <a:xfrm>
            <a:off x="3892550" y="2482850"/>
            <a:ext cx="1092200" cy="787400"/>
          </a:xfrm>
          <a:prstGeom prst="rect">
            <a:avLst/>
          </a:prstGeom>
          <a:solidFill>
            <a:srgbClr val="BCBCBC"/>
          </a:solidFill>
          <a:ln w="12700">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43017" name="Rectangle 10">
            <a:extLst>
              <a:ext uri="{FF2B5EF4-FFF2-40B4-BE49-F238E27FC236}">
                <a16:creationId xmlns:a16="http://schemas.microsoft.com/office/drawing/2014/main" id="{DC0AE9FC-2A84-F349-921B-0C5F27D7E0E9}"/>
              </a:ext>
            </a:extLst>
          </p:cNvPr>
          <p:cNvSpPr>
            <a:spLocks noChangeArrowheads="1"/>
          </p:cNvSpPr>
          <p:nvPr/>
        </p:nvSpPr>
        <p:spPr bwMode="auto">
          <a:xfrm>
            <a:off x="5435600" y="2482850"/>
            <a:ext cx="1092200" cy="787400"/>
          </a:xfrm>
          <a:prstGeom prst="rect">
            <a:avLst/>
          </a:prstGeom>
          <a:solidFill>
            <a:srgbClr val="BCBCBC"/>
          </a:solidFill>
          <a:ln w="12700">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43018" name="Rectangle 11">
            <a:extLst>
              <a:ext uri="{FF2B5EF4-FFF2-40B4-BE49-F238E27FC236}">
                <a16:creationId xmlns:a16="http://schemas.microsoft.com/office/drawing/2014/main" id="{C86C12A6-6E27-1D4B-AE84-BFBE4C2FD12E}"/>
              </a:ext>
            </a:extLst>
          </p:cNvPr>
          <p:cNvSpPr>
            <a:spLocks noChangeArrowheads="1"/>
          </p:cNvSpPr>
          <p:nvPr/>
        </p:nvSpPr>
        <p:spPr bwMode="auto">
          <a:xfrm>
            <a:off x="6883400" y="2463800"/>
            <a:ext cx="1092200" cy="787400"/>
          </a:xfrm>
          <a:prstGeom prst="rect">
            <a:avLst/>
          </a:prstGeom>
          <a:solidFill>
            <a:srgbClr val="BCBCBC"/>
          </a:solidFill>
          <a:ln w="12700">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43019" name="Rectangle 12">
            <a:extLst>
              <a:ext uri="{FF2B5EF4-FFF2-40B4-BE49-F238E27FC236}">
                <a16:creationId xmlns:a16="http://schemas.microsoft.com/office/drawing/2014/main" id="{A56868C2-8BF7-A543-8542-C5231A9381AF}"/>
              </a:ext>
            </a:extLst>
          </p:cNvPr>
          <p:cNvSpPr>
            <a:spLocks noChangeArrowheads="1"/>
          </p:cNvSpPr>
          <p:nvPr/>
        </p:nvSpPr>
        <p:spPr bwMode="auto">
          <a:xfrm>
            <a:off x="819150" y="2730500"/>
            <a:ext cx="11334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latin typeface="Times New Roman" panose="02020603050405020304" pitchFamily="18" charset="0"/>
              </a:rPr>
              <a:t>Transmitter</a:t>
            </a:r>
          </a:p>
        </p:txBody>
      </p:sp>
      <p:sp>
        <p:nvSpPr>
          <p:cNvPr id="43020" name="Rectangle 13">
            <a:extLst>
              <a:ext uri="{FF2B5EF4-FFF2-40B4-BE49-F238E27FC236}">
                <a16:creationId xmlns:a16="http://schemas.microsoft.com/office/drawing/2014/main" id="{49421E84-BE19-5A41-8984-9D78FF435DB3}"/>
              </a:ext>
            </a:extLst>
          </p:cNvPr>
          <p:cNvSpPr>
            <a:spLocks noChangeArrowheads="1"/>
          </p:cNvSpPr>
          <p:nvPr/>
        </p:nvSpPr>
        <p:spPr bwMode="auto">
          <a:xfrm>
            <a:off x="2343150" y="2578100"/>
            <a:ext cx="118903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latin typeface="Times New Roman" panose="02020603050405020304" pitchFamily="18" charset="0"/>
              </a:rPr>
              <a:t>Channel</a:t>
            </a:r>
          </a:p>
          <a:p>
            <a:pPr>
              <a:spcBef>
                <a:spcPct val="0"/>
              </a:spcBef>
              <a:buFontTx/>
              <a:buNone/>
            </a:pPr>
            <a:r>
              <a:rPr lang="en-GB" altLang="en-US" sz="1200">
                <a:latin typeface="Times New Roman" panose="02020603050405020304" pitchFamily="18" charset="0"/>
              </a:rPr>
              <a:t>(fibre/amplifiers</a:t>
            </a:r>
          </a:p>
          <a:p>
            <a:pPr>
              <a:spcBef>
                <a:spcPct val="0"/>
              </a:spcBef>
              <a:buFontTx/>
              <a:buNone/>
            </a:pPr>
            <a:r>
              <a:rPr lang="en-GB" altLang="en-US" sz="1200">
                <a:latin typeface="Times New Roman" panose="02020603050405020304" pitchFamily="18" charset="0"/>
              </a:rPr>
              <a:t>/optical devices)</a:t>
            </a:r>
          </a:p>
        </p:txBody>
      </p:sp>
      <p:sp>
        <p:nvSpPr>
          <p:cNvPr id="43021" name="Rectangle 14">
            <a:extLst>
              <a:ext uri="{FF2B5EF4-FFF2-40B4-BE49-F238E27FC236}">
                <a16:creationId xmlns:a16="http://schemas.microsoft.com/office/drawing/2014/main" id="{D04168A3-F99A-044B-8EE3-43E59978C7FA}"/>
              </a:ext>
            </a:extLst>
          </p:cNvPr>
          <p:cNvSpPr>
            <a:spLocks noChangeArrowheads="1"/>
          </p:cNvSpPr>
          <p:nvPr/>
        </p:nvSpPr>
        <p:spPr bwMode="auto">
          <a:xfrm>
            <a:off x="3924300" y="2636838"/>
            <a:ext cx="9620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latin typeface="Times New Roman" panose="02020603050405020304" pitchFamily="18" charset="0"/>
              </a:rPr>
              <a:t>Receiver/</a:t>
            </a:r>
          </a:p>
          <a:p>
            <a:pPr>
              <a:spcBef>
                <a:spcPct val="0"/>
              </a:spcBef>
              <a:buFontTx/>
              <a:buNone/>
            </a:pPr>
            <a:r>
              <a:rPr lang="en-GB" altLang="en-US" sz="1600">
                <a:latin typeface="Times New Roman" panose="02020603050405020304" pitchFamily="18" charset="0"/>
              </a:rPr>
              <a:t>Equaliser</a:t>
            </a:r>
          </a:p>
        </p:txBody>
      </p:sp>
      <p:sp>
        <p:nvSpPr>
          <p:cNvPr id="43022" name="Rectangle 15">
            <a:extLst>
              <a:ext uri="{FF2B5EF4-FFF2-40B4-BE49-F238E27FC236}">
                <a16:creationId xmlns:a16="http://schemas.microsoft.com/office/drawing/2014/main" id="{1DD742F3-A95C-9548-9B5E-5598D05B236C}"/>
              </a:ext>
            </a:extLst>
          </p:cNvPr>
          <p:cNvSpPr>
            <a:spLocks noChangeArrowheads="1"/>
          </p:cNvSpPr>
          <p:nvPr/>
        </p:nvSpPr>
        <p:spPr bwMode="auto">
          <a:xfrm>
            <a:off x="5467350" y="2578100"/>
            <a:ext cx="10064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latin typeface="Times New Roman" panose="02020603050405020304" pitchFamily="18" charset="0"/>
              </a:rPr>
              <a:t>Threshold</a:t>
            </a:r>
          </a:p>
          <a:p>
            <a:pPr>
              <a:spcBef>
                <a:spcPct val="0"/>
              </a:spcBef>
              <a:buFontTx/>
              <a:buNone/>
            </a:pPr>
            <a:r>
              <a:rPr lang="en-GB" altLang="en-US" sz="1600">
                <a:latin typeface="Times New Roman" panose="02020603050405020304" pitchFamily="18" charset="0"/>
              </a:rPr>
              <a:t>detector</a:t>
            </a:r>
          </a:p>
        </p:txBody>
      </p:sp>
      <p:sp>
        <p:nvSpPr>
          <p:cNvPr id="43023" name="Rectangle 16">
            <a:extLst>
              <a:ext uri="{FF2B5EF4-FFF2-40B4-BE49-F238E27FC236}">
                <a16:creationId xmlns:a16="http://schemas.microsoft.com/office/drawing/2014/main" id="{BDED7C25-70F3-594A-8A95-2FD18F608FDA}"/>
              </a:ext>
            </a:extLst>
          </p:cNvPr>
          <p:cNvSpPr>
            <a:spLocks noChangeArrowheads="1"/>
          </p:cNvSpPr>
          <p:nvPr/>
        </p:nvSpPr>
        <p:spPr bwMode="auto">
          <a:xfrm>
            <a:off x="6915150" y="2578100"/>
            <a:ext cx="9398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latin typeface="Times New Roman" panose="02020603050405020304" pitchFamily="18" charset="0"/>
              </a:rPr>
              <a:t>Retiming</a:t>
            </a:r>
          </a:p>
          <a:p>
            <a:pPr>
              <a:spcBef>
                <a:spcPct val="0"/>
              </a:spcBef>
              <a:buFontTx/>
              <a:buNone/>
            </a:pPr>
            <a:r>
              <a:rPr lang="en-GB" altLang="en-US" sz="1600">
                <a:latin typeface="Times New Roman" panose="02020603050405020304" pitchFamily="18" charset="0"/>
              </a:rPr>
              <a:t>circuit</a:t>
            </a:r>
          </a:p>
        </p:txBody>
      </p:sp>
      <p:sp>
        <p:nvSpPr>
          <p:cNvPr id="43024" name="Rectangle 17">
            <a:extLst>
              <a:ext uri="{FF2B5EF4-FFF2-40B4-BE49-F238E27FC236}">
                <a16:creationId xmlns:a16="http://schemas.microsoft.com/office/drawing/2014/main" id="{1825774B-513C-C74C-961C-D33807E93090}"/>
              </a:ext>
            </a:extLst>
          </p:cNvPr>
          <p:cNvSpPr>
            <a:spLocks noChangeArrowheads="1"/>
          </p:cNvSpPr>
          <p:nvPr/>
        </p:nvSpPr>
        <p:spPr bwMode="auto">
          <a:xfrm>
            <a:off x="6127750" y="3937000"/>
            <a:ext cx="9969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a:latin typeface="Times New Roman" panose="02020603050405020304" pitchFamily="18" charset="0"/>
              </a:rPr>
              <a:t>Clock</a:t>
            </a:r>
          </a:p>
          <a:p>
            <a:pPr>
              <a:spcBef>
                <a:spcPct val="0"/>
              </a:spcBef>
              <a:buFontTx/>
              <a:buNone/>
            </a:pPr>
            <a:r>
              <a:rPr lang="en-GB" altLang="en-US" sz="1600">
                <a:latin typeface="Times New Roman" panose="02020603050405020304" pitchFamily="18" charset="0"/>
              </a:rPr>
              <a:t>extraction</a:t>
            </a:r>
          </a:p>
        </p:txBody>
      </p:sp>
      <p:sp>
        <p:nvSpPr>
          <p:cNvPr id="43025" name="Line 18">
            <a:extLst>
              <a:ext uri="{FF2B5EF4-FFF2-40B4-BE49-F238E27FC236}">
                <a16:creationId xmlns:a16="http://schemas.microsoft.com/office/drawing/2014/main" id="{64C65031-925F-314B-A818-6AD511E7EE92}"/>
              </a:ext>
            </a:extLst>
          </p:cNvPr>
          <p:cNvSpPr>
            <a:spLocks noChangeShapeType="1"/>
          </p:cNvSpPr>
          <p:nvPr/>
        </p:nvSpPr>
        <p:spPr bwMode="auto">
          <a:xfrm>
            <a:off x="6540500" y="2867025"/>
            <a:ext cx="3333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6" name="Line 19">
            <a:extLst>
              <a:ext uri="{FF2B5EF4-FFF2-40B4-BE49-F238E27FC236}">
                <a16:creationId xmlns:a16="http://schemas.microsoft.com/office/drawing/2014/main" id="{55072F91-7ECB-DC41-974E-DE3AD7314F68}"/>
              </a:ext>
            </a:extLst>
          </p:cNvPr>
          <p:cNvSpPr>
            <a:spLocks noChangeShapeType="1"/>
          </p:cNvSpPr>
          <p:nvPr/>
        </p:nvSpPr>
        <p:spPr bwMode="auto">
          <a:xfrm>
            <a:off x="5002213" y="2870200"/>
            <a:ext cx="427037"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7" name="Line 20">
            <a:extLst>
              <a:ext uri="{FF2B5EF4-FFF2-40B4-BE49-F238E27FC236}">
                <a16:creationId xmlns:a16="http://schemas.microsoft.com/office/drawing/2014/main" id="{23566D6A-64A8-3F41-81A0-FBC78AF16F3C}"/>
              </a:ext>
            </a:extLst>
          </p:cNvPr>
          <p:cNvSpPr>
            <a:spLocks noChangeShapeType="1"/>
          </p:cNvSpPr>
          <p:nvPr/>
        </p:nvSpPr>
        <p:spPr bwMode="auto">
          <a:xfrm>
            <a:off x="3419475" y="2852738"/>
            <a:ext cx="49371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8" name="Line 21">
            <a:extLst>
              <a:ext uri="{FF2B5EF4-FFF2-40B4-BE49-F238E27FC236}">
                <a16:creationId xmlns:a16="http://schemas.microsoft.com/office/drawing/2014/main" id="{206F77FC-148A-2344-9706-0D0A6166A8D7}"/>
              </a:ext>
            </a:extLst>
          </p:cNvPr>
          <p:cNvSpPr>
            <a:spLocks noChangeShapeType="1"/>
          </p:cNvSpPr>
          <p:nvPr/>
        </p:nvSpPr>
        <p:spPr bwMode="auto">
          <a:xfrm>
            <a:off x="1968500" y="2876550"/>
            <a:ext cx="3683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9" name="Rectangle 22">
            <a:extLst>
              <a:ext uri="{FF2B5EF4-FFF2-40B4-BE49-F238E27FC236}">
                <a16:creationId xmlns:a16="http://schemas.microsoft.com/office/drawing/2014/main" id="{63D8CE63-914D-494A-A62F-2CAC8ACCEBC8}"/>
              </a:ext>
            </a:extLst>
          </p:cNvPr>
          <p:cNvSpPr>
            <a:spLocks noChangeArrowheads="1"/>
          </p:cNvSpPr>
          <p:nvPr/>
        </p:nvSpPr>
        <p:spPr bwMode="auto">
          <a:xfrm>
            <a:off x="1979613" y="2492375"/>
            <a:ext cx="346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A</a:t>
            </a:r>
          </a:p>
        </p:txBody>
      </p:sp>
      <p:sp>
        <p:nvSpPr>
          <p:cNvPr id="43030" name="Rectangle 23">
            <a:extLst>
              <a:ext uri="{FF2B5EF4-FFF2-40B4-BE49-F238E27FC236}">
                <a16:creationId xmlns:a16="http://schemas.microsoft.com/office/drawing/2014/main" id="{A783F234-F6F4-104F-9476-D6383E17912A}"/>
              </a:ext>
            </a:extLst>
          </p:cNvPr>
          <p:cNvSpPr>
            <a:spLocks noChangeArrowheads="1"/>
          </p:cNvSpPr>
          <p:nvPr/>
        </p:nvSpPr>
        <p:spPr bwMode="auto">
          <a:xfrm>
            <a:off x="3492500" y="2492375"/>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B</a:t>
            </a:r>
          </a:p>
        </p:txBody>
      </p:sp>
      <p:sp>
        <p:nvSpPr>
          <p:cNvPr id="43031" name="Rectangle 24">
            <a:extLst>
              <a:ext uri="{FF2B5EF4-FFF2-40B4-BE49-F238E27FC236}">
                <a16:creationId xmlns:a16="http://schemas.microsoft.com/office/drawing/2014/main" id="{7358F990-64E8-3444-9C7B-AD4D038E358C}"/>
              </a:ext>
            </a:extLst>
          </p:cNvPr>
          <p:cNvSpPr>
            <a:spLocks noChangeArrowheads="1"/>
          </p:cNvSpPr>
          <p:nvPr/>
        </p:nvSpPr>
        <p:spPr bwMode="auto">
          <a:xfrm>
            <a:off x="5003800" y="2492375"/>
            <a:ext cx="346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C</a:t>
            </a:r>
          </a:p>
        </p:txBody>
      </p:sp>
      <p:sp>
        <p:nvSpPr>
          <p:cNvPr id="43032" name="Rectangle 25">
            <a:extLst>
              <a:ext uri="{FF2B5EF4-FFF2-40B4-BE49-F238E27FC236}">
                <a16:creationId xmlns:a16="http://schemas.microsoft.com/office/drawing/2014/main" id="{F6916B25-4436-CD4C-8308-DDB114B36A13}"/>
              </a:ext>
            </a:extLst>
          </p:cNvPr>
          <p:cNvSpPr>
            <a:spLocks noChangeArrowheads="1"/>
          </p:cNvSpPr>
          <p:nvPr/>
        </p:nvSpPr>
        <p:spPr bwMode="auto">
          <a:xfrm>
            <a:off x="6516688" y="2492375"/>
            <a:ext cx="346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D</a:t>
            </a:r>
          </a:p>
        </p:txBody>
      </p:sp>
      <p:sp>
        <p:nvSpPr>
          <p:cNvPr id="43033" name="Rectangle 26">
            <a:extLst>
              <a:ext uri="{FF2B5EF4-FFF2-40B4-BE49-F238E27FC236}">
                <a16:creationId xmlns:a16="http://schemas.microsoft.com/office/drawing/2014/main" id="{2C8187A7-4C75-294E-9630-FDC96A4A4EA3}"/>
              </a:ext>
            </a:extLst>
          </p:cNvPr>
          <p:cNvSpPr>
            <a:spLocks noChangeArrowheads="1"/>
          </p:cNvSpPr>
          <p:nvPr/>
        </p:nvSpPr>
        <p:spPr bwMode="auto">
          <a:xfrm>
            <a:off x="8027988" y="2492375"/>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E</a:t>
            </a:r>
          </a:p>
        </p:txBody>
      </p:sp>
      <p:sp>
        <p:nvSpPr>
          <p:cNvPr id="43034" name="Rectangle 27">
            <a:extLst>
              <a:ext uri="{FF2B5EF4-FFF2-40B4-BE49-F238E27FC236}">
                <a16:creationId xmlns:a16="http://schemas.microsoft.com/office/drawing/2014/main" id="{4ADA7072-85CC-4F4B-997F-BBD4DF07F3C4}"/>
              </a:ext>
            </a:extLst>
          </p:cNvPr>
          <p:cNvSpPr>
            <a:spLocks noChangeArrowheads="1"/>
          </p:cNvSpPr>
          <p:nvPr/>
        </p:nvSpPr>
        <p:spPr bwMode="auto">
          <a:xfrm>
            <a:off x="7505700" y="3292475"/>
            <a:ext cx="3206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a:latin typeface="Times New Roman" panose="02020603050405020304" pitchFamily="18" charset="0"/>
              </a:rPr>
              <a:t>F</a:t>
            </a:r>
          </a:p>
        </p:txBody>
      </p:sp>
      <p:sp>
        <p:nvSpPr>
          <p:cNvPr id="43035" name="Line 28">
            <a:extLst>
              <a:ext uri="{FF2B5EF4-FFF2-40B4-BE49-F238E27FC236}">
                <a16:creationId xmlns:a16="http://schemas.microsoft.com/office/drawing/2014/main" id="{23EE47BA-D5F2-B74D-897A-73502AD24C6A}"/>
              </a:ext>
            </a:extLst>
          </p:cNvPr>
          <p:cNvSpPr>
            <a:spLocks noChangeShapeType="1"/>
          </p:cNvSpPr>
          <p:nvPr/>
        </p:nvSpPr>
        <p:spPr bwMode="auto">
          <a:xfrm>
            <a:off x="7993063" y="2870200"/>
            <a:ext cx="5111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6" name="Rectangle 29">
            <a:extLst>
              <a:ext uri="{FF2B5EF4-FFF2-40B4-BE49-F238E27FC236}">
                <a16:creationId xmlns:a16="http://schemas.microsoft.com/office/drawing/2014/main" id="{9919E18E-FAC4-0A4A-A9C7-819705DDF3F8}"/>
              </a:ext>
            </a:extLst>
          </p:cNvPr>
          <p:cNvSpPr>
            <a:spLocks noChangeArrowheads="1"/>
          </p:cNvSpPr>
          <p:nvPr/>
        </p:nvSpPr>
        <p:spPr bwMode="auto">
          <a:xfrm>
            <a:off x="7493000" y="3895725"/>
            <a:ext cx="88741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800" b="1" i="1">
                <a:latin typeface="Times New Roman" panose="02020603050405020304" pitchFamily="18" charset="0"/>
              </a:rPr>
              <a:t>f</a:t>
            </a:r>
            <a:r>
              <a:rPr lang="en-GB" altLang="en-US" sz="1800" b="1" i="1" baseline="-25000">
                <a:latin typeface="Times New Roman" panose="02020603050405020304" pitchFamily="18" charset="0"/>
              </a:rPr>
              <a:t>c</a:t>
            </a:r>
            <a:r>
              <a:rPr lang="en-GB" altLang="en-US" sz="1800" b="1" i="1">
                <a:latin typeface="Times New Roman" panose="02020603050405020304" pitchFamily="18" charset="0"/>
              </a:rPr>
              <a:t> = 1/T</a:t>
            </a:r>
          </a:p>
        </p:txBody>
      </p:sp>
      <p:sp>
        <p:nvSpPr>
          <p:cNvPr id="43037" name="Line 30">
            <a:extLst>
              <a:ext uri="{FF2B5EF4-FFF2-40B4-BE49-F238E27FC236}">
                <a16:creationId xmlns:a16="http://schemas.microsoft.com/office/drawing/2014/main" id="{B0051926-40FC-5846-AC85-8AD74F6C6B07}"/>
              </a:ext>
            </a:extLst>
          </p:cNvPr>
          <p:cNvSpPr>
            <a:spLocks noChangeShapeType="1"/>
          </p:cNvSpPr>
          <p:nvPr/>
        </p:nvSpPr>
        <p:spPr bwMode="auto">
          <a:xfrm>
            <a:off x="2673350" y="4876800"/>
            <a:ext cx="292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3038" name="Group 31">
            <a:extLst>
              <a:ext uri="{FF2B5EF4-FFF2-40B4-BE49-F238E27FC236}">
                <a16:creationId xmlns:a16="http://schemas.microsoft.com/office/drawing/2014/main" id="{038686A9-9C7D-7642-801F-4B95E2FA88D2}"/>
              </a:ext>
            </a:extLst>
          </p:cNvPr>
          <p:cNvGrpSpPr>
            <a:grpSpLocks/>
          </p:cNvGrpSpPr>
          <p:nvPr/>
        </p:nvGrpSpPr>
        <p:grpSpPr bwMode="auto">
          <a:xfrm>
            <a:off x="996950" y="3968750"/>
            <a:ext cx="2127250" cy="139700"/>
            <a:chOff x="680" y="2500"/>
            <a:chExt cx="1452" cy="88"/>
          </a:xfrm>
        </p:grpSpPr>
        <p:grpSp>
          <p:nvGrpSpPr>
            <p:cNvPr id="43226" name="Group 32">
              <a:extLst>
                <a:ext uri="{FF2B5EF4-FFF2-40B4-BE49-F238E27FC236}">
                  <a16:creationId xmlns:a16="http://schemas.microsoft.com/office/drawing/2014/main" id="{B63D839C-97AA-C04C-AF12-35A3B80D4F5A}"/>
                </a:ext>
              </a:extLst>
            </p:cNvPr>
            <p:cNvGrpSpPr>
              <a:grpSpLocks/>
            </p:cNvGrpSpPr>
            <p:nvPr/>
          </p:nvGrpSpPr>
          <p:grpSpPr bwMode="auto">
            <a:xfrm>
              <a:off x="680" y="2500"/>
              <a:ext cx="204" cy="88"/>
              <a:chOff x="680" y="2500"/>
              <a:chExt cx="204" cy="88"/>
            </a:xfrm>
          </p:grpSpPr>
          <p:sp>
            <p:nvSpPr>
              <p:cNvPr id="43245" name="Line 33">
                <a:extLst>
                  <a:ext uri="{FF2B5EF4-FFF2-40B4-BE49-F238E27FC236}">
                    <a16:creationId xmlns:a16="http://schemas.microsoft.com/office/drawing/2014/main" id="{E47335C1-65CC-DF43-8FF8-2FDDC68903FF}"/>
                  </a:ext>
                </a:extLst>
              </p:cNvPr>
              <p:cNvSpPr>
                <a:spLocks noChangeShapeType="1"/>
              </p:cNvSpPr>
              <p:nvPr/>
            </p:nvSpPr>
            <p:spPr bwMode="auto">
              <a:xfrm>
                <a:off x="680" y="2544"/>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46" name="Line 34">
                <a:extLst>
                  <a:ext uri="{FF2B5EF4-FFF2-40B4-BE49-F238E27FC236}">
                    <a16:creationId xmlns:a16="http://schemas.microsoft.com/office/drawing/2014/main" id="{11EF62D7-F9DE-6641-B6A7-030AEA40C354}"/>
                  </a:ext>
                </a:extLst>
              </p:cNvPr>
              <p:cNvSpPr>
                <a:spLocks noChangeShapeType="1"/>
              </p:cNvSpPr>
              <p:nvPr/>
            </p:nvSpPr>
            <p:spPr bwMode="auto">
              <a:xfrm>
                <a:off x="884" y="2500"/>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227" name="Group 35">
              <a:extLst>
                <a:ext uri="{FF2B5EF4-FFF2-40B4-BE49-F238E27FC236}">
                  <a16:creationId xmlns:a16="http://schemas.microsoft.com/office/drawing/2014/main" id="{751F49E3-FD54-A24B-A99C-486DDF4B3CF6}"/>
                </a:ext>
              </a:extLst>
            </p:cNvPr>
            <p:cNvGrpSpPr>
              <a:grpSpLocks/>
            </p:cNvGrpSpPr>
            <p:nvPr/>
          </p:nvGrpSpPr>
          <p:grpSpPr bwMode="auto">
            <a:xfrm>
              <a:off x="888" y="2500"/>
              <a:ext cx="204" cy="88"/>
              <a:chOff x="888" y="2500"/>
              <a:chExt cx="204" cy="88"/>
            </a:xfrm>
          </p:grpSpPr>
          <p:sp>
            <p:nvSpPr>
              <p:cNvPr id="43243" name="Line 36">
                <a:extLst>
                  <a:ext uri="{FF2B5EF4-FFF2-40B4-BE49-F238E27FC236}">
                    <a16:creationId xmlns:a16="http://schemas.microsoft.com/office/drawing/2014/main" id="{B570993B-2856-2346-A057-6A7F2B17E5A2}"/>
                  </a:ext>
                </a:extLst>
              </p:cNvPr>
              <p:cNvSpPr>
                <a:spLocks noChangeShapeType="1"/>
              </p:cNvSpPr>
              <p:nvPr/>
            </p:nvSpPr>
            <p:spPr bwMode="auto">
              <a:xfrm>
                <a:off x="888" y="2544"/>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44" name="Line 37">
                <a:extLst>
                  <a:ext uri="{FF2B5EF4-FFF2-40B4-BE49-F238E27FC236}">
                    <a16:creationId xmlns:a16="http://schemas.microsoft.com/office/drawing/2014/main" id="{19DC20D8-3049-734E-82A8-8A96F44E1639}"/>
                  </a:ext>
                </a:extLst>
              </p:cNvPr>
              <p:cNvSpPr>
                <a:spLocks noChangeShapeType="1"/>
              </p:cNvSpPr>
              <p:nvPr/>
            </p:nvSpPr>
            <p:spPr bwMode="auto">
              <a:xfrm>
                <a:off x="1092" y="2500"/>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228" name="Group 38">
              <a:extLst>
                <a:ext uri="{FF2B5EF4-FFF2-40B4-BE49-F238E27FC236}">
                  <a16:creationId xmlns:a16="http://schemas.microsoft.com/office/drawing/2014/main" id="{08C4101A-9943-3449-B04C-6792C9569283}"/>
                </a:ext>
              </a:extLst>
            </p:cNvPr>
            <p:cNvGrpSpPr>
              <a:grpSpLocks/>
            </p:cNvGrpSpPr>
            <p:nvPr/>
          </p:nvGrpSpPr>
          <p:grpSpPr bwMode="auto">
            <a:xfrm>
              <a:off x="1096" y="2500"/>
              <a:ext cx="204" cy="88"/>
              <a:chOff x="1096" y="2500"/>
              <a:chExt cx="204" cy="88"/>
            </a:xfrm>
          </p:grpSpPr>
          <p:sp>
            <p:nvSpPr>
              <p:cNvPr id="43241" name="Line 39">
                <a:extLst>
                  <a:ext uri="{FF2B5EF4-FFF2-40B4-BE49-F238E27FC236}">
                    <a16:creationId xmlns:a16="http://schemas.microsoft.com/office/drawing/2014/main" id="{5F9E5F67-1A7E-784B-A64C-37F2FCE54658}"/>
                  </a:ext>
                </a:extLst>
              </p:cNvPr>
              <p:cNvSpPr>
                <a:spLocks noChangeShapeType="1"/>
              </p:cNvSpPr>
              <p:nvPr/>
            </p:nvSpPr>
            <p:spPr bwMode="auto">
              <a:xfrm>
                <a:off x="1096" y="2544"/>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42" name="Line 40">
                <a:extLst>
                  <a:ext uri="{FF2B5EF4-FFF2-40B4-BE49-F238E27FC236}">
                    <a16:creationId xmlns:a16="http://schemas.microsoft.com/office/drawing/2014/main" id="{613E2BD8-04C4-914A-B070-5A0EE2D68CA2}"/>
                  </a:ext>
                </a:extLst>
              </p:cNvPr>
              <p:cNvSpPr>
                <a:spLocks noChangeShapeType="1"/>
              </p:cNvSpPr>
              <p:nvPr/>
            </p:nvSpPr>
            <p:spPr bwMode="auto">
              <a:xfrm>
                <a:off x="1300" y="2500"/>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229" name="Group 41">
              <a:extLst>
                <a:ext uri="{FF2B5EF4-FFF2-40B4-BE49-F238E27FC236}">
                  <a16:creationId xmlns:a16="http://schemas.microsoft.com/office/drawing/2014/main" id="{26039511-8CD9-C24C-82D3-D6CFF1431111}"/>
                </a:ext>
              </a:extLst>
            </p:cNvPr>
            <p:cNvGrpSpPr>
              <a:grpSpLocks/>
            </p:cNvGrpSpPr>
            <p:nvPr/>
          </p:nvGrpSpPr>
          <p:grpSpPr bwMode="auto">
            <a:xfrm>
              <a:off x="1304" y="2500"/>
              <a:ext cx="204" cy="88"/>
              <a:chOff x="1304" y="2500"/>
              <a:chExt cx="204" cy="88"/>
            </a:xfrm>
          </p:grpSpPr>
          <p:sp>
            <p:nvSpPr>
              <p:cNvPr id="43239" name="Line 42">
                <a:extLst>
                  <a:ext uri="{FF2B5EF4-FFF2-40B4-BE49-F238E27FC236}">
                    <a16:creationId xmlns:a16="http://schemas.microsoft.com/office/drawing/2014/main" id="{57087C73-083D-4246-97FC-4AF942D9D867}"/>
                  </a:ext>
                </a:extLst>
              </p:cNvPr>
              <p:cNvSpPr>
                <a:spLocks noChangeShapeType="1"/>
              </p:cNvSpPr>
              <p:nvPr/>
            </p:nvSpPr>
            <p:spPr bwMode="auto">
              <a:xfrm>
                <a:off x="1304" y="2544"/>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40" name="Line 43">
                <a:extLst>
                  <a:ext uri="{FF2B5EF4-FFF2-40B4-BE49-F238E27FC236}">
                    <a16:creationId xmlns:a16="http://schemas.microsoft.com/office/drawing/2014/main" id="{0B94172F-8B81-C140-854E-8D21A7482A76}"/>
                  </a:ext>
                </a:extLst>
              </p:cNvPr>
              <p:cNvSpPr>
                <a:spLocks noChangeShapeType="1"/>
              </p:cNvSpPr>
              <p:nvPr/>
            </p:nvSpPr>
            <p:spPr bwMode="auto">
              <a:xfrm>
                <a:off x="1508" y="2500"/>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230" name="Group 44">
              <a:extLst>
                <a:ext uri="{FF2B5EF4-FFF2-40B4-BE49-F238E27FC236}">
                  <a16:creationId xmlns:a16="http://schemas.microsoft.com/office/drawing/2014/main" id="{46142D89-C6B0-C246-8843-7D594997B52F}"/>
                </a:ext>
              </a:extLst>
            </p:cNvPr>
            <p:cNvGrpSpPr>
              <a:grpSpLocks/>
            </p:cNvGrpSpPr>
            <p:nvPr/>
          </p:nvGrpSpPr>
          <p:grpSpPr bwMode="auto">
            <a:xfrm>
              <a:off x="1512" y="2500"/>
              <a:ext cx="204" cy="88"/>
              <a:chOff x="1512" y="2500"/>
              <a:chExt cx="204" cy="88"/>
            </a:xfrm>
          </p:grpSpPr>
          <p:sp>
            <p:nvSpPr>
              <p:cNvPr id="43237" name="Line 45">
                <a:extLst>
                  <a:ext uri="{FF2B5EF4-FFF2-40B4-BE49-F238E27FC236}">
                    <a16:creationId xmlns:a16="http://schemas.microsoft.com/office/drawing/2014/main" id="{82669453-664E-4540-AF76-1F3C8764F872}"/>
                  </a:ext>
                </a:extLst>
              </p:cNvPr>
              <p:cNvSpPr>
                <a:spLocks noChangeShapeType="1"/>
              </p:cNvSpPr>
              <p:nvPr/>
            </p:nvSpPr>
            <p:spPr bwMode="auto">
              <a:xfrm>
                <a:off x="1512" y="2544"/>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38" name="Line 46">
                <a:extLst>
                  <a:ext uri="{FF2B5EF4-FFF2-40B4-BE49-F238E27FC236}">
                    <a16:creationId xmlns:a16="http://schemas.microsoft.com/office/drawing/2014/main" id="{47AB901C-10EF-D944-85C3-B027484EC76A}"/>
                  </a:ext>
                </a:extLst>
              </p:cNvPr>
              <p:cNvSpPr>
                <a:spLocks noChangeShapeType="1"/>
              </p:cNvSpPr>
              <p:nvPr/>
            </p:nvSpPr>
            <p:spPr bwMode="auto">
              <a:xfrm>
                <a:off x="1716" y="2500"/>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231" name="Group 47">
              <a:extLst>
                <a:ext uri="{FF2B5EF4-FFF2-40B4-BE49-F238E27FC236}">
                  <a16:creationId xmlns:a16="http://schemas.microsoft.com/office/drawing/2014/main" id="{EB2790A6-2C3C-2C4D-B797-108209596B64}"/>
                </a:ext>
              </a:extLst>
            </p:cNvPr>
            <p:cNvGrpSpPr>
              <a:grpSpLocks/>
            </p:cNvGrpSpPr>
            <p:nvPr/>
          </p:nvGrpSpPr>
          <p:grpSpPr bwMode="auto">
            <a:xfrm>
              <a:off x="1720" y="2500"/>
              <a:ext cx="204" cy="88"/>
              <a:chOff x="1720" y="2500"/>
              <a:chExt cx="204" cy="88"/>
            </a:xfrm>
          </p:grpSpPr>
          <p:sp>
            <p:nvSpPr>
              <p:cNvPr id="43235" name="Line 48">
                <a:extLst>
                  <a:ext uri="{FF2B5EF4-FFF2-40B4-BE49-F238E27FC236}">
                    <a16:creationId xmlns:a16="http://schemas.microsoft.com/office/drawing/2014/main" id="{0E70846B-C545-A84C-B067-FD1AA90E7580}"/>
                  </a:ext>
                </a:extLst>
              </p:cNvPr>
              <p:cNvSpPr>
                <a:spLocks noChangeShapeType="1"/>
              </p:cNvSpPr>
              <p:nvPr/>
            </p:nvSpPr>
            <p:spPr bwMode="auto">
              <a:xfrm>
                <a:off x="1720" y="2544"/>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36" name="Line 49">
                <a:extLst>
                  <a:ext uri="{FF2B5EF4-FFF2-40B4-BE49-F238E27FC236}">
                    <a16:creationId xmlns:a16="http://schemas.microsoft.com/office/drawing/2014/main" id="{862E56DE-AA1A-7A4E-B37A-87273321484F}"/>
                  </a:ext>
                </a:extLst>
              </p:cNvPr>
              <p:cNvSpPr>
                <a:spLocks noChangeShapeType="1"/>
              </p:cNvSpPr>
              <p:nvPr/>
            </p:nvSpPr>
            <p:spPr bwMode="auto">
              <a:xfrm>
                <a:off x="1924" y="2500"/>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232" name="Group 50">
              <a:extLst>
                <a:ext uri="{FF2B5EF4-FFF2-40B4-BE49-F238E27FC236}">
                  <a16:creationId xmlns:a16="http://schemas.microsoft.com/office/drawing/2014/main" id="{61BDF7A0-825C-5345-B803-98CE0525DE51}"/>
                </a:ext>
              </a:extLst>
            </p:cNvPr>
            <p:cNvGrpSpPr>
              <a:grpSpLocks/>
            </p:cNvGrpSpPr>
            <p:nvPr/>
          </p:nvGrpSpPr>
          <p:grpSpPr bwMode="auto">
            <a:xfrm>
              <a:off x="1928" y="2500"/>
              <a:ext cx="204" cy="88"/>
              <a:chOff x="1928" y="2500"/>
              <a:chExt cx="204" cy="88"/>
            </a:xfrm>
          </p:grpSpPr>
          <p:sp>
            <p:nvSpPr>
              <p:cNvPr id="43233" name="Line 51">
                <a:extLst>
                  <a:ext uri="{FF2B5EF4-FFF2-40B4-BE49-F238E27FC236}">
                    <a16:creationId xmlns:a16="http://schemas.microsoft.com/office/drawing/2014/main" id="{21CA52ED-FDAA-204A-A8F3-DFFCBEA4AF73}"/>
                  </a:ext>
                </a:extLst>
              </p:cNvPr>
              <p:cNvSpPr>
                <a:spLocks noChangeShapeType="1"/>
              </p:cNvSpPr>
              <p:nvPr/>
            </p:nvSpPr>
            <p:spPr bwMode="auto">
              <a:xfrm>
                <a:off x="1928" y="2544"/>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34" name="Line 52">
                <a:extLst>
                  <a:ext uri="{FF2B5EF4-FFF2-40B4-BE49-F238E27FC236}">
                    <a16:creationId xmlns:a16="http://schemas.microsoft.com/office/drawing/2014/main" id="{73D2922B-EECB-124A-AC46-10BE35F7987D}"/>
                  </a:ext>
                </a:extLst>
              </p:cNvPr>
              <p:cNvSpPr>
                <a:spLocks noChangeShapeType="1"/>
              </p:cNvSpPr>
              <p:nvPr/>
            </p:nvSpPr>
            <p:spPr bwMode="auto">
              <a:xfrm>
                <a:off x="2132" y="2500"/>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3039" name="Line 53">
            <a:extLst>
              <a:ext uri="{FF2B5EF4-FFF2-40B4-BE49-F238E27FC236}">
                <a16:creationId xmlns:a16="http://schemas.microsoft.com/office/drawing/2014/main" id="{DB05F343-4CD6-FD41-8817-76FA29B9007D}"/>
              </a:ext>
            </a:extLst>
          </p:cNvPr>
          <p:cNvSpPr>
            <a:spLocks noChangeShapeType="1"/>
          </p:cNvSpPr>
          <p:nvPr/>
        </p:nvSpPr>
        <p:spPr bwMode="auto">
          <a:xfrm>
            <a:off x="3124200" y="3822700"/>
            <a:ext cx="0" cy="2032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3040" name="Group 54">
            <a:extLst>
              <a:ext uri="{FF2B5EF4-FFF2-40B4-BE49-F238E27FC236}">
                <a16:creationId xmlns:a16="http://schemas.microsoft.com/office/drawing/2014/main" id="{BA82E799-1443-074B-902D-54F74F19BC6F}"/>
              </a:ext>
            </a:extLst>
          </p:cNvPr>
          <p:cNvGrpSpPr>
            <a:grpSpLocks/>
          </p:cNvGrpSpPr>
          <p:nvPr/>
        </p:nvGrpSpPr>
        <p:grpSpPr bwMode="auto">
          <a:xfrm>
            <a:off x="996950" y="4349750"/>
            <a:ext cx="2127250" cy="139700"/>
            <a:chOff x="680" y="2740"/>
            <a:chExt cx="1452" cy="88"/>
          </a:xfrm>
        </p:grpSpPr>
        <p:grpSp>
          <p:nvGrpSpPr>
            <p:cNvPr id="43205" name="Group 55">
              <a:extLst>
                <a:ext uri="{FF2B5EF4-FFF2-40B4-BE49-F238E27FC236}">
                  <a16:creationId xmlns:a16="http://schemas.microsoft.com/office/drawing/2014/main" id="{63A90011-BC29-524A-BF6B-3E1DF0EA4200}"/>
                </a:ext>
              </a:extLst>
            </p:cNvPr>
            <p:cNvGrpSpPr>
              <a:grpSpLocks/>
            </p:cNvGrpSpPr>
            <p:nvPr/>
          </p:nvGrpSpPr>
          <p:grpSpPr bwMode="auto">
            <a:xfrm>
              <a:off x="680" y="2740"/>
              <a:ext cx="204" cy="88"/>
              <a:chOff x="680" y="2740"/>
              <a:chExt cx="204" cy="88"/>
            </a:xfrm>
          </p:grpSpPr>
          <p:sp>
            <p:nvSpPr>
              <p:cNvPr id="43224" name="Line 56">
                <a:extLst>
                  <a:ext uri="{FF2B5EF4-FFF2-40B4-BE49-F238E27FC236}">
                    <a16:creationId xmlns:a16="http://schemas.microsoft.com/office/drawing/2014/main" id="{9C03868D-5AB9-C941-9350-3B67A80C2A61}"/>
                  </a:ext>
                </a:extLst>
              </p:cNvPr>
              <p:cNvSpPr>
                <a:spLocks noChangeShapeType="1"/>
              </p:cNvSpPr>
              <p:nvPr/>
            </p:nvSpPr>
            <p:spPr bwMode="auto">
              <a:xfrm>
                <a:off x="680" y="2784"/>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25" name="Line 57">
                <a:extLst>
                  <a:ext uri="{FF2B5EF4-FFF2-40B4-BE49-F238E27FC236}">
                    <a16:creationId xmlns:a16="http://schemas.microsoft.com/office/drawing/2014/main" id="{F56700CA-DD2B-474A-9D21-134EF1FFD684}"/>
                  </a:ext>
                </a:extLst>
              </p:cNvPr>
              <p:cNvSpPr>
                <a:spLocks noChangeShapeType="1"/>
              </p:cNvSpPr>
              <p:nvPr/>
            </p:nvSpPr>
            <p:spPr bwMode="auto">
              <a:xfrm>
                <a:off x="884" y="2740"/>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206" name="Group 58">
              <a:extLst>
                <a:ext uri="{FF2B5EF4-FFF2-40B4-BE49-F238E27FC236}">
                  <a16:creationId xmlns:a16="http://schemas.microsoft.com/office/drawing/2014/main" id="{AC15FE8F-460D-1547-9B87-0E6EAD648523}"/>
                </a:ext>
              </a:extLst>
            </p:cNvPr>
            <p:cNvGrpSpPr>
              <a:grpSpLocks/>
            </p:cNvGrpSpPr>
            <p:nvPr/>
          </p:nvGrpSpPr>
          <p:grpSpPr bwMode="auto">
            <a:xfrm>
              <a:off x="888" y="2740"/>
              <a:ext cx="204" cy="88"/>
              <a:chOff x="888" y="2740"/>
              <a:chExt cx="204" cy="88"/>
            </a:xfrm>
          </p:grpSpPr>
          <p:sp>
            <p:nvSpPr>
              <p:cNvPr id="43222" name="Line 59">
                <a:extLst>
                  <a:ext uri="{FF2B5EF4-FFF2-40B4-BE49-F238E27FC236}">
                    <a16:creationId xmlns:a16="http://schemas.microsoft.com/office/drawing/2014/main" id="{2701A4F3-7825-9648-852D-97467331A216}"/>
                  </a:ext>
                </a:extLst>
              </p:cNvPr>
              <p:cNvSpPr>
                <a:spLocks noChangeShapeType="1"/>
              </p:cNvSpPr>
              <p:nvPr/>
            </p:nvSpPr>
            <p:spPr bwMode="auto">
              <a:xfrm>
                <a:off x="888" y="2784"/>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23" name="Line 60">
                <a:extLst>
                  <a:ext uri="{FF2B5EF4-FFF2-40B4-BE49-F238E27FC236}">
                    <a16:creationId xmlns:a16="http://schemas.microsoft.com/office/drawing/2014/main" id="{D7C206F0-B9BF-7846-9BD0-F7654ED2751E}"/>
                  </a:ext>
                </a:extLst>
              </p:cNvPr>
              <p:cNvSpPr>
                <a:spLocks noChangeShapeType="1"/>
              </p:cNvSpPr>
              <p:nvPr/>
            </p:nvSpPr>
            <p:spPr bwMode="auto">
              <a:xfrm>
                <a:off x="1092" y="2740"/>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207" name="Group 61">
              <a:extLst>
                <a:ext uri="{FF2B5EF4-FFF2-40B4-BE49-F238E27FC236}">
                  <a16:creationId xmlns:a16="http://schemas.microsoft.com/office/drawing/2014/main" id="{9F4FD4F9-B86E-1940-AA22-8CF80A1576C2}"/>
                </a:ext>
              </a:extLst>
            </p:cNvPr>
            <p:cNvGrpSpPr>
              <a:grpSpLocks/>
            </p:cNvGrpSpPr>
            <p:nvPr/>
          </p:nvGrpSpPr>
          <p:grpSpPr bwMode="auto">
            <a:xfrm>
              <a:off x="1096" y="2740"/>
              <a:ext cx="204" cy="88"/>
              <a:chOff x="1096" y="2740"/>
              <a:chExt cx="204" cy="88"/>
            </a:xfrm>
          </p:grpSpPr>
          <p:sp>
            <p:nvSpPr>
              <p:cNvPr id="43220" name="Line 62">
                <a:extLst>
                  <a:ext uri="{FF2B5EF4-FFF2-40B4-BE49-F238E27FC236}">
                    <a16:creationId xmlns:a16="http://schemas.microsoft.com/office/drawing/2014/main" id="{41A6F764-ED38-BD48-A1D3-B553A3659B4C}"/>
                  </a:ext>
                </a:extLst>
              </p:cNvPr>
              <p:cNvSpPr>
                <a:spLocks noChangeShapeType="1"/>
              </p:cNvSpPr>
              <p:nvPr/>
            </p:nvSpPr>
            <p:spPr bwMode="auto">
              <a:xfrm>
                <a:off x="1096" y="2784"/>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21" name="Line 63">
                <a:extLst>
                  <a:ext uri="{FF2B5EF4-FFF2-40B4-BE49-F238E27FC236}">
                    <a16:creationId xmlns:a16="http://schemas.microsoft.com/office/drawing/2014/main" id="{B23094F4-FD1D-1349-983C-85EA9D32BEC3}"/>
                  </a:ext>
                </a:extLst>
              </p:cNvPr>
              <p:cNvSpPr>
                <a:spLocks noChangeShapeType="1"/>
              </p:cNvSpPr>
              <p:nvPr/>
            </p:nvSpPr>
            <p:spPr bwMode="auto">
              <a:xfrm>
                <a:off x="1300" y="2740"/>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208" name="Group 64">
              <a:extLst>
                <a:ext uri="{FF2B5EF4-FFF2-40B4-BE49-F238E27FC236}">
                  <a16:creationId xmlns:a16="http://schemas.microsoft.com/office/drawing/2014/main" id="{ECF68BCA-24D9-8F4F-AC2A-A5FF4D9AB51E}"/>
                </a:ext>
              </a:extLst>
            </p:cNvPr>
            <p:cNvGrpSpPr>
              <a:grpSpLocks/>
            </p:cNvGrpSpPr>
            <p:nvPr/>
          </p:nvGrpSpPr>
          <p:grpSpPr bwMode="auto">
            <a:xfrm>
              <a:off x="1304" y="2740"/>
              <a:ext cx="204" cy="88"/>
              <a:chOff x="1304" y="2740"/>
              <a:chExt cx="204" cy="88"/>
            </a:xfrm>
          </p:grpSpPr>
          <p:sp>
            <p:nvSpPr>
              <p:cNvPr id="43218" name="Line 65">
                <a:extLst>
                  <a:ext uri="{FF2B5EF4-FFF2-40B4-BE49-F238E27FC236}">
                    <a16:creationId xmlns:a16="http://schemas.microsoft.com/office/drawing/2014/main" id="{16B0E95F-75C5-084F-8E2A-785EB494C78D}"/>
                  </a:ext>
                </a:extLst>
              </p:cNvPr>
              <p:cNvSpPr>
                <a:spLocks noChangeShapeType="1"/>
              </p:cNvSpPr>
              <p:nvPr/>
            </p:nvSpPr>
            <p:spPr bwMode="auto">
              <a:xfrm>
                <a:off x="1304" y="2784"/>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19" name="Line 66">
                <a:extLst>
                  <a:ext uri="{FF2B5EF4-FFF2-40B4-BE49-F238E27FC236}">
                    <a16:creationId xmlns:a16="http://schemas.microsoft.com/office/drawing/2014/main" id="{F121E30F-611C-EC4E-ABD1-33C466F55FF0}"/>
                  </a:ext>
                </a:extLst>
              </p:cNvPr>
              <p:cNvSpPr>
                <a:spLocks noChangeShapeType="1"/>
              </p:cNvSpPr>
              <p:nvPr/>
            </p:nvSpPr>
            <p:spPr bwMode="auto">
              <a:xfrm>
                <a:off x="1508" y="2740"/>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209" name="Group 67">
              <a:extLst>
                <a:ext uri="{FF2B5EF4-FFF2-40B4-BE49-F238E27FC236}">
                  <a16:creationId xmlns:a16="http://schemas.microsoft.com/office/drawing/2014/main" id="{2D93F7C6-9697-9F42-AE42-E4A036FE6FA0}"/>
                </a:ext>
              </a:extLst>
            </p:cNvPr>
            <p:cNvGrpSpPr>
              <a:grpSpLocks/>
            </p:cNvGrpSpPr>
            <p:nvPr/>
          </p:nvGrpSpPr>
          <p:grpSpPr bwMode="auto">
            <a:xfrm>
              <a:off x="1512" y="2740"/>
              <a:ext cx="204" cy="88"/>
              <a:chOff x="1512" y="2740"/>
              <a:chExt cx="204" cy="88"/>
            </a:xfrm>
          </p:grpSpPr>
          <p:sp>
            <p:nvSpPr>
              <p:cNvPr id="43216" name="Line 68">
                <a:extLst>
                  <a:ext uri="{FF2B5EF4-FFF2-40B4-BE49-F238E27FC236}">
                    <a16:creationId xmlns:a16="http://schemas.microsoft.com/office/drawing/2014/main" id="{3783D9A0-A060-F24A-B64F-0F4C709C7951}"/>
                  </a:ext>
                </a:extLst>
              </p:cNvPr>
              <p:cNvSpPr>
                <a:spLocks noChangeShapeType="1"/>
              </p:cNvSpPr>
              <p:nvPr/>
            </p:nvSpPr>
            <p:spPr bwMode="auto">
              <a:xfrm>
                <a:off x="1512" y="2784"/>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17" name="Line 69">
                <a:extLst>
                  <a:ext uri="{FF2B5EF4-FFF2-40B4-BE49-F238E27FC236}">
                    <a16:creationId xmlns:a16="http://schemas.microsoft.com/office/drawing/2014/main" id="{20333BF5-3D9C-E34E-A4AF-2505A2686458}"/>
                  </a:ext>
                </a:extLst>
              </p:cNvPr>
              <p:cNvSpPr>
                <a:spLocks noChangeShapeType="1"/>
              </p:cNvSpPr>
              <p:nvPr/>
            </p:nvSpPr>
            <p:spPr bwMode="auto">
              <a:xfrm>
                <a:off x="1716" y="2740"/>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210" name="Group 70">
              <a:extLst>
                <a:ext uri="{FF2B5EF4-FFF2-40B4-BE49-F238E27FC236}">
                  <a16:creationId xmlns:a16="http://schemas.microsoft.com/office/drawing/2014/main" id="{CDE3DCBB-8AD7-A345-9632-87160458CADE}"/>
                </a:ext>
              </a:extLst>
            </p:cNvPr>
            <p:cNvGrpSpPr>
              <a:grpSpLocks/>
            </p:cNvGrpSpPr>
            <p:nvPr/>
          </p:nvGrpSpPr>
          <p:grpSpPr bwMode="auto">
            <a:xfrm>
              <a:off x="1720" y="2740"/>
              <a:ext cx="204" cy="88"/>
              <a:chOff x="1720" y="2740"/>
              <a:chExt cx="204" cy="88"/>
            </a:xfrm>
          </p:grpSpPr>
          <p:sp>
            <p:nvSpPr>
              <p:cNvPr id="43214" name="Line 71">
                <a:extLst>
                  <a:ext uri="{FF2B5EF4-FFF2-40B4-BE49-F238E27FC236}">
                    <a16:creationId xmlns:a16="http://schemas.microsoft.com/office/drawing/2014/main" id="{C45AF258-6204-504A-86CC-249819CB27AD}"/>
                  </a:ext>
                </a:extLst>
              </p:cNvPr>
              <p:cNvSpPr>
                <a:spLocks noChangeShapeType="1"/>
              </p:cNvSpPr>
              <p:nvPr/>
            </p:nvSpPr>
            <p:spPr bwMode="auto">
              <a:xfrm>
                <a:off x="1720" y="2784"/>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15" name="Line 72">
                <a:extLst>
                  <a:ext uri="{FF2B5EF4-FFF2-40B4-BE49-F238E27FC236}">
                    <a16:creationId xmlns:a16="http://schemas.microsoft.com/office/drawing/2014/main" id="{CE1569B7-9E29-E74F-AB71-7FAA970059C0}"/>
                  </a:ext>
                </a:extLst>
              </p:cNvPr>
              <p:cNvSpPr>
                <a:spLocks noChangeShapeType="1"/>
              </p:cNvSpPr>
              <p:nvPr/>
            </p:nvSpPr>
            <p:spPr bwMode="auto">
              <a:xfrm>
                <a:off x="1924" y="2740"/>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211" name="Group 73">
              <a:extLst>
                <a:ext uri="{FF2B5EF4-FFF2-40B4-BE49-F238E27FC236}">
                  <a16:creationId xmlns:a16="http://schemas.microsoft.com/office/drawing/2014/main" id="{0B5F8EA6-29EA-664B-8B01-4461A1A61971}"/>
                </a:ext>
              </a:extLst>
            </p:cNvPr>
            <p:cNvGrpSpPr>
              <a:grpSpLocks/>
            </p:cNvGrpSpPr>
            <p:nvPr/>
          </p:nvGrpSpPr>
          <p:grpSpPr bwMode="auto">
            <a:xfrm>
              <a:off x="1928" y="2740"/>
              <a:ext cx="204" cy="88"/>
              <a:chOff x="1928" y="2740"/>
              <a:chExt cx="204" cy="88"/>
            </a:xfrm>
          </p:grpSpPr>
          <p:sp>
            <p:nvSpPr>
              <p:cNvPr id="43212" name="Line 74">
                <a:extLst>
                  <a:ext uri="{FF2B5EF4-FFF2-40B4-BE49-F238E27FC236}">
                    <a16:creationId xmlns:a16="http://schemas.microsoft.com/office/drawing/2014/main" id="{00914A89-EB86-F143-AC25-D0938589674A}"/>
                  </a:ext>
                </a:extLst>
              </p:cNvPr>
              <p:cNvSpPr>
                <a:spLocks noChangeShapeType="1"/>
              </p:cNvSpPr>
              <p:nvPr/>
            </p:nvSpPr>
            <p:spPr bwMode="auto">
              <a:xfrm>
                <a:off x="1928" y="2784"/>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13" name="Line 75">
                <a:extLst>
                  <a:ext uri="{FF2B5EF4-FFF2-40B4-BE49-F238E27FC236}">
                    <a16:creationId xmlns:a16="http://schemas.microsoft.com/office/drawing/2014/main" id="{ACFACF5B-9A4A-F848-8226-05B7CE6F301C}"/>
                  </a:ext>
                </a:extLst>
              </p:cNvPr>
              <p:cNvSpPr>
                <a:spLocks noChangeShapeType="1"/>
              </p:cNvSpPr>
              <p:nvPr/>
            </p:nvSpPr>
            <p:spPr bwMode="auto">
              <a:xfrm>
                <a:off x="2132" y="2740"/>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3041" name="Group 76">
            <a:extLst>
              <a:ext uri="{FF2B5EF4-FFF2-40B4-BE49-F238E27FC236}">
                <a16:creationId xmlns:a16="http://schemas.microsoft.com/office/drawing/2014/main" id="{C8921664-FA8C-0243-BA3E-66F06D581A0F}"/>
              </a:ext>
            </a:extLst>
          </p:cNvPr>
          <p:cNvGrpSpPr>
            <a:grpSpLocks/>
          </p:cNvGrpSpPr>
          <p:nvPr/>
        </p:nvGrpSpPr>
        <p:grpSpPr bwMode="auto">
          <a:xfrm>
            <a:off x="996950" y="4806950"/>
            <a:ext cx="2127250" cy="139700"/>
            <a:chOff x="680" y="3028"/>
            <a:chExt cx="1452" cy="88"/>
          </a:xfrm>
        </p:grpSpPr>
        <p:grpSp>
          <p:nvGrpSpPr>
            <p:cNvPr id="43184" name="Group 77">
              <a:extLst>
                <a:ext uri="{FF2B5EF4-FFF2-40B4-BE49-F238E27FC236}">
                  <a16:creationId xmlns:a16="http://schemas.microsoft.com/office/drawing/2014/main" id="{6BC31E71-C8CA-C84D-B947-982AD15A7099}"/>
                </a:ext>
              </a:extLst>
            </p:cNvPr>
            <p:cNvGrpSpPr>
              <a:grpSpLocks/>
            </p:cNvGrpSpPr>
            <p:nvPr/>
          </p:nvGrpSpPr>
          <p:grpSpPr bwMode="auto">
            <a:xfrm>
              <a:off x="680" y="3028"/>
              <a:ext cx="204" cy="88"/>
              <a:chOff x="680" y="3028"/>
              <a:chExt cx="204" cy="88"/>
            </a:xfrm>
          </p:grpSpPr>
          <p:sp>
            <p:nvSpPr>
              <p:cNvPr id="43203" name="Line 78">
                <a:extLst>
                  <a:ext uri="{FF2B5EF4-FFF2-40B4-BE49-F238E27FC236}">
                    <a16:creationId xmlns:a16="http://schemas.microsoft.com/office/drawing/2014/main" id="{F84669C6-7EAA-C547-A486-0A4590CC958E}"/>
                  </a:ext>
                </a:extLst>
              </p:cNvPr>
              <p:cNvSpPr>
                <a:spLocks noChangeShapeType="1"/>
              </p:cNvSpPr>
              <p:nvPr/>
            </p:nvSpPr>
            <p:spPr bwMode="auto">
              <a:xfrm>
                <a:off x="680" y="3072"/>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04" name="Line 79">
                <a:extLst>
                  <a:ext uri="{FF2B5EF4-FFF2-40B4-BE49-F238E27FC236}">
                    <a16:creationId xmlns:a16="http://schemas.microsoft.com/office/drawing/2014/main" id="{18D82EA3-3693-9644-B089-D1B63B240162}"/>
                  </a:ext>
                </a:extLst>
              </p:cNvPr>
              <p:cNvSpPr>
                <a:spLocks noChangeShapeType="1"/>
              </p:cNvSpPr>
              <p:nvPr/>
            </p:nvSpPr>
            <p:spPr bwMode="auto">
              <a:xfrm>
                <a:off x="884" y="3028"/>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85" name="Group 80">
              <a:extLst>
                <a:ext uri="{FF2B5EF4-FFF2-40B4-BE49-F238E27FC236}">
                  <a16:creationId xmlns:a16="http://schemas.microsoft.com/office/drawing/2014/main" id="{D6C77F77-594E-2A48-8DAD-78F7F98848A0}"/>
                </a:ext>
              </a:extLst>
            </p:cNvPr>
            <p:cNvGrpSpPr>
              <a:grpSpLocks/>
            </p:cNvGrpSpPr>
            <p:nvPr/>
          </p:nvGrpSpPr>
          <p:grpSpPr bwMode="auto">
            <a:xfrm>
              <a:off x="888" y="3028"/>
              <a:ext cx="204" cy="88"/>
              <a:chOff x="888" y="3028"/>
              <a:chExt cx="204" cy="88"/>
            </a:xfrm>
          </p:grpSpPr>
          <p:sp>
            <p:nvSpPr>
              <p:cNvPr id="43201" name="Line 81">
                <a:extLst>
                  <a:ext uri="{FF2B5EF4-FFF2-40B4-BE49-F238E27FC236}">
                    <a16:creationId xmlns:a16="http://schemas.microsoft.com/office/drawing/2014/main" id="{6A91AB5C-5B82-B247-8C64-0EEE077F9943}"/>
                  </a:ext>
                </a:extLst>
              </p:cNvPr>
              <p:cNvSpPr>
                <a:spLocks noChangeShapeType="1"/>
              </p:cNvSpPr>
              <p:nvPr/>
            </p:nvSpPr>
            <p:spPr bwMode="auto">
              <a:xfrm>
                <a:off x="888" y="3072"/>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02" name="Line 82">
                <a:extLst>
                  <a:ext uri="{FF2B5EF4-FFF2-40B4-BE49-F238E27FC236}">
                    <a16:creationId xmlns:a16="http://schemas.microsoft.com/office/drawing/2014/main" id="{95B92522-2166-874E-95A3-0CF36184EABA}"/>
                  </a:ext>
                </a:extLst>
              </p:cNvPr>
              <p:cNvSpPr>
                <a:spLocks noChangeShapeType="1"/>
              </p:cNvSpPr>
              <p:nvPr/>
            </p:nvSpPr>
            <p:spPr bwMode="auto">
              <a:xfrm>
                <a:off x="1092" y="3028"/>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86" name="Group 83">
              <a:extLst>
                <a:ext uri="{FF2B5EF4-FFF2-40B4-BE49-F238E27FC236}">
                  <a16:creationId xmlns:a16="http://schemas.microsoft.com/office/drawing/2014/main" id="{4769FBBB-7423-0C40-AC5F-4FD6B182CC00}"/>
                </a:ext>
              </a:extLst>
            </p:cNvPr>
            <p:cNvGrpSpPr>
              <a:grpSpLocks/>
            </p:cNvGrpSpPr>
            <p:nvPr/>
          </p:nvGrpSpPr>
          <p:grpSpPr bwMode="auto">
            <a:xfrm>
              <a:off x="1096" y="3028"/>
              <a:ext cx="204" cy="88"/>
              <a:chOff x="1096" y="3028"/>
              <a:chExt cx="204" cy="88"/>
            </a:xfrm>
          </p:grpSpPr>
          <p:sp>
            <p:nvSpPr>
              <p:cNvPr id="43199" name="Line 84">
                <a:extLst>
                  <a:ext uri="{FF2B5EF4-FFF2-40B4-BE49-F238E27FC236}">
                    <a16:creationId xmlns:a16="http://schemas.microsoft.com/office/drawing/2014/main" id="{396A4E95-884E-844D-B7AF-47C5F3907467}"/>
                  </a:ext>
                </a:extLst>
              </p:cNvPr>
              <p:cNvSpPr>
                <a:spLocks noChangeShapeType="1"/>
              </p:cNvSpPr>
              <p:nvPr/>
            </p:nvSpPr>
            <p:spPr bwMode="auto">
              <a:xfrm>
                <a:off x="1096" y="3072"/>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00" name="Line 85">
                <a:extLst>
                  <a:ext uri="{FF2B5EF4-FFF2-40B4-BE49-F238E27FC236}">
                    <a16:creationId xmlns:a16="http://schemas.microsoft.com/office/drawing/2014/main" id="{D602F904-76CF-7D4A-941B-D89F3DD346A0}"/>
                  </a:ext>
                </a:extLst>
              </p:cNvPr>
              <p:cNvSpPr>
                <a:spLocks noChangeShapeType="1"/>
              </p:cNvSpPr>
              <p:nvPr/>
            </p:nvSpPr>
            <p:spPr bwMode="auto">
              <a:xfrm>
                <a:off x="1300" y="3028"/>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87" name="Group 86">
              <a:extLst>
                <a:ext uri="{FF2B5EF4-FFF2-40B4-BE49-F238E27FC236}">
                  <a16:creationId xmlns:a16="http://schemas.microsoft.com/office/drawing/2014/main" id="{7157FF68-18F6-0D4B-8336-D1A5D344F41F}"/>
                </a:ext>
              </a:extLst>
            </p:cNvPr>
            <p:cNvGrpSpPr>
              <a:grpSpLocks/>
            </p:cNvGrpSpPr>
            <p:nvPr/>
          </p:nvGrpSpPr>
          <p:grpSpPr bwMode="auto">
            <a:xfrm>
              <a:off x="1304" y="3028"/>
              <a:ext cx="204" cy="88"/>
              <a:chOff x="1304" y="3028"/>
              <a:chExt cx="204" cy="88"/>
            </a:xfrm>
          </p:grpSpPr>
          <p:sp>
            <p:nvSpPr>
              <p:cNvPr id="43197" name="Line 87">
                <a:extLst>
                  <a:ext uri="{FF2B5EF4-FFF2-40B4-BE49-F238E27FC236}">
                    <a16:creationId xmlns:a16="http://schemas.microsoft.com/office/drawing/2014/main" id="{62C9D27F-E370-A442-84E6-DE1C6407961F}"/>
                  </a:ext>
                </a:extLst>
              </p:cNvPr>
              <p:cNvSpPr>
                <a:spLocks noChangeShapeType="1"/>
              </p:cNvSpPr>
              <p:nvPr/>
            </p:nvSpPr>
            <p:spPr bwMode="auto">
              <a:xfrm>
                <a:off x="1304" y="3072"/>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98" name="Line 88">
                <a:extLst>
                  <a:ext uri="{FF2B5EF4-FFF2-40B4-BE49-F238E27FC236}">
                    <a16:creationId xmlns:a16="http://schemas.microsoft.com/office/drawing/2014/main" id="{37699D78-80F3-3F4C-BA7B-C66AEEFF28B1}"/>
                  </a:ext>
                </a:extLst>
              </p:cNvPr>
              <p:cNvSpPr>
                <a:spLocks noChangeShapeType="1"/>
              </p:cNvSpPr>
              <p:nvPr/>
            </p:nvSpPr>
            <p:spPr bwMode="auto">
              <a:xfrm>
                <a:off x="1508" y="3028"/>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88" name="Group 89">
              <a:extLst>
                <a:ext uri="{FF2B5EF4-FFF2-40B4-BE49-F238E27FC236}">
                  <a16:creationId xmlns:a16="http://schemas.microsoft.com/office/drawing/2014/main" id="{7C74385A-8140-B243-AF7B-47FEBDD9152E}"/>
                </a:ext>
              </a:extLst>
            </p:cNvPr>
            <p:cNvGrpSpPr>
              <a:grpSpLocks/>
            </p:cNvGrpSpPr>
            <p:nvPr/>
          </p:nvGrpSpPr>
          <p:grpSpPr bwMode="auto">
            <a:xfrm>
              <a:off x="1512" y="3028"/>
              <a:ext cx="204" cy="88"/>
              <a:chOff x="1512" y="3028"/>
              <a:chExt cx="204" cy="88"/>
            </a:xfrm>
          </p:grpSpPr>
          <p:sp>
            <p:nvSpPr>
              <p:cNvPr id="43195" name="Line 90">
                <a:extLst>
                  <a:ext uri="{FF2B5EF4-FFF2-40B4-BE49-F238E27FC236}">
                    <a16:creationId xmlns:a16="http://schemas.microsoft.com/office/drawing/2014/main" id="{DDA89258-555F-E643-8ADB-BFB0AE70EFCA}"/>
                  </a:ext>
                </a:extLst>
              </p:cNvPr>
              <p:cNvSpPr>
                <a:spLocks noChangeShapeType="1"/>
              </p:cNvSpPr>
              <p:nvPr/>
            </p:nvSpPr>
            <p:spPr bwMode="auto">
              <a:xfrm>
                <a:off x="1512" y="3072"/>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96" name="Line 91">
                <a:extLst>
                  <a:ext uri="{FF2B5EF4-FFF2-40B4-BE49-F238E27FC236}">
                    <a16:creationId xmlns:a16="http://schemas.microsoft.com/office/drawing/2014/main" id="{C9F8ED04-D540-2347-9821-D403822C7F6C}"/>
                  </a:ext>
                </a:extLst>
              </p:cNvPr>
              <p:cNvSpPr>
                <a:spLocks noChangeShapeType="1"/>
              </p:cNvSpPr>
              <p:nvPr/>
            </p:nvSpPr>
            <p:spPr bwMode="auto">
              <a:xfrm>
                <a:off x="1716" y="3028"/>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89" name="Group 92">
              <a:extLst>
                <a:ext uri="{FF2B5EF4-FFF2-40B4-BE49-F238E27FC236}">
                  <a16:creationId xmlns:a16="http://schemas.microsoft.com/office/drawing/2014/main" id="{B48A7FBC-2A04-EB4F-A579-23AB274BBE89}"/>
                </a:ext>
              </a:extLst>
            </p:cNvPr>
            <p:cNvGrpSpPr>
              <a:grpSpLocks/>
            </p:cNvGrpSpPr>
            <p:nvPr/>
          </p:nvGrpSpPr>
          <p:grpSpPr bwMode="auto">
            <a:xfrm>
              <a:off x="1720" y="3028"/>
              <a:ext cx="204" cy="88"/>
              <a:chOff x="1720" y="3028"/>
              <a:chExt cx="204" cy="88"/>
            </a:xfrm>
          </p:grpSpPr>
          <p:sp>
            <p:nvSpPr>
              <p:cNvPr id="43193" name="Line 93">
                <a:extLst>
                  <a:ext uri="{FF2B5EF4-FFF2-40B4-BE49-F238E27FC236}">
                    <a16:creationId xmlns:a16="http://schemas.microsoft.com/office/drawing/2014/main" id="{83677843-6491-9C4D-93AF-EEE9B1BC1CB3}"/>
                  </a:ext>
                </a:extLst>
              </p:cNvPr>
              <p:cNvSpPr>
                <a:spLocks noChangeShapeType="1"/>
              </p:cNvSpPr>
              <p:nvPr/>
            </p:nvSpPr>
            <p:spPr bwMode="auto">
              <a:xfrm>
                <a:off x="1720" y="3072"/>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94" name="Line 94">
                <a:extLst>
                  <a:ext uri="{FF2B5EF4-FFF2-40B4-BE49-F238E27FC236}">
                    <a16:creationId xmlns:a16="http://schemas.microsoft.com/office/drawing/2014/main" id="{6363D6E8-964A-824A-9D53-493DC19ABBC0}"/>
                  </a:ext>
                </a:extLst>
              </p:cNvPr>
              <p:cNvSpPr>
                <a:spLocks noChangeShapeType="1"/>
              </p:cNvSpPr>
              <p:nvPr/>
            </p:nvSpPr>
            <p:spPr bwMode="auto">
              <a:xfrm>
                <a:off x="1924" y="3028"/>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90" name="Group 95">
              <a:extLst>
                <a:ext uri="{FF2B5EF4-FFF2-40B4-BE49-F238E27FC236}">
                  <a16:creationId xmlns:a16="http://schemas.microsoft.com/office/drawing/2014/main" id="{0A6E18F6-B8A7-764B-8531-A08F1E719309}"/>
                </a:ext>
              </a:extLst>
            </p:cNvPr>
            <p:cNvGrpSpPr>
              <a:grpSpLocks/>
            </p:cNvGrpSpPr>
            <p:nvPr/>
          </p:nvGrpSpPr>
          <p:grpSpPr bwMode="auto">
            <a:xfrm>
              <a:off x="1928" y="3028"/>
              <a:ext cx="204" cy="88"/>
              <a:chOff x="1928" y="3028"/>
              <a:chExt cx="204" cy="88"/>
            </a:xfrm>
          </p:grpSpPr>
          <p:sp>
            <p:nvSpPr>
              <p:cNvPr id="43191" name="Line 96">
                <a:extLst>
                  <a:ext uri="{FF2B5EF4-FFF2-40B4-BE49-F238E27FC236}">
                    <a16:creationId xmlns:a16="http://schemas.microsoft.com/office/drawing/2014/main" id="{743629F8-FF75-A043-959F-41220E4B64D9}"/>
                  </a:ext>
                </a:extLst>
              </p:cNvPr>
              <p:cNvSpPr>
                <a:spLocks noChangeShapeType="1"/>
              </p:cNvSpPr>
              <p:nvPr/>
            </p:nvSpPr>
            <p:spPr bwMode="auto">
              <a:xfrm>
                <a:off x="1928" y="3072"/>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92" name="Line 97">
                <a:extLst>
                  <a:ext uri="{FF2B5EF4-FFF2-40B4-BE49-F238E27FC236}">
                    <a16:creationId xmlns:a16="http://schemas.microsoft.com/office/drawing/2014/main" id="{93141DB7-E351-7C46-8997-19B3CF9DDC8D}"/>
                  </a:ext>
                </a:extLst>
              </p:cNvPr>
              <p:cNvSpPr>
                <a:spLocks noChangeShapeType="1"/>
              </p:cNvSpPr>
              <p:nvPr/>
            </p:nvSpPr>
            <p:spPr bwMode="auto">
              <a:xfrm>
                <a:off x="2132" y="3028"/>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3042" name="Group 98">
            <a:extLst>
              <a:ext uri="{FF2B5EF4-FFF2-40B4-BE49-F238E27FC236}">
                <a16:creationId xmlns:a16="http://schemas.microsoft.com/office/drawing/2014/main" id="{8F3E4E3E-5D70-1B46-8E07-DA2EFDA05362}"/>
              </a:ext>
            </a:extLst>
          </p:cNvPr>
          <p:cNvGrpSpPr>
            <a:grpSpLocks/>
          </p:cNvGrpSpPr>
          <p:nvPr/>
        </p:nvGrpSpPr>
        <p:grpSpPr bwMode="auto">
          <a:xfrm>
            <a:off x="996950" y="5187950"/>
            <a:ext cx="2127250" cy="139700"/>
            <a:chOff x="680" y="3268"/>
            <a:chExt cx="1452" cy="88"/>
          </a:xfrm>
        </p:grpSpPr>
        <p:grpSp>
          <p:nvGrpSpPr>
            <p:cNvPr id="43163" name="Group 99">
              <a:extLst>
                <a:ext uri="{FF2B5EF4-FFF2-40B4-BE49-F238E27FC236}">
                  <a16:creationId xmlns:a16="http://schemas.microsoft.com/office/drawing/2014/main" id="{2FADDB41-B7F7-C24E-80D3-577B61201E45}"/>
                </a:ext>
              </a:extLst>
            </p:cNvPr>
            <p:cNvGrpSpPr>
              <a:grpSpLocks/>
            </p:cNvGrpSpPr>
            <p:nvPr/>
          </p:nvGrpSpPr>
          <p:grpSpPr bwMode="auto">
            <a:xfrm>
              <a:off x="680" y="3268"/>
              <a:ext cx="204" cy="88"/>
              <a:chOff x="680" y="3268"/>
              <a:chExt cx="204" cy="88"/>
            </a:xfrm>
          </p:grpSpPr>
          <p:sp>
            <p:nvSpPr>
              <p:cNvPr id="43182" name="Line 100">
                <a:extLst>
                  <a:ext uri="{FF2B5EF4-FFF2-40B4-BE49-F238E27FC236}">
                    <a16:creationId xmlns:a16="http://schemas.microsoft.com/office/drawing/2014/main" id="{B33E85E7-CDA4-A74E-9EA6-03815DE368BC}"/>
                  </a:ext>
                </a:extLst>
              </p:cNvPr>
              <p:cNvSpPr>
                <a:spLocks noChangeShapeType="1"/>
              </p:cNvSpPr>
              <p:nvPr/>
            </p:nvSpPr>
            <p:spPr bwMode="auto">
              <a:xfrm>
                <a:off x="680" y="3312"/>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83" name="Line 101">
                <a:extLst>
                  <a:ext uri="{FF2B5EF4-FFF2-40B4-BE49-F238E27FC236}">
                    <a16:creationId xmlns:a16="http://schemas.microsoft.com/office/drawing/2014/main" id="{CBDE4BB4-B12D-CD44-811D-B89E0C88F609}"/>
                  </a:ext>
                </a:extLst>
              </p:cNvPr>
              <p:cNvSpPr>
                <a:spLocks noChangeShapeType="1"/>
              </p:cNvSpPr>
              <p:nvPr/>
            </p:nvSpPr>
            <p:spPr bwMode="auto">
              <a:xfrm>
                <a:off x="884" y="3268"/>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64" name="Group 102">
              <a:extLst>
                <a:ext uri="{FF2B5EF4-FFF2-40B4-BE49-F238E27FC236}">
                  <a16:creationId xmlns:a16="http://schemas.microsoft.com/office/drawing/2014/main" id="{4F89E742-6959-FB4F-9BF3-3D57DFB787EE}"/>
                </a:ext>
              </a:extLst>
            </p:cNvPr>
            <p:cNvGrpSpPr>
              <a:grpSpLocks/>
            </p:cNvGrpSpPr>
            <p:nvPr/>
          </p:nvGrpSpPr>
          <p:grpSpPr bwMode="auto">
            <a:xfrm>
              <a:off x="888" y="3268"/>
              <a:ext cx="204" cy="88"/>
              <a:chOff x="888" y="3268"/>
              <a:chExt cx="204" cy="88"/>
            </a:xfrm>
          </p:grpSpPr>
          <p:sp>
            <p:nvSpPr>
              <p:cNvPr id="43180" name="Line 103">
                <a:extLst>
                  <a:ext uri="{FF2B5EF4-FFF2-40B4-BE49-F238E27FC236}">
                    <a16:creationId xmlns:a16="http://schemas.microsoft.com/office/drawing/2014/main" id="{B36B0582-2F2E-CE42-8515-1101A529D637}"/>
                  </a:ext>
                </a:extLst>
              </p:cNvPr>
              <p:cNvSpPr>
                <a:spLocks noChangeShapeType="1"/>
              </p:cNvSpPr>
              <p:nvPr/>
            </p:nvSpPr>
            <p:spPr bwMode="auto">
              <a:xfrm>
                <a:off x="888" y="3312"/>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81" name="Line 104">
                <a:extLst>
                  <a:ext uri="{FF2B5EF4-FFF2-40B4-BE49-F238E27FC236}">
                    <a16:creationId xmlns:a16="http://schemas.microsoft.com/office/drawing/2014/main" id="{A2A0EBAC-933C-1849-A09E-C59B04C2EAC1}"/>
                  </a:ext>
                </a:extLst>
              </p:cNvPr>
              <p:cNvSpPr>
                <a:spLocks noChangeShapeType="1"/>
              </p:cNvSpPr>
              <p:nvPr/>
            </p:nvSpPr>
            <p:spPr bwMode="auto">
              <a:xfrm>
                <a:off x="1092" y="3268"/>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65" name="Group 105">
              <a:extLst>
                <a:ext uri="{FF2B5EF4-FFF2-40B4-BE49-F238E27FC236}">
                  <a16:creationId xmlns:a16="http://schemas.microsoft.com/office/drawing/2014/main" id="{3EFC1A83-C95B-D349-804B-7FBF2D43D35A}"/>
                </a:ext>
              </a:extLst>
            </p:cNvPr>
            <p:cNvGrpSpPr>
              <a:grpSpLocks/>
            </p:cNvGrpSpPr>
            <p:nvPr/>
          </p:nvGrpSpPr>
          <p:grpSpPr bwMode="auto">
            <a:xfrm>
              <a:off x="1096" y="3268"/>
              <a:ext cx="204" cy="88"/>
              <a:chOff x="1096" y="3268"/>
              <a:chExt cx="204" cy="88"/>
            </a:xfrm>
          </p:grpSpPr>
          <p:sp>
            <p:nvSpPr>
              <p:cNvPr id="43178" name="Line 106">
                <a:extLst>
                  <a:ext uri="{FF2B5EF4-FFF2-40B4-BE49-F238E27FC236}">
                    <a16:creationId xmlns:a16="http://schemas.microsoft.com/office/drawing/2014/main" id="{76585116-484E-B44A-8984-2936710F3518}"/>
                  </a:ext>
                </a:extLst>
              </p:cNvPr>
              <p:cNvSpPr>
                <a:spLocks noChangeShapeType="1"/>
              </p:cNvSpPr>
              <p:nvPr/>
            </p:nvSpPr>
            <p:spPr bwMode="auto">
              <a:xfrm>
                <a:off x="1096" y="3312"/>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79" name="Line 107">
                <a:extLst>
                  <a:ext uri="{FF2B5EF4-FFF2-40B4-BE49-F238E27FC236}">
                    <a16:creationId xmlns:a16="http://schemas.microsoft.com/office/drawing/2014/main" id="{2DD21824-F6BE-F44A-AA41-02AF6F067FE7}"/>
                  </a:ext>
                </a:extLst>
              </p:cNvPr>
              <p:cNvSpPr>
                <a:spLocks noChangeShapeType="1"/>
              </p:cNvSpPr>
              <p:nvPr/>
            </p:nvSpPr>
            <p:spPr bwMode="auto">
              <a:xfrm>
                <a:off x="1300" y="3268"/>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66" name="Group 108">
              <a:extLst>
                <a:ext uri="{FF2B5EF4-FFF2-40B4-BE49-F238E27FC236}">
                  <a16:creationId xmlns:a16="http://schemas.microsoft.com/office/drawing/2014/main" id="{80DE9AD9-3A4C-2041-B50B-0B8702DFC55A}"/>
                </a:ext>
              </a:extLst>
            </p:cNvPr>
            <p:cNvGrpSpPr>
              <a:grpSpLocks/>
            </p:cNvGrpSpPr>
            <p:nvPr/>
          </p:nvGrpSpPr>
          <p:grpSpPr bwMode="auto">
            <a:xfrm>
              <a:off x="1304" y="3268"/>
              <a:ext cx="204" cy="88"/>
              <a:chOff x="1304" y="3268"/>
              <a:chExt cx="204" cy="88"/>
            </a:xfrm>
          </p:grpSpPr>
          <p:sp>
            <p:nvSpPr>
              <p:cNvPr id="43176" name="Line 109">
                <a:extLst>
                  <a:ext uri="{FF2B5EF4-FFF2-40B4-BE49-F238E27FC236}">
                    <a16:creationId xmlns:a16="http://schemas.microsoft.com/office/drawing/2014/main" id="{5AD3DB56-53D2-2D4C-9036-5D116F3FCDA9}"/>
                  </a:ext>
                </a:extLst>
              </p:cNvPr>
              <p:cNvSpPr>
                <a:spLocks noChangeShapeType="1"/>
              </p:cNvSpPr>
              <p:nvPr/>
            </p:nvSpPr>
            <p:spPr bwMode="auto">
              <a:xfrm>
                <a:off x="1304" y="3312"/>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77" name="Line 110">
                <a:extLst>
                  <a:ext uri="{FF2B5EF4-FFF2-40B4-BE49-F238E27FC236}">
                    <a16:creationId xmlns:a16="http://schemas.microsoft.com/office/drawing/2014/main" id="{AC2AFB8B-01BD-9E46-9437-728D1ED00FD6}"/>
                  </a:ext>
                </a:extLst>
              </p:cNvPr>
              <p:cNvSpPr>
                <a:spLocks noChangeShapeType="1"/>
              </p:cNvSpPr>
              <p:nvPr/>
            </p:nvSpPr>
            <p:spPr bwMode="auto">
              <a:xfrm>
                <a:off x="1508" y="3268"/>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67" name="Group 111">
              <a:extLst>
                <a:ext uri="{FF2B5EF4-FFF2-40B4-BE49-F238E27FC236}">
                  <a16:creationId xmlns:a16="http://schemas.microsoft.com/office/drawing/2014/main" id="{18227A10-B83F-8A4F-B011-6C92BD298AD8}"/>
                </a:ext>
              </a:extLst>
            </p:cNvPr>
            <p:cNvGrpSpPr>
              <a:grpSpLocks/>
            </p:cNvGrpSpPr>
            <p:nvPr/>
          </p:nvGrpSpPr>
          <p:grpSpPr bwMode="auto">
            <a:xfrm>
              <a:off x="1512" y="3268"/>
              <a:ext cx="204" cy="88"/>
              <a:chOff x="1512" y="3268"/>
              <a:chExt cx="204" cy="88"/>
            </a:xfrm>
          </p:grpSpPr>
          <p:sp>
            <p:nvSpPr>
              <p:cNvPr id="43174" name="Line 112">
                <a:extLst>
                  <a:ext uri="{FF2B5EF4-FFF2-40B4-BE49-F238E27FC236}">
                    <a16:creationId xmlns:a16="http://schemas.microsoft.com/office/drawing/2014/main" id="{4C937DDC-8076-6440-A3B6-2C8FDEB5AC31}"/>
                  </a:ext>
                </a:extLst>
              </p:cNvPr>
              <p:cNvSpPr>
                <a:spLocks noChangeShapeType="1"/>
              </p:cNvSpPr>
              <p:nvPr/>
            </p:nvSpPr>
            <p:spPr bwMode="auto">
              <a:xfrm>
                <a:off x="1512" y="3312"/>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75" name="Line 113">
                <a:extLst>
                  <a:ext uri="{FF2B5EF4-FFF2-40B4-BE49-F238E27FC236}">
                    <a16:creationId xmlns:a16="http://schemas.microsoft.com/office/drawing/2014/main" id="{2E4B995A-6E7C-0C4B-942C-65C6C3F1A0E1}"/>
                  </a:ext>
                </a:extLst>
              </p:cNvPr>
              <p:cNvSpPr>
                <a:spLocks noChangeShapeType="1"/>
              </p:cNvSpPr>
              <p:nvPr/>
            </p:nvSpPr>
            <p:spPr bwMode="auto">
              <a:xfrm>
                <a:off x="1716" y="3268"/>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68" name="Group 114">
              <a:extLst>
                <a:ext uri="{FF2B5EF4-FFF2-40B4-BE49-F238E27FC236}">
                  <a16:creationId xmlns:a16="http://schemas.microsoft.com/office/drawing/2014/main" id="{71B2B199-4BE9-3748-9743-8A4C367F0838}"/>
                </a:ext>
              </a:extLst>
            </p:cNvPr>
            <p:cNvGrpSpPr>
              <a:grpSpLocks/>
            </p:cNvGrpSpPr>
            <p:nvPr/>
          </p:nvGrpSpPr>
          <p:grpSpPr bwMode="auto">
            <a:xfrm>
              <a:off x="1720" y="3268"/>
              <a:ext cx="204" cy="88"/>
              <a:chOff x="1720" y="3268"/>
              <a:chExt cx="204" cy="88"/>
            </a:xfrm>
          </p:grpSpPr>
          <p:sp>
            <p:nvSpPr>
              <p:cNvPr id="43172" name="Line 115">
                <a:extLst>
                  <a:ext uri="{FF2B5EF4-FFF2-40B4-BE49-F238E27FC236}">
                    <a16:creationId xmlns:a16="http://schemas.microsoft.com/office/drawing/2014/main" id="{12081540-A29A-474E-8222-290CF5F81CD7}"/>
                  </a:ext>
                </a:extLst>
              </p:cNvPr>
              <p:cNvSpPr>
                <a:spLocks noChangeShapeType="1"/>
              </p:cNvSpPr>
              <p:nvPr/>
            </p:nvSpPr>
            <p:spPr bwMode="auto">
              <a:xfrm>
                <a:off x="1720" y="3312"/>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73" name="Line 116">
                <a:extLst>
                  <a:ext uri="{FF2B5EF4-FFF2-40B4-BE49-F238E27FC236}">
                    <a16:creationId xmlns:a16="http://schemas.microsoft.com/office/drawing/2014/main" id="{980B165C-73CA-274C-A5B4-1E6B8EE6B9A5}"/>
                  </a:ext>
                </a:extLst>
              </p:cNvPr>
              <p:cNvSpPr>
                <a:spLocks noChangeShapeType="1"/>
              </p:cNvSpPr>
              <p:nvPr/>
            </p:nvSpPr>
            <p:spPr bwMode="auto">
              <a:xfrm>
                <a:off x="1924" y="3268"/>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69" name="Group 117">
              <a:extLst>
                <a:ext uri="{FF2B5EF4-FFF2-40B4-BE49-F238E27FC236}">
                  <a16:creationId xmlns:a16="http://schemas.microsoft.com/office/drawing/2014/main" id="{EBB85237-F738-964C-AFD2-E3C66CF2C9F5}"/>
                </a:ext>
              </a:extLst>
            </p:cNvPr>
            <p:cNvGrpSpPr>
              <a:grpSpLocks/>
            </p:cNvGrpSpPr>
            <p:nvPr/>
          </p:nvGrpSpPr>
          <p:grpSpPr bwMode="auto">
            <a:xfrm>
              <a:off x="1928" y="3268"/>
              <a:ext cx="204" cy="88"/>
              <a:chOff x="1928" y="3268"/>
              <a:chExt cx="204" cy="88"/>
            </a:xfrm>
          </p:grpSpPr>
          <p:sp>
            <p:nvSpPr>
              <p:cNvPr id="43170" name="Line 118">
                <a:extLst>
                  <a:ext uri="{FF2B5EF4-FFF2-40B4-BE49-F238E27FC236}">
                    <a16:creationId xmlns:a16="http://schemas.microsoft.com/office/drawing/2014/main" id="{B073A8E5-1DC7-2B45-9AEF-028F5F112840}"/>
                  </a:ext>
                </a:extLst>
              </p:cNvPr>
              <p:cNvSpPr>
                <a:spLocks noChangeShapeType="1"/>
              </p:cNvSpPr>
              <p:nvPr/>
            </p:nvSpPr>
            <p:spPr bwMode="auto">
              <a:xfrm>
                <a:off x="1928" y="3312"/>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71" name="Line 119">
                <a:extLst>
                  <a:ext uri="{FF2B5EF4-FFF2-40B4-BE49-F238E27FC236}">
                    <a16:creationId xmlns:a16="http://schemas.microsoft.com/office/drawing/2014/main" id="{ABBD8348-CFF8-1742-ABB7-AB3393094660}"/>
                  </a:ext>
                </a:extLst>
              </p:cNvPr>
              <p:cNvSpPr>
                <a:spLocks noChangeShapeType="1"/>
              </p:cNvSpPr>
              <p:nvPr/>
            </p:nvSpPr>
            <p:spPr bwMode="auto">
              <a:xfrm>
                <a:off x="2132" y="3268"/>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3043" name="Arc 120">
            <a:extLst>
              <a:ext uri="{FF2B5EF4-FFF2-40B4-BE49-F238E27FC236}">
                <a16:creationId xmlns:a16="http://schemas.microsoft.com/office/drawing/2014/main" id="{1C343CF5-5CA8-4445-BA76-834C8010BC0C}"/>
              </a:ext>
            </a:extLst>
          </p:cNvPr>
          <p:cNvSpPr>
            <a:spLocks/>
          </p:cNvSpPr>
          <p:nvPr/>
        </p:nvSpPr>
        <p:spPr bwMode="auto">
          <a:xfrm>
            <a:off x="1306513" y="4281488"/>
            <a:ext cx="282575" cy="139700"/>
          </a:xfrm>
          <a:custGeom>
            <a:avLst/>
            <a:gdLst>
              <a:gd name="T0" fmla="*/ 0 w 43164"/>
              <a:gd name="T1" fmla="*/ 2147483646 h 21600"/>
              <a:gd name="T2" fmla="*/ 2147483646 w 43164"/>
              <a:gd name="T3" fmla="*/ 2147483646 h 21600"/>
              <a:gd name="T4" fmla="*/ 2147483646 w 43164"/>
              <a:gd name="T5" fmla="*/ 2147483646 h 21600"/>
              <a:gd name="T6" fmla="*/ 0 60000 65536"/>
              <a:gd name="T7" fmla="*/ 0 60000 65536"/>
              <a:gd name="T8" fmla="*/ 0 60000 65536"/>
              <a:gd name="T9" fmla="*/ 0 w 43164"/>
              <a:gd name="T10" fmla="*/ 0 h 21600"/>
              <a:gd name="T11" fmla="*/ 43164 w 43164"/>
              <a:gd name="T12" fmla="*/ 21600 h 21600"/>
            </a:gdLst>
            <a:ahLst/>
            <a:cxnLst>
              <a:cxn ang="T6">
                <a:pos x="T0" y="T1"/>
              </a:cxn>
              <a:cxn ang="T7">
                <a:pos x="T2" y="T3"/>
              </a:cxn>
              <a:cxn ang="T8">
                <a:pos x="T4" y="T5"/>
              </a:cxn>
            </a:cxnLst>
            <a:rect l="T9" t="T10" r="T11" b="T12"/>
            <a:pathLst>
              <a:path w="43164" h="21600" fill="none" extrusionOk="0">
                <a:moveTo>
                  <a:pt x="0" y="21600"/>
                </a:moveTo>
                <a:cubicBezTo>
                  <a:pt x="0" y="9670"/>
                  <a:pt x="9670" y="0"/>
                  <a:pt x="21600" y="0"/>
                </a:cubicBezTo>
                <a:cubicBezTo>
                  <a:pt x="33048" y="0"/>
                  <a:pt x="42508" y="8932"/>
                  <a:pt x="43164" y="20361"/>
                </a:cubicBezTo>
              </a:path>
              <a:path w="43164" h="21600" stroke="0" extrusionOk="0">
                <a:moveTo>
                  <a:pt x="0" y="21600"/>
                </a:moveTo>
                <a:cubicBezTo>
                  <a:pt x="0" y="9670"/>
                  <a:pt x="9670" y="0"/>
                  <a:pt x="21600" y="0"/>
                </a:cubicBezTo>
                <a:cubicBezTo>
                  <a:pt x="33048" y="0"/>
                  <a:pt x="42508" y="8932"/>
                  <a:pt x="43164" y="20361"/>
                </a:cubicBezTo>
                <a:lnTo>
                  <a:pt x="21600" y="21600"/>
                </a:lnTo>
                <a:lnTo>
                  <a:pt x="0" y="21600"/>
                </a:lnTo>
                <a:close/>
              </a:path>
            </a:pathLst>
          </a:custGeom>
          <a:noFill/>
          <a:ln w="76200" cap="rnd" cmpd="tri">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44" name="Arc 121">
            <a:extLst>
              <a:ext uri="{FF2B5EF4-FFF2-40B4-BE49-F238E27FC236}">
                <a16:creationId xmlns:a16="http://schemas.microsoft.com/office/drawing/2014/main" id="{595858AE-212D-134C-9AAA-DEE8425FBE42}"/>
              </a:ext>
            </a:extLst>
          </p:cNvPr>
          <p:cNvSpPr>
            <a:spLocks/>
          </p:cNvSpPr>
          <p:nvPr/>
        </p:nvSpPr>
        <p:spPr bwMode="auto">
          <a:xfrm>
            <a:off x="1609725" y="4387850"/>
            <a:ext cx="284163" cy="133350"/>
          </a:xfrm>
          <a:custGeom>
            <a:avLst/>
            <a:gdLst>
              <a:gd name="T0" fmla="*/ 2147483646 w 42355"/>
              <a:gd name="T1" fmla="*/ 2147483646 h 21600"/>
              <a:gd name="T2" fmla="*/ 0 w 42355"/>
              <a:gd name="T3" fmla="*/ 2147483646 h 21600"/>
              <a:gd name="T4" fmla="*/ 2147483646 w 42355"/>
              <a:gd name="T5" fmla="*/ 0 h 21600"/>
              <a:gd name="T6" fmla="*/ 0 60000 65536"/>
              <a:gd name="T7" fmla="*/ 0 60000 65536"/>
              <a:gd name="T8" fmla="*/ 0 60000 65536"/>
              <a:gd name="T9" fmla="*/ 0 w 42355"/>
              <a:gd name="T10" fmla="*/ 0 h 21600"/>
              <a:gd name="T11" fmla="*/ 42355 w 42355"/>
              <a:gd name="T12" fmla="*/ 21600 h 21600"/>
            </a:gdLst>
            <a:ahLst/>
            <a:cxnLst>
              <a:cxn ang="T6">
                <a:pos x="T0" y="T1"/>
              </a:cxn>
              <a:cxn ang="T7">
                <a:pos x="T2" y="T3"/>
              </a:cxn>
              <a:cxn ang="T8">
                <a:pos x="T4" y="T5"/>
              </a:cxn>
            </a:cxnLst>
            <a:rect l="T9" t="T10" r="T11" b="T12"/>
            <a:pathLst>
              <a:path w="42355" h="21600" fill="none" extrusionOk="0">
                <a:moveTo>
                  <a:pt x="42355" y="4413"/>
                </a:moveTo>
                <a:cubicBezTo>
                  <a:pt x="40265" y="14425"/>
                  <a:pt x="31439" y="21599"/>
                  <a:pt x="21211" y="21600"/>
                </a:cubicBezTo>
                <a:cubicBezTo>
                  <a:pt x="10855" y="21600"/>
                  <a:pt x="1956" y="14250"/>
                  <a:pt x="0" y="4080"/>
                </a:cubicBezTo>
              </a:path>
              <a:path w="42355" h="21600" stroke="0" extrusionOk="0">
                <a:moveTo>
                  <a:pt x="42355" y="4413"/>
                </a:moveTo>
                <a:cubicBezTo>
                  <a:pt x="40265" y="14425"/>
                  <a:pt x="31439" y="21599"/>
                  <a:pt x="21211" y="21600"/>
                </a:cubicBezTo>
                <a:cubicBezTo>
                  <a:pt x="10855" y="21600"/>
                  <a:pt x="1956" y="14250"/>
                  <a:pt x="0" y="4080"/>
                </a:cubicBezTo>
                <a:lnTo>
                  <a:pt x="21211" y="0"/>
                </a:lnTo>
                <a:lnTo>
                  <a:pt x="42355" y="4413"/>
                </a:lnTo>
                <a:close/>
              </a:path>
            </a:pathLst>
          </a:custGeom>
          <a:noFill/>
          <a:ln w="76200" cap="rnd" cmpd="tri">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45" name="Arc 122">
            <a:extLst>
              <a:ext uri="{FF2B5EF4-FFF2-40B4-BE49-F238E27FC236}">
                <a16:creationId xmlns:a16="http://schemas.microsoft.com/office/drawing/2014/main" id="{281F12F8-A9F5-734F-8952-E211A24EA48C}"/>
              </a:ext>
            </a:extLst>
          </p:cNvPr>
          <p:cNvSpPr>
            <a:spLocks/>
          </p:cNvSpPr>
          <p:nvPr/>
        </p:nvSpPr>
        <p:spPr bwMode="auto">
          <a:xfrm>
            <a:off x="1914525" y="4227513"/>
            <a:ext cx="358775" cy="219075"/>
          </a:xfrm>
          <a:custGeom>
            <a:avLst/>
            <a:gdLst>
              <a:gd name="T0" fmla="*/ 0 w 21327"/>
              <a:gd name="T1" fmla="*/ 2147483646 h 19691"/>
              <a:gd name="T2" fmla="*/ 2147483646 w 21327"/>
              <a:gd name="T3" fmla="*/ 0 h 19691"/>
              <a:gd name="T4" fmla="*/ 2147483646 w 21327"/>
              <a:gd name="T5" fmla="*/ 2147483646 h 19691"/>
              <a:gd name="T6" fmla="*/ 0 60000 65536"/>
              <a:gd name="T7" fmla="*/ 0 60000 65536"/>
              <a:gd name="T8" fmla="*/ 0 60000 65536"/>
              <a:gd name="T9" fmla="*/ 0 w 21327"/>
              <a:gd name="T10" fmla="*/ 0 h 19691"/>
              <a:gd name="T11" fmla="*/ 21327 w 21327"/>
              <a:gd name="T12" fmla="*/ 19691 h 19691"/>
            </a:gdLst>
            <a:ahLst/>
            <a:cxnLst>
              <a:cxn ang="T6">
                <a:pos x="T0" y="T1"/>
              </a:cxn>
              <a:cxn ang="T7">
                <a:pos x="T2" y="T3"/>
              </a:cxn>
              <a:cxn ang="T8">
                <a:pos x="T4" y="T5"/>
              </a:cxn>
            </a:cxnLst>
            <a:rect l="T9" t="T10" r="T11" b="T12"/>
            <a:pathLst>
              <a:path w="21327" h="19691" fill="none" extrusionOk="0">
                <a:moveTo>
                  <a:pt x="0" y="16267"/>
                </a:moveTo>
                <a:cubicBezTo>
                  <a:pt x="1151" y="9097"/>
                  <a:pt x="5828" y="2985"/>
                  <a:pt x="12448" y="0"/>
                </a:cubicBezTo>
              </a:path>
              <a:path w="21327" h="19691" stroke="0" extrusionOk="0">
                <a:moveTo>
                  <a:pt x="0" y="16267"/>
                </a:moveTo>
                <a:cubicBezTo>
                  <a:pt x="1151" y="9097"/>
                  <a:pt x="5828" y="2985"/>
                  <a:pt x="12448" y="0"/>
                </a:cubicBezTo>
                <a:lnTo>
                  <a:pt x="21327" y="19691"/>
                </a:lnTo>
                <a:lnTo>
                  <a:pt x="0" y="16267"/>
                </a:lnTo>
                <a:close/>
              </a:path>
            </a:pathLst>
          </a:custGeom>
          <a:noFill/>
          <a:ln w="254000" cap="rnd" cmpd="tri">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46" name="Arc 123">
            <a:extLst>
              <a:ext uri="{FF2B5EF4-FFF2-40B4-BE49-F238E27FC236}">
                <a16:creationId xmlns:a16="http://schemas.microsoft.com/office/drawing/2014/main" id="{6AD30708-C5DD-604E-9D46-739A56C99050}"/>
              </a:ext>
            </a:extLst>
          </p:cNvPr>
          <p:cNvSpPr>
            <a:spLocks/>
          </p:cNvSpPr>
          <p:nvPr/>
        </p:nvSpPr>
        <p:spPr bwMode="auto">
          <a:xfrm>
            <a:off x="2109788" y="4227513"/>
            <a:ext cx="414337" cy="161925"/>
          </a:xfrm>
          <a:custGeom>
            <a:avLst/>
            <a:gdLst>
              <a:gd name="T0" fmla="*/ 0 w 22449"/>
              <a:gd name="T1" fmla="*/ 2147483646 h 21600"/>
              <a:gd name="T2" fmla="*/ 2147483646 w 22449"/>
              <a:gd name="T3" fmla="*/ 2147483646 h 21600"/>
              <a:gd name="T4" fmla="*/ 2147483646 w 22449"/>
              <a:gd name="T5" fmla="*/ 2147483646 h 21600"/>
              <a:gd name="T6" fmla="*/ 0 60000 65536"/>
              <a:gd name="T7" fmla="*/ 0 60000 65536"/>
              <a:gd name="T8" fmla="*/ 0 60000 65536"/>
              <a:gd name="T9" fmla="*/ 0 w 22449"/>
              <a:gd name="T10" fmla="*/ 0 h 21600"/>
              <a:gd name="T11" fmla="*/ 22449 w 22449"/>
              <a:gd name="T12" fmla="*/ 21600 h 21600"/>
            </a:gdLst>
            <a:ahLst/>
            <a:cxnLst>
              <a:cxn ang="T6">
                <a:pos x="T0" y="T1"/>
              </a:cxn>
              <a:cxn ang="T7">
                <a:pos x="T2" y="T3"/>
              </a:cxn>
              <a:cxn ang="T8">
                <a:pos x="T4" y="T5"/>
              </a:cxn>
            </a:cxnLst>
            <a:rect l="T9" t="T10" r="T11" b="T12"/>
            <a:pathLst>
              <a:path w="22449" h="21600" fill="none" extrusionOk="0">
                <a:moveTo>
                  <a:pt x="-1" y="52"/>
                </a:moveTo>
                <a:cubicBezTo>
                  <a:pt x="502" y="17"/>
                  <a:pt x="1006" y="-1"/>
                  <a:pt x="1511" y="0"/>
                </a:cubicBezTo>
                <a:cubicBezTo>
                  <a:pt x="11395" y="0"/>
                  <a:pt x="20019" y="6710"/>
                  <a:pt x="22448" y="16292"/>
                </a:cubicBezTo>
              </a:path>
              <a:path w="22449" h="21600" stroke="0" extrusionOk="0">
                <a:moveTo>
                  <a:pt x="-1" y="52"/>
                </a:moveTo>
                <a:cubicBezTo>
                  <a:pt x="502" y="17"/>
                  <a:pt x="1006" y="-1"/>
                  <a:pt x="1511" y="0"/>
                </a:cubicBezTo>
                <a:cubicBezTo>
                  <a:pt x="11395" y="0"/>
                  <a:pt x="20019" y="6710"/>
                  <a:pt x="22448" y="16292"/>
                </a:cubicBezTo>
                <a:lnTo>
                  <a:pt x="1511" y="21600"/>
                </a:lnTo>
                <a:lnTo>
                  <a:pt x="-1" y="52"/>
                </a:lnTo>
                <a:close/>
              </a:path>
            </a:pathLst>
          </a:custGeom>
          <a:noFill/>
          <a:ln w="254000" cap="rnd" cmpd="tri">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47" name="Arc 124">
            <a:extLst>
              <a:ext uri="{FF2B5EF4-FFF2-40B4-BE49-F238E27FC236}">
                <a16:creationId xmlns:a16="http://schemas.microsoft.com/office/drawing/2014/main" id="{986C9879-385E-F547-8DA0-040823D35812}"/>
              </a:ext>
            </a:extLst>
          </p:cNvPr>
          <p:cNvSpPr>
            <a:spLocks/>
          </p:cNvSpPr>
          <p:nvPr/>
        </p:nvSpPr>
        <p:spPr bwMode="auto">
          <a:xfrm>
            <a:off x="2794000" y="4243388"/>
            <a:ext cx="341313" cy="146050"/>
          </a:xfrm>
          <a:custGeom>
            <a:avLst/>
            <a:gdLst>
              <a:gd name="T0" fmla="*/ 0 w 42127"/>
              <a:gd name="T1" fmla="*/ 2147483646 h 21600"/>
              <a:gd name="T2" fmla="*/ 2147483646 w 42127"/>
              <a:gd name="T3" fmla="*/ 2147483646 h 21600"/>
              <a:gd name="T4" fmla="*/ 2147483646 w 42127"/>
              <a:gd name="T5" fmla="*/ 2147483646 h 21600"/>
              <a:gd name="T6" fmla="*/ 0 60000 65536"/>
              <a:gd name="T7" fmla="*/ 0 60000 65536"/>
              <a:gd name="T8" fmla="*/ 0 60000 65536"/>
              <a:gd name="T9" fmla="*/ 0 w 42127"/>
              <a:gd name="T10" fmla="*/ 0 h 21600"/>
              <a:gd name="T11" fmla="*/ 42127 w 42127"/>
              <a:gd name="T12" fmla="*/ 21600 h 21600"/>
            </a:gdLst>
            <a:ahLst/>
            <a:cxnLst>
              <a:cxn ang="T6">
                <a:pos x="T0" y="T1"/>
              </a:cxn>
              <a:cxn ang="T7">
                <a:pos x="T2" y="T3"/>
              </a:cxn>
              <a:cxn ang="T8">
                <a:pos x="T4" y="T5"/>
              </a:cxn>
            </a:cxnLst>
            <a:rect l="T9" t="T10" r="T11" b="T12"/>
            <a:pathLst>
              <a:path w="42127" h="21600" fill="none" extrusionOk="0">
                <a:moveTo>
                  <a:pt x="0" y="14876"/>
                </a:moveTo>
                <a:cubicBezTo>
                  <a:pt x="2907" y="6001"/>
                  <a:pt x="11188" y="-1"/>
                  <a:pt x="20527" y="0"/>
                </a:cubicBezTo>
                <a:cubicBezTo>
                  <a:pt x="32456" y="0"/>
                  <a:pt x="42127" y="9670"/>
                  <a:pt x="42127" y="21600"/>
                </a:cubicBezTo>
              </a:path>
              <a:path w="42127" h="21600" stroke="0" extrusionOk="0">
                <a:moveTo>
                  <a:pt x="0" y="14876"/>
                </a:moveTo>
                <a:cubicBezTo>
                  <a:pt x="2907" y="6001"/>
                  <a:pt x="11188" y="-1"/>
                  <a:pt x="20527" y="0"/>
                </a:cubicBezTo>
                <a:cubicBezTo>
                  <a:pt x="32456" y="0"/>
                  <a:pt x="42127" y="9670"/>
                  <a:pt x="42127" y="21600"/>
                </a:cubicBezTo>
                <a:lnTo>
                  <a:pt x="20527" y="21600"/>
                </a:lnTo>
                <a:lnTo>
                  <a:pt x="0" y="14876"/>
                </a:lnTo>
                <a:close/>
              </a:path>
            </a:pathLst>
          </a:custGeom>
          <a:noFill/>
          <a:ln w="76200" cap="rnd" cmpd="tri">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48" name="Arc 125">
            <a:extLst>
              <a:ext uri="{FF2B5EF4-FFF2-40B4-BE49-F238E27FC236}">
                <a16:creationId xmlns:a16="http://schemas.microsoft.com/office/drawing/2014/main" id="{E99C6AB1-3F72-F34D-8FD4-FC46266B69A9}"/>
              </a:ext>
            </a:extLst>
          </p:cNvPr>
          <p:cNvSpPr>
            <a:spLocks/>
          </p:cNvSpPr>
          <p:nvPr/>
        </p:nvSpPr>
        <p:spPr bwMode="auto">
          <a:xfrm>
            <a:off x="1328738" y="4732338"/>
            <a:ext cx="277812" cy="139700"/>
          </a:xfrm>
          <a:custGeom>
            <a:avLst/>
            <a:gdLst>
              <a:gd name="T0" fmla="*/ 0 w 43164"/>
              <a:gd name="T1" fmla="*/ 2147483646 h 21600"/>
              <a:gd name="T2" fmla="*/ 2147483646 w 43164"/>
              <a:gd name="T3" fmla="*/ 2147483646 h 21600"/>
              <a:gd name="T4" fmla="*/ 2147483646 w 43164"/>
              <a:gd name="T5" fmla="*/ 2147483646 h 21600"/>
              <a:gd name="T6" fmla="*/ 0 60000 65536"/>
              <a:gd name="T7" fmla="*/ 0 60000 65536"/>
              <a:gd name="T8" fmla="*/ 0 60000 65536"/>
              <a:gd name="T9" fmla="*/ 0 w 43164"/>
              <a:gd name="T10" fmla="*/ 0 h 21600"/>
              <a:gd name="T11" fmla="*/ 43164 w 43164"/>
              <a:gd name="T12" fmla="*/ 21600 h 21600"/>
            </a:gdLst>
            <a:ahLst/>
            <a:cxnLst>
              <a:cxn ang="T6">
                <a:pos x="T0" y="T1"/>
              </a:cxn>
              <a:cxn ang="T7">
                <a:pos x="T2" y="T3"/>
              </a:cxn>
              <a:cxn ang="T8">
                <a:pos x="T4" y="T5"/>
              </a:cxn>
            </a:cxnLst>
            <a:rect l="T9" t="T10" r="T11" b="T12"/>
            <a:pathLst>
              <a:path w="43164" h="21600" fill="none" extrusionOk="0">
                <a:moveTo>
                  <a:pt x="0" y="21600"/>
                </a:moveTo>
                <a:cubicBezTo>
                  <a:pt x="0" y="9670"/>
                  <a:pt x="9670" y="0"/>
                  <a:pt x="21600" y="0"/>
                </a:cubicBezTo>
                <a:cubicBezTo>
                  <a:pt x="33045" y="0"/>
                  <a:pt x="42504" y="8928"/>
                  <a:pt x="43164" y="20354"/>
                </a:cubicBezTo>
              </a:path>
              <a:path w="43164" h="21600" stroke="0" extrusionOk="0">
                <a:moveTo>
                  <a:pt x="0" y="21600"/>
                </a:moveTo>
                <a:cubicBezTo>
                  <a:pt x="0" y="9670"/>
                  <a:pt x="9670" y="0"/>
                  <a:pt x="21600" y="0"/>
                </a:cubicBezTo>
                <a:cubicBezTo>
                  <a:pt x="33045" y="0"/>
                  <a:pt x="42504" y="8928"/>
                  <a:pt x="43164" y="20354"/>
                </a:cubicBezTo>
                <a:lnTo>
                  <a:pt x="21600" y="21600"/>
                </a:lnTo>
                <a:lnTo>
                  <a:pt x="0" y="2160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49" name="Arc 126">
            <a:extLst>
              <a:ext uri="{FF2B5EF4-FFF2-40B4-BE49-F238E27FC236}">
                <a16:creationId xmlns:a16="http://schemas.microsoft.com/office/drawing/2014/main" id="{9402C402-EDF9-6946-90EE-20706A4AD3ED}"/>
              </a:ext>
            </a:extLst>
          </p:cNvPr>
          <p:cNvSpPr>
            <a:spLocks/>
          </p:cNvSpPr>
          <p:nvPr/>
        </p:nvSpPr>
        <p:spPr bwMode="auto">
          <a:xfrm>
            <a:off x="1622425" y="4864100"/>
            <a:ext cx="252413" cy="142875"/>
          </a:xfrm>
          <a:custGeom>
            <a:avLst/>
            <a:gdLst>
              <a:gd name="T0" fmla="*/ 2147483646 w 43178"/>
              <a:gd name="T1" fmla="*/ 2147483646 h 21600"/>
              <a:gd name="T2" fmla="*/ 0 w 43178"/>
              <a:gd name="T3" fmla="*/ 0 h 21600"/>
              <a:gd name="T4" fmla="*/ 2147483646 w 43178"/>
              <a:gd name="T5" fmla="*/ 0 h 21600"/>
              <a:gd name="T6" fmla="*/ 0 60000 65536"/>
              <a:gd name="T7" fmla="*/ 0 60000 65536"/>
              <a:gd name="T8" fmla="*/ 0 60000 65536"/>
              <a:gd name="T9" fmla="*/ 0 w 43178"/>
              <a:gd name="T10" fmla="*/ 0 h 21600"/>
              <a:gd name="T11" fmla="*/ 43178 w 43178"/>
              <a:gd name="T12" fmla="*/ 21600 h 21600"/>
            </a:gdLst>
            <a:ahLst/>
            <a:cxnLst>
              <a:cxn ang="T6">
                <a:pos x="T0" y="T1"/>
              </a:cxn>
              <a:cxn ang="T7">
                <a:pos x="T2" y="T3"/>
              </a:cxn>
              <a:cxn ang="T8">
                <a:pos x="T4" y="T5"/>
              </a:cxn>
            </a:cxnLst>
            <a:rect l="T9" t="T10" r="T11" b="T12"/>
            <a:pathLst>
              <a:path w="43178" h="21600" fill="none" extrusionOk="0">
                <a:moveTo>
                  <a:pt x="43178" y="970"/>
                </a:moveTo>
                <a:cubicBezTo>
                  <a:pt x="42659" y="12510"/>
                  <a:pt x="33152" y="21599"/>
                  <a:pt x="21600" y="21600"/>
                </a:cubicBezTo>
                <a:cubicBezTo>
                  <a:pt x="9670" y="21600"/>
                  <a:pt x="0" y="11929"/>
                  <a:pt x="0" y="0"/>
                </a:cubicBezTo>
              </a:path>
              <a:path w="43178" h="21600" stroke="0" extrusionOk="0">
                <a:moveTo>
                  <a:pt x="43178" y="970"/>
                </a:moveTo>
                <a:cubicBezTo>
                  <a:pt x="42659" y="12510"/>
                  <a:pt x="33152" y="21599"/>
                  <a:pt x="21600" y="21600"/>
                </a:cubicBezTo>
                <a:cubicBezTo>
                  <a:pt x="9670" y="21600"/>
                  <a:pt x="0" y="11929"/>
                  <a:pt x="0" y="0"/>
                </a:cubicBezTo>
                <a:lnTo>
                  <a:pt x="21600" y="0"/>
                </a:lnTo>
                <a:lnTo>
                  <a:pt x="43178" y="97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50" name="Arc 127">
            <a:extLst>
              <a:ext uri="{FF2B5EF4-FFF2-40B4-BE49-F238E27FC236}">
                <a16:creationId xmlns:a16="http://schemas.microsoft.com/office/drawing/2014/main" id="{BDF2A932-AC56-E042-952F-1A163760BE30}"/>
              </a:ext>
            </a:extLst>
          </p:cNvPr>
          <p:cNvSpPr>
            <a:spLocks/>
          </p:cNvSpPr>
          <p:nvPr/>
        </p:nvSpPr>
        <p:spPr bwMode="auto">
          <a:xfrm>
            <a:off x="1895475" y="4738688"/>
            <a:ext cx="169863" cy="139700"/>
          </a:xfrm>
          <a:custGeom>
            <a:avLst/>
            <a:gdLst>
              <a:gd name="T0" fmla="*/ 0 w 22572"/>
              <a:gd name="T1" fmla="*/ 2147483646 h 21600"/>
              <a:gd name="T2" fmla="*/ 2147483646 w 22572"/>
              <a:gd name="T3" fmla="*/ 2147483646 h 21600"/>
              <a:gd name="T4" fmla="*/ 2147483646 w 22572"/>
              <a:gd name="T5" fmla="*/ 2147483646 h 21600"/>
              <a:gd name="T6" fmla="*/ 0 60000 65536"/>
              <a:gd name="T7" fmla="*/ 0 60000 65536"/>
              <a:gd name="T8" fmla="*/ 0 60000 65536"/>
              <a:gd name="T9" fmla="*/ 0 w 22572"/>
              <a:gd name="T10" fmla="*/ 0 h 21600"/>
              <a:gd name="T11" fmla="*/ 22572 w 22572"/>
              <a:gd name="T12" fmla="*/ 21600 h 21600"/>
            </a:gdLst>
            <a:ahLst/>
            <a:cxnLst>
              <a:cxn ang="T6">
                <a:pos x="T0" y="T1"/>
              </a:cxn>
              <a:cxn ang="T7">
                <a:pos x="T2" y="T3"/>
              </a:cxn>
              <a:cxn ang="T8">
                <a:pos x="T4" y="T5"/>
              </a:cxn>
            </a:cxnLst>
            <a:rect l="T9" t="T10" r="T11" b="T12"/>
            <a:pathLst>
              <a:path w="22572" h="21600" fill="none" extrusionOk="0">
                <a:moveTo>
                  <a:pt x="0" y="21600"/>
                </a:moveTo>
                <a:cubicBezTo>
                  <a:pt x="0" y="9670"/>
                  <a:pt x="9670" y="0"/>
                  <a:pt x="21600" y="0"/>
                </a:cubicBezTo>
                <a:cubicBezTo>
                  <a:pt x="21924" y="0"/>
                  <a:pt x="22248" y="7"/>
                  <a:pt x="22572" y="21"/>
                </a:cubicBezTo>
              </a:path>
              <a:path w="22572" h="21600" stroke="0" extrusionOk="0">
                <a:moveTo>
                  <a:pt x="0" y="21600"/>
                </a:moveTo>
                <a:cubicBezTo>
                  <a:pt x="0" y="9670"/>
                  <a:pt x="9670" y="0"/>
                  <a:pt x="21600" y="0"/>
                </a:cubicBezTo>
                <a:cubicBezTo>
                  <a:pt x="21924" y="0"/>
                  <a:pt x="22248" y="7"/>
                  <a:pt x="22572" y="21"/>
                </a:cubicBezTo>
                <a:lnTo>
                  <a:pt x="21600" y="21600"/>
                </a:lnTo>
                <a:lnTo>
                  <a:pt x="0" y="2160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51" name="Line 128">
            <a:extLst>
              <a:ext uri="{FF2B5EF4-FFF2-40B4-BE49-F238E27FC236}">
                <a16:creationId xmlns:a16="http://schemas.microsoft.com/office/drawing/2014/main" id="{3686E779-33C1-DF48-8C47-2AC7433121AD}"/>
              </a:ext>
            </a:extLst>
          </p:cNvPr>
          <p:cNvSpPr>
            <a:spLocks noChangeShapeType="1"/>
          </p:cNvSpPr>
          <p:nvPr/>
        </p:nvSpPr>
        <p:spPr bwMode="auto">
          <a:xfrm>
            <a:off x="2066925" y="4727575"/>
            <a:ext cx="295275"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3052" name="Group 129">
            <a:extLst>
              <a:ext uri="{FF2B5EF4-FFF2-40B4-BE49-F238E27FC236}">
                <a16:creationId xmlns:a16="http://schemas.microsoft.com/office/drawing/2014/main" id="{42E0CCA5-F8BA-5F4B-B900-87D70F36CC19}"/>
              </a:ext>
            </a:extLst>
          </p:cNvPr>
          <p:cNvGrpSpPr>
            <a:grpSpLocks/>
          </p:cNvGrpSpPr>
          <p:nvPr/>
        </p:nvGrpSpPr>
        <p:grpSpPr bwMode="auto">
          <a:xfrm>
            <a:off x="2378075" y="4738688"/>
            <a:ext cx="696913" cy="271462"/>
            <a:chOff x="1623" y="2985"/>
            <a:chExt cx="475" cy="171"/>
          </a:xfrm>
        </p:grpSpPr>
        <p:grpSp>
          <p:nvGrpSpPr>
            <p:cNvPr id="43159" name="Group 130">
              <a:extLst>
                <a:ext uri="{FF2B5EF4-FFF2-40B4-BE49-F238E27FC236}">
                  <a16:creationId xmlns:a16="http://schemas.microsoft.com/office/drawing/2014/main" id="{6791FAF0-4C0F-3D43-88C2-19FD522A88D9}"/>
                </a:ext>
              </a:extLst>
            </p:cNvPr>
            <p:cNvGrpSpPr>
              <a:grpSpLocks/>
            </p:cNvGrpSpPr>
            <p:nvPr/>
          </p:nvGrpSpPr>
          <p:grpSpPr bwMode="auto">
            <a:xfrm>
              <a:off x="1735" y="2989"/>
              <a:ext cx="363" cy="167"/>
              <a:chOff x="1735" y="2989"/>
              <a:chExt cx="363" cy="167"/>
            </a:xfrm>
          </p:grpSpPr>
          <p:sp>
            <p:nvSpPr>
              <p:cNvPr id="43161" name="Arc 131">
                <a:extLst>
                  <a:ext uri="{FF2B5EF4-FFF2-40B4-BE49-F238E27FC236}">
                    <a16:creationId xmlns:a16="http://schemas.microsoft.com/office/drawing/2014/main" id="{049B2534-7447-024B-8C93-1A05F38A68E3}"/>
                  </a:ext>
                </a:extLst>
              </p:cNvPr>
              <p:cNvSpPr>
                <a:spLocks/>
              </p:cNvSpPr>
              <p:nvPr/>
            </p:nvSpPr>
            <p:spPr bwMode="auto">
              <a:xfrm>
                <a:off x="1922" y="2989"/>
                <a:ext cx="176" cy="88"/>
              </a:xfrm>
              <a:custGeom>
                <a:avLst/>
                <a:gdLst>
                  <a:gd name="T0" fmla="*/ 0 w 43164"/>
                  <a:gd name="T1" fmla="*/ 0 h 21600"/>
                  <a:gd name="T2" fmla="*/ 0 w 43164"/>
                  <a:gd name="T3" fmla="*/ 0 h 21600"/>
                  <a:gd name="T4" fmla="*/ 0 w 43164"/>
                  <a:gd name="T5" fmla="*/ 0 h 21600"/>
                  <a:gd name="T6" fmla="*/ 0 60000 65536"/>
                  <a:gd name="T7" fmla="*/ 0 60000 65536"/>
                  <a:gd name="T8" fmla="*/ 0 60000 65536"/>
                  <a:gd name="T9" fmla="*/ 0 w 43164"/>
                  <a:gd name="T10" fmla="*/ 0 h 21600"/>
                  <a:gd name="T11" fmla="*/ 43164 w 43164"/>
                  <a:gd name="T12" fmla="*/ 21600 h 21600"/>
                </a:gdLst>
                <a:ahLst/>
                <a:cxnLst>
                  <a:cxn ang="T6">
                    <a:pos x="T0" y="T1"/>
                  </a:cxn>
                  <a:cxn ang="T7">
                    <a:pos x="T2" y="T3"/>
                  </a:cxn>
                  <a:cxn ang="T8">
                    <a:pos x="T4" y="T5"/>
                  </a:cxn>
                </a:cxnLst>
                <a:rect l="T9" t="T10" r="T11" b="T12"/>
                <a:pathLst>
                  <a:path w="43164" h="21600" fill="none" extrusionOk="0">
                    <a:moveTo>
                      <a:pt x="0" y="21600"/>
                    </a:moveTo>
                    <a:cubicBezTo>
                      <a:pt x="0" y="9670"/>
                      <a:pt x="9670" y="0"/>
                      <a:pt x="21600" y="0"/>
                    </a:cubicBezTo>
                    <a:cubicBezTo>
                      <a:pt x="33048" y="0"/>
                      <a:pt x="42507" y="8931"/>
                      <a:pt x="43164" y="20360"/>
                    </a:cubicBezTo>
                  </a:path>
                  <a:path w="43164" h="21600" stroke="0" extrusionOk="0">
                    <a:moveTo>
                      <a:pt x="0" y="21600"/>
                    </a:moveTo>
                    <a:cubicBezTo>
                      <a:pt x="0" y="9670"/>
                      <a:pt x="9670" y="0"/>
                      <a:pt x="21600" y="0"/>
                    </a:cubicBezTo>
                    <a:cubicBezTo>
                      <a:pt x="33048" y="0"/>
                      <a:pt x="42507" y="8931"/>
                      <a:pt x="43164" y="20360"/>
                    </a:cubicBezTo>
                    <a:lnTo>
                      <a:pt x="21600" y="21600"/>
                    </a:lnTo>
                    <a:lnTo>
                      <a:pt x="0" y="2160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162" name="Arc 132">
                <a:extLst>
                  <a:ext uri="{FF2B5EF4-FFF2-40B4-BE49-F238E27FC236}">
                    <a16:creationId xmlns:a16="http://schemas.microsoft.com/office/drawing/2014/main" id="{922E2BC2-E658-9340-9E37-8B6B474B134D}"/>
                  </a:ext>
                </a:extLst>
              </p:cNvPr>
              <p:cNvSpPr>
                <a:spLocks/>
              </p:cNvSpPr>
              <p:nvPr/>
            </p:nvSpPr>
            <p:spPr bwMode="auto">
              <a:xfrm>
                <a:off x="1735" y="3068"/>
                <a:ext cx="177" cy="88"/>
              </a:xfrm>
              <a:custGeom>
                <a:avLst/>
                <a:gdLst>
                  <a:gd name="T0" fmla="*/ 0 w 43177"/>
                  <a:gd name="T1" fmla="*/ 0 h 21600"/>
                  <a:gd name="T2" fmla="*/ 0 w 43177"/>
                  <a:gd name="T3" fmla="*/ 0 h 21600"/>
                  <a:gd name="T4" fmla="*/ 0 w 43177"/>
                  <a:gd name="T5" fmla="*/ 0 h 21600"/>
                  <a:gd name="T6" fmla="*/ 0 60000 65536"/>
                  <a:gd name="T7" fmla="*/ 0 60000 65536"/>
                  <a:gd name="T8" fmla="*/ 0 60000 65536"/>
                  <a:gd name="T9" fmla="*/ 0 w 43177"/>
                  <a:gd name="T10" fmla="*/ 0 h 21600"/>
                  <a:gd name="T11" fmla="*/ 43177 w 43177"/>
                  <a:gd name="T12" fmla="*/ 21600 h 21600"/>
                </a:gdLst>
                <a:ahLst/>
                <a:cxnLst>
                  <a:cxn ang="T6">
                    <a:pos x="T0" y="T1"/>
                  </a:cxn>
                  <a:cxn ang="T7">
                    <a:pos x="T2" y="T3"/>
                  </a:cxn>
                  <a:cxn ang="T8">
                    <a:pos x="T4" y="T5"/>
                  </a:cxn>
                </a:cxnLst>
                <a:rect l="T9" t="T10" r="T11" b="T12"/>
                <a:pathLst>
                  <a:path w="43177" h="21600" fill="none" extrusionOk="0">
                    <a:moveTo>
                      <a:pt x="43176" y="997"/>
                    </a:moveTo>
                    <a:cubicBezTo>
                      <a:pt x="42643" y="12526"/>
                      <a:pt x="33141" y="21599"/>
                      <a:pt x="21600" y="21600"/>
                    </a:cubicBezTo>
                    <a:cubicBezTo>
                      <a:pt x="9670" y="21600"/>
                      <a:pt x="0" y="11929"/>
                      <a:pt x="0" y="0"/>
                    </a:cubicBezTo>
                  </a:path>
                  <a:path w="43177" h="21600" stroke="0" extrusionOk="0">
                    <a:moveTo>
                      <a:pt x="43176" y="997"/>
                    </a:moveTo>
                    <a:cubicBezTo>
                      <a:pt x="42643" y="12526"/>
                      <a:pt x="33141" y="21599"/>
                      <a:pt x="21600" y="21600"/>
                    </a:cubicBezTo>
                    <a:cubicBezTo>
                      <a:pt x="9670" y="21600"/>
                      <a:pt x="0" y="11929"/>
                      <a:pt x="0" y="0"/>
                    </a:cubicBezTo>
                    <a:lnTo>
                      <a:pt x="21600" y="0"/>
                    </a:lnTo>
                    <a:lnTo>
                      <a:pt x="43176" y="997"/>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3160" name="Arc 133">
              <a:extLst>
                <a:ext uri="{FF2B5EF4-FFF2-40B4-BE49-F238E27FC236}">
                  <a16:creationId xmlns:a16="http://schemas.microsoft.com/office/drawing/2014/main" id="{BA7E6270-5267-2743-AAE9-E83D1CE13A14}"/>
                </a:ext>
              </a:extLst>
            </p:cNvPr>
            <p:cNvSpPr>
              <a:spLocks/>
            </p:cNvSpPr>
            <p:nvPr/>
          </p:nvSpPr>
          <p:spPr bwMode="auto">
            <a:xfrm>
              <a:off x="1623" y="2985"/>
              <a:ext cx="94" cy="88"/>
            </a:xfrm>
            <a:custGeom>
              <a:avLst/>
              <a:gdLst>
                <a:gd name="T0" fmla="*/ 0 w 23286"/>
                <a:gd name="T1" fmla="*/ 0 h 21600"/>
                <a:gd name="T2" fmla="*/ 0 w 23286"/>
                <a:gd name="T3" fmla="*/ 0 h 21600"/>
                <a:gd name="T4" fmla="*/ 0 w 23286"/>
                <a:gd name="T5" fmla="*/ 0 h 21600"/>
                <a:gd name="T6" fmla="*/ 0 60000 65536"/>
                <a:gd name="T7" fmla="*/ 0 60000 65536"/>
                <a:gd name="T8" fmla="*/ 0 60000 65536"/>
                <a:gd name="T9" fmla="*/ 0 w 23286"/>
                <a:gd name="T10" fmla="*/ 0 h 21600"/>
                <a:gd name="T11" fmla="*/ 23286 w 23286"/>
                <a:gd name="T12" fmla="*/ 21600 h 21600"/>
              </a:gdLst>
              <a:ahLst/>
              <a:cxnLst>
                <a:cxn ang="T6">
                  <a:pos x="T0" y="T1"/>
                </a:cxn>
                <a:cxn ang="T7">
                  <a:pos x="T2" y="T3"/>
                </a:cxn>
                <a:cxn ang="T8">
                  <a:pos x="T4" y="T5"/>
                </a:cxn>
              </a:cxnLst>
              <a:rect l="T9" t="T10" r="T11" b="T12"/>
              <a:pathLst>
                <a:path w="23286" h="21600" fill="none" extrusionOk="0">
                  <a:moveTo>
                    <a:pt x="-1" y="68"/>
                  </a:moveTo>
                  <a:cubicBezTo>
                    <a:pt x="572" y="22"/>
                    <a:pt x="1147" y="-1"/>
                    <a:pt x="1722" y="0"/>
                  </a:cubicBezTo>
                  <a:cubicBezTo>
                    <a:pt x="13166" y="0"/>
                    <a:pt x="22625" y="8927"/>
                    <a:pt x="23285" y="20353"/>
                  </a:cubicBezTo>
                </a:path>
                <a:path w="23286" h="21600" stroke="0" extrusionOk="0">
                  <a:moveTo>
                    <a:pt x="-1" y="68"/>
                  </a:moveTo>
                  <a:cubicBezTo>
                    <a:pt x="572" y="22"/>
                    <a:pt x="1147" y="-1"/>
                    <a:pt x="1722" y="0"/>
                  </a:cubicBezTo>
                  <a:cubicBezTo>
                    <a:pt x="13166" y="0"/>
                    <a:pt x="22625" y="8927"/>
                    <a:pt x="23285" y="20353"/>
                  </a:cubicBezTo>
                  <a:lnTo>
                    <a:pt x="1722" y="21600"/>
                  </a:lnTo>
                  <a:lnTo>
                    <a:pt x="-1" y="68"/>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3053" name="Arc 134">
            <a:extLst>
              <a:ext uri="{FF2B5EF4-FFF2-40B4-BE49-F238E27FC236}">
                <a16:creationId xmlns:a16="http://schemas.microsoft.com/office/drawing/2014/main" id="{194C6B8E-39F4-2540-9B03-93A996BBDBEA}"/>
              </a:ext>
            </a:extLst>
          </p:cNvPr>
          <p:cNvSpPr>
            <a:spLocks/>
          </p:cNvSpPr>
          <p:nvPr/>
        </p:nvSpPr>
        <p:spPr bwMode="auto">
          <a:xfrm>
            <a:off x="1133475" y="4867275"/>
            <a:ext cx="171450" cy="139700"/>
          </a:xfrm>
          <a:custGeom>
            <a:avLst/>
            <a:gdLst>
              <a:gd name="T0" fmla="*/ 2147483646 w 26664"/>
              <a:gd name="T1" fmla="*/ 2147483646 h 21600"/>
              <a:gd name="T2" fmla="*/ 0 w 26664"/>
              <a:gd name="T3" fmla="*/ 2147483646 h 21600"/>
              <a:gd name="T4" fmla="*/ 2147483646 w 26664"/>
              <a:gd name="T5" fmla="*/ 0 h 21600"/>
              <a:gd name="T6" fmla="*/ 0 60000 65536"/>
              <a:gd name="T7" fmla="*/ 0 60000 65536"/>
              <a:gd name="T8" fmla="*/ 0 60000 65536"/>
              <a:gd name="T9" fmla="*/ 0 w 26664"/>
              <a:gd name="T10" fmla="*/ 0 h 21600"/>
              <a:gd name="T11" fmla="*/ 26664 w 26664"/>
              <a:gd name="T12" fmla="*/ 21600 h 21600"/>
            </a:gdLst>
            <a:ahLst/>
            <a:cxnLst>
              <a:cxn ang="T6">
                <a:pos x="T0" y="T1"/>
              </a:cxn>
              <a:cxn ang="T7">
                <a:pos x="T2" y="T3"/>
              </a:cxn>
              <a:cxn ang="T8">
                <a:pos x="T4" y="T5"/>
              </a:cxn>
            </a:cxnLst>
            <a:rect l="T9" t="T10" r="T11" b="T12"/>
            <a:pathLst>
              <a:path w="26664" h="21600" fill="none" extrusionOk="0">
                <a:moveTo>
                  <a:pt x="26664" y="991"/>
                </a:moveTo>
                <a:cubicBezTo>
                  <a:pt x="26134" y="12522"/>
                  <a:pt x="16631" y="21599"/>
                  <a:pt x="5087" y="21600"/>
                </a:cubicBezTo>
                <a:cubicBezTo>
                  <a:pt x="3373" y="21600"/>
                  <a:pt x="1665" y="21396"/>
                  <a:pt x="0" y="20992"/>
                </a:cubicBezTo>
              </a:path>
              <a:path w="26664" h="21600" stroke="0" extrusionOk="0">
                <a:moveTo>
                  <a:pt x="26664" y="991"/>
                </a:moveTo>
                <a:cubicBezTo>
                  <a:pt x="26134" y="12522"/>
                  <a:pt x="16631" y="21599"/>
                  <a:pt x="5087" y="21600"/>
                </a:cubicBezTo>
                <a:cubicBezTo>
                  <a:pt x="3373" y="21600"/>
                  <a:pt x="1665" y="21396"/>
                  <a:pt x="0" y="20992"/>
                </a:cubicBezTo>
                <a:lnTo>
                  <a:pt x="5087" y="0"/>
                </a:lnTo>
                <a:lnTo>
                  <a:pt x="26664" y="991"/>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54" name="Line 135">
            <a:extLst>
              <a:ext uri="{FF2B5EF4-FFF2-40B4-BE49-F238E27FC236}">
                <a16:creationId xmlns:a16="http://schemas.microsoft.com/office/drawing/2014/main" id="{3DD59B7E-1EFE-C844-B7FB-226B812D55D7}"/>
              </a:ext>
            </a:extLst>
          </p:cNvPr>
          <p:cNvSpPr>
            <a:spLocks noChangeShapeType="1"/>
          </p:cNvSpPr>
          <p:nvPr/>
        </p:nvSpPr>
        <p:spPr bwMode="auto">
          <a:xfrm flipV="1">
            <a:off x="1320800" y="5086350"/>
            <a:ext cx="0" cy="1809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5" name="Line 136">
            <a:extLst>
              <a:ext uri="{FF2B5EF4-FFF2-40B4-BE49-F238E27FC236}">
                <a16:creationId xmlns:a16="http://schemas.microsoft.com/office/drawing/2014/main" id="{B6F193F1-290E-1B49-902B-33CD0B8902A3}"/>
              </a:ext>
            </a:extLst>
          </p:cNvPr>
          <p:cNvSpPr>
            <a:spLocks noChangeShapeType="1"/>
          </p:cNvSpPr>
          <p:nvPr/>
        </p:nvSpPr>
        <p:spPr bwMode="auto">
          <a:xfrm>
            <a:off x="1331913" y="5099050"/>
            <a:ext cx="277812"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6" name="Line 137">
            <a:extLst>
              <a:ext uri="{FF2B5EF4-FFF2-40B4-BE49-F238E27FC236}">
                <a16:creationId xmlns:a16="http://schemas.microsoft.com/office/drawing/2014/main" id="{839CD2CC-8024-B845-BF15-3E0DE917A3E8}"/>
              </a:ext>
            </a:extLst>
          </p:cNvPr>
          <p:cNvSpPr>
            <a:spLocks noChangeShapeType="1"/>
          </p:cNvSpPr>
          <p:nvPr/>
        </p:nvSpPr>
        <p:spPr bwMode="auto">
          <a:xfrm>
            <a:off x="1622425" y="5111750"/>
            <a:ext cx="0" cy="13335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7" name="Line 138">
            <a:extLst>
              <a:ext uri="{FF2B5EF4-FFF2-40B4-BE49-F238E27FC236}">
                <a16:creationId xmlns:a16="http://schemas.microsoft.com/office/drawing/2014/main" id="{2AFE0FE4-1519-354B-8D43-0F2F4C14A221}"/>
              </a:ext>
            </a:extLst>
          </p:cNvPr>
          <p:cNvSpPr>
            <a:spLocks noChangeShapeType="1"/>
          </p:cNvSpPr>
          <p:nvPr/>
        </p:nvSpPr>
        <p:spPr bwMode="auto">
          <a:xfrm>
            <a:off x="1633538" y="5257800"/>
            <a:ext cx="2413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8" name="Line 139">
            <a:extLst>
              <a:ext uri="{FF2B5EF4-FFF2-40B4-BE49-F238E27FC236}">
                <a16:creationId xmlns:a16="http://schemas.microsoft.com/office/drawing/2014/main" id="{F7001799-F1E0-3C4A-AD5C-467105346932}"/>
              </a:ext>
            </a:extLst>
          </p:cNvPr>
          <p:cNvSpPr>
            <a:spLocks noChangeShapeType="1"/>
          </p:cNvSpPr>
          <p:nvPr/>
        </p:nvSpPr>
        <p:spPr bwMode="auto">
          <a:xfrm flipV="1">
            <a:off x="1885950" y="5089525"/>
            <a:ext cx="0" cy="1809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9" name="Line 140">
            <a:extLst>
              <a:ext uri="{FF2B5EF4-FFF2-40B4-BE49-F238E27FC236}">
                <a16:creationId xmlns:a16="http://schemas.microsoft.com/office/drawing/2014/main" id="{09F9BC30-85EF-FB40-9A55-73904B3D6148}"/>
              </a:ext>
            </a:extLst>
          </p:cNvPr>
          <p:cNvSpPr>
            <a:spLocks noChangeShapeType="1"/>
          </p:cNvSpPr>
          <p:nvPr/>
        </p:nvSpPr>
        <p:spPr bwMode="auto">
          <a:xfrm>
            <a:off x="1897063" y="5102225"/>
            <a:ext cx="6350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60" name="Line 141">
            <a:extLst>
              <a:ext uri="{FF2B5EF4-FFF2-40B4-BE49-F238E27FC236}">
                <a16:creationId xmlns:a16="http://schemas.microsoft.com/office/drawing/2014/main" id="{6AF35B0A-DBE8-784B-BD83-0D3FC6095D06}"/>
              </a:ext>
            </a:extLst>
          </p:cNvPr>
          <p:cNvSpPr>
            <a:spLocks noChangeShapeType="1"/>
          </p:cNvSpPr>
          <p:nvPr/>
        </p:nvSpPr>
        <p:spPr bwMode="auto">
          <a:xfrm>
            <a:off x="2543175" y="5114925"/>
            <a:ext cx="0" cy="127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61" name="Line 142">
            <a:extLst>
              <a:ext uri="{FF2B5EF4-FFF2-40B4-BE49-F238E27FC236}">
                <a16:creationId xmlns:a16="http://schemas.microsoft.com/office/drawing/2014/main" id="{9EC72E34-EFB3-464E-8458-B0B4A92C0D45}"/>
              </a:ext>
            </a:extLst>
          </p:cNvPr>
          <p:cNvSpPr>
            <a:spLocks noChangeShapeType="1"/>
          </p:cNvSpPr>
          <p:nvPr/>
        </p:nvSpPr>
        <p:spPr bwMode="auto">
          <a:xfrm>
            <a:off x="2555875" y="5254625"/>
            <a:ext cx="22383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62" name="Line 143">
            <a:extLst>
              <a:ext uri="{FF2B5EF4-FFF2-40B4-BE49-F238E27FC236}">
                <a16:creationId xmlns:a16="http://schemas.microsoft.com/office/drawing/2014/main" id="{4930D1D6-A97B-9B47-B887-2A0779DE00B1}"/>
              </a:ext>
            </a:extLst>
          </p:cNvPr>
          <p:cNvSpPr>
            <a:spLocks noChangeShapeType="1"/>
          </p:cNvSpPr>
          <p:nvPr/>
        </p:nvSpPr>
        <p:spPr bwMode="auto">
          <a:xfrm flipV="1">
            <a:off x="2790825" y="5086350"/>
            <a:ext cx="0" cy="1809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63" name="Line 144">
            <a:extLst>
              <a:ext uri="{FF2B5EF4-FFF2-40B4-BE49-F238E27FC236}">
                <a16:creationId xmlns:a16="http://schemas.microsoft.com/office/drawing/2014/main" id="{562D2B6A-0720-B740-A106-6C3B88801421}"/>
              </a:ext>
            </a:extLst>
          </p:cNvPr>
          <p:cNvSpPr>
            <a:spLocks noChangeShapeType="1"/>
          </p:cNvSpPr>
          <p:nvPr/>
        </p:nvSpPr>
        <p:spPr bwMode="auto">
          <a:xfrm>
            <a:off x="2803525" y="5099050"/>
            <a:ext cx="2540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64" name="Line 145">
            <a:extLst>
              <a:ext uri="{FF2B5EF4-FFF2-40B4-BE49-F238E27FC236}">
                <a16:creationId xmlns:a16="http://schemas.microsoft.com/office/drawing/2014/main" id="{2C0C0544-765B-5F4E-9F46-57C6D72C811C}"/>
              </a:ext>
            </a:extLst>
          </p:cNvPr>
          <p:cNvSpPr>
            <a:spLocks noChangeShapeType="1"/>
          </p:cNvSpPr>
          <p:nvPr/>
        </p:nvSpPr>
        <p:spPr bwMode="auto">
          <a:xfrm>
            <a:off x="3070225" y="5111750"/>
            <a:ext cx="0" cy="1301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65" name="Line 146">
            <a:extLst>
              <a:ext uri="{FF2B5EF4-FFF2-40B4-BE49-F238E27FC236}">
                <a16:creationId xmlns:a16="http://schemas.microsoft.com/office/drawing/2014/main" id="{ED08F571-0A80-7548-B976-F12AC57633E6}"/>
              </a:ext>
            </a:extLst>
          </p:cNvPr>
          <p:cNvSpPr>
            <a:spLocks noChangeShapeType="1"/>
          </p:cNvSpPr>
          <p:nvPr/>
        </p:nvSpPr>
        <p:spPr bwMode="auto">
          <a:xfrm>
            <a:off x="3076575" y="5254625"/>
            <a:ext cx="1174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3066" name="Group 147">
            <a:extLst>
              <a:ext uri="{FF2B5EF4-FFF2-40B4-BE49-F238E27FC236}">
                <a16:creationId xmlns:a16="http://schemas.microsoft.com/office/drawing/2014/main" id="{126869CC-2183-7D4A-BE0C-25B713871E45}"/>
              </a:ext>
            </a:extLst>
          </p:cNvPr>
          <p:cNvGrpSpPr>
            <a:grpSpLocks/>
          </p:cNvGrpSpPr>
          <p:nvPr/>
        </p:nvGrpSpPr>
        <p:grpSpPr bwMode="auto">
          <a:xfrm>
            <a:off x="1000125" y="3810000"/>
            <a:ext cx="2112963" cy="228600"/>
            <a:chOff x="682" y="2400"/>
            <a:chExt cx="1442" cy="144"/>
          </a:xfrm>
        </p:grpSpPr>
        <p:grpSp>
          <p:nvGrpSpPr>
            <p:cNvPr id="43144" name="Group 148">
              <a:extLst>
                <a:ext uri="{FF2B5EF4-FFF2-40B4-BE49-F238E27FC236}">
                  <a16:creationId xmlns:a16="http://schemas.microsoft.com/office/drawing/2014/main" id="{33C2AF14-AE51-814D-B7D9-51E2E1DC1783}"/>
                </a:ext>
              </a:extLst>
            </p:cNvPr>
            <p:cNvGrpSpPr>
              <a:grpSpLocks/>
            </p:cNvGrpSpPr>
            <p:nvPr/>
          </p:nvGrpSpPr>
          <p:grpSpPr bwMode="auto">
            <a:xfrm>
              <a:off x="884" y="2400"/>
              <a:ext cx="200" cy="136"/>
              <a:chOff x="884" y="2400"/>
              <a:chExt cx="200" cy="136"/>
            </a:xfrm>
          </p:grpSpPr>
          <p:sp>
            <p:nvSpPr>
              <p:cNvPr id="43157" name="Line 149">
                <a:extLst>
                  <a:ext uri="{FF2B5EF4-FFF2-40B4-BE49-F238E27FC236}">
                    <a16:creationId xmlns:a16="http://schemas.microsoft.com/office/drawing/2014/main" id="{F56327EC-BB54-884E-8DCD-624E6BBCB6D8}"/>
                  </a:ext>
                </a:extLst>
              </p:cNvPr>
              <p:cNvSpPr>
                <a:spLocks noChangeShapeType="1"/>
              </p:cNvSpPr>
              <p:nvPr/>
            </p:nvSpPr>
            <p:spPr bwMode="auto">
              <a:xfrm>
                <a:off x="892" y="2400"/>
                <a:ext cx="192"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58" name="Line 150">
                <a:extLst>
                  <a:ext uri="{FF2B5EF4-FFF2-40B4-BE49-F238E27FC236}">
                    <a16:creationId xmlns:a16="http://schemas.microsoft.com/office/drawing/2014/main" id="{73A10EEB-BCD6-0242-9F2B-F4D697A9A22E}"/>
                  </a:ext>
                </a:extLst>
              </p:cNvPr>
              <p:cNvSpPr>
                <a:spLocks noChangeShapeType="1"/>
              </p:cNvSpPr>
              <p:nvPr/>
            </p:nvSpPr>
            <p:spPr bwMode="auto">
              <a:xfrm>
                <a:off x="884" y="2408"/>
                <a:ext cx="0" cy="12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45" name="Group 151">
              <a:extLst>
                <a:ext uri="{FF2B5EF4-FFF2-40B4-BE49-F238E27FC236}">
                  <a16:creationId xmlns:a16="http://schemas.microsoft.com/office/drawing/2014/main" id="{0DADE2F7-FDD0-E741-A1B6-333927F4A922}"/>
                </a:ext>
              </a:extLst>
            </p:cNvPr>
            <p:cNvGrpSpPr>
              <a:grpSpLocks/>
            </p:cNvGrpSpPr>
            <p:nvPr/>
          </p:nvGrpSpPr>
          <p:grpSpPr bwMode="auto">
            <a:xfrm>
              <a:off x="1300" y="2400"/>
              <a:ext cx="200" cy="136"/>
              <a:chOff x="1300" y="2400"/>
              <a:chExt cx="200" cy="136"/>
            </a:xfrm>
          </p:grpSpPr>
          <p:sp>
            <p:nvSpPr>
              <p:cNvPr id="43155" name="Line 152">
                <a:extLst>
                  <a:ext uri="{FF2B5EF4-FFF2-40B4-BE49-F238E27FC236}">
                    <a16:creationId xmlns:a16="http://schemas.microsoft.com/office/drawing/2014/main" id="{C72A31D0-1F07-674D-8C53-9AD09F0E7343}"/>
                  </a:ext>
                </a:extLst>
              </p:cNvPr>
              <p:cNvSpPr>
                <a:spLocks noChangeShapeType="1"/>
              </p:cNvSpPr>
              <p:nvPr/>
            </p:nvSpPr>
            <p:spPr bwMode="auto">
              <a:xfrm>
                <a:off x="1308" y="2400"/>
                <a:ext cx="192"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56" name="Line 153">
                <a:extLst>
                  <a:ext uri="{FF2B5EF4-FFF2-40B4-BE49-F238E27FC236}">
                    <a16:creationId xmlns:a16="http://schemas.microsoft.com/office/drawing/2014/main" id="{EC8E1D3C-7C9A-C84A-8F1D-0BE548FFC0CD}"/>
                  </a:ext>
                </a:extLst>
              </p:cNvPr>
              <p:cNvSpPr>
                <a:spLocks noChangeShapeType="1"/>
              </p:cNvSpPr>
              <p:nvPr/>
            </p:nvSpPr>
            <p:spPr bwMode="auto">
              <a:xfrm>
                <a:off x="1300" y="2408"/>
                <a:ext cx="0" cy="12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46" name="Group 154">
              <a:extLst>
                <a:ext uri="{FF2B5EF4-FFF2-40B4-BE49-F238E27FC236}">
                  <a16:creationId xmlns:a16="http://schemas.microsoft.com/office/drawing/2014/main" id="{84C89980-010D-E643-AAEB-EB5EF10624D6}"/>
                </a:ext>
              </a:extLst>
            </p:cNvPr>
            <p:cNvGrpSpPr>
              <a:grpSpLocks/>
            </p:cNvGrpSpPr>
            <p:nvPr/>
          </p:nvGrpSpPr>
          <p:grpSpPr bwMode="auto">
            <a:xfrm>
              <a:off x="1924" y="2400"/>
              <a:ext cx="200" cy="136"/>
              <a:chOff x="1924" y="2400"/>
              <a:chExt cx="200" cy="136"/>
            </a:xfrm>
          </p:grpSpPr>
          <p:sp>
            <p:nvSpPr>
              <p:cNvPr id="43153" name="Line 155">
                <a:extLst>
                  <a:ext uri="{FF2B5EF4-FFF2-40B4-BE49-F238E27FC236}">
                    <a16:creationId xmlns:a16="http://schemas.microsoft.com/office/drawing/2014/main" id="{61FAE9CC-836B-2A40-B315-AC260B0FECE6}"/>
                  </a:ext>
                </a:extLst>
              </p:cNvPr>
              <p:cNvSpPr>
                <a:spLocks noChangeShapeType="1"/>
              </p:cNvSpPr>
              <p:nvPr/>
            </p:nvSpPr>
            <p:spPr bwMode="auto">
              <a:xfrm>
                <a:off x="1932" y="2400"/>
                <a:ext cx="192"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54" name="Line 156">
                <a:extLst>
                  <a:ext uri="{FF2B5EF4-FFF2-40B4-BE49-F238E27FC236}">
                    <a16:creationId xmlns:a16="http://schemas.microsoft.com/office/drawing/2014/main" id="{E3F3AFD1-2B13-BC46-B6C7-67D2E9650089}"/>
                  </a:ext>
                </a:extLst>
              </p:cNvPr>
              <p:cNvSpPr>
                <a:spLocks noChangeShapeType="1"/>
              </p:cNvSpPr>
              <p:nvPr/>
            </p:nvSpPr>
            <p:spPr bwMode="auto">
              <a:xfrm>
                <a:off x="1924" y="2408"/>
                <a:ext cx="0" cy="12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3147" name="Line 157">
              <a:extLst>
                <a:ext uri="{FF2B5EF4-FFF2-40B4-BE49-F238E27FC236}">
                  <a16:creationId xmlns:a16="http://schemas.microsoft.com/office/drawing/2014/main" id="{391D3365-70C5-F146-BE0D-5287023E5D07}"/>
                </a:ext>
              </a:extLst>
            </p:cNvPr>
            <p:cNvSpPr>
              <a:spLocks noChangeShapeType="1"/>
            </p:cNvSpPr>
            <p:nvPr/>
          </p:nvSpPr>
          <p:spPr bwMode="auto">
            <a:xfrm>
              <a:off x="1516" y="2400"/>
              <a:ext cx="192"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48" name="Line 158">
              <a:extLst>
                <a:ext uri="{FF2B5EF4-FFF2-40B4-BE49-F238E27FC236}">
                  <a16:creationId xmlns:a16="http://schemas.microsoft.com/office/drawing/2014/main" id="{8D8FF390-4E95-7347-BD64-B183DD72310C}"/>
                </a:ext>
              </a:extLst>
            </p:cNvPr>
            <p:cNvSpPr>
              <a:spLocks noChangeShapeType="1"/>
            </p:cNvSpPr>
            <p:nvPr/>
          </p:nvSpPr>
          <p:spPr bwMode="auto">
            <a:xfrm>
              <a:off x="1716" y="2408"/>
              <a:ext cx="0" cy="12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49" name="Line 159">
              <a:extLst>
                <a:ext uri="{FF2B5EF4-FFF2-40B4-BE49-F238E27FC236}">
                  <a16:creationId xmlns:a16="http://schemas.microsoft.com/office/drawing/2014/main" id="{E8C35EF2-8B5E-774D-8674-D77F404A64DC}"/>
                </a:ext>
              </a:extLst>
            </p:cNvPr>
            <p:cNvSpPr>
              <a:spLocks noChangeShapeType="1"/>
            </p:cNvSpPr>
            <p:nvPr/>
          </p:nvSpPr>
          <p:spPr bwMode="auto">
            <a:xfrm>
              <a:off x="1092" y="2404"/>
              <a:ext cx="0" cy="136"/>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50" name="Line 160">
              <a:extLst>
                <a:ext uri="{FF2B5EF4-FFF2-40B4-BE49-F238E27FC236}">
                  <a16:creationId xmlns:a16="http://schemas.microsoft.com/office/drawing/2014/main" id="{E3211FA3-25AA-D74F-A138-D5EBC63FFD8A}"/>
                </a:ext>
              </a:extLst>
            </p:cNvPr>
            <p:cNvSpPr>
              <a:spLocks noChangeShapeType="1"/>
            </p:cNvSpPr>
            <p:nvPr/>
          </p:nvSpPr>
          <p:spPr bwMode="auto">
            <a:xfrm>
              <a:off x="1100" y="2540"/>
              <a:ext cx="196"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51" name="Line 161">
              <a:extLst>
                <a:ext uri="{FF2B5EF4-FFF2-40B4-BE49-F238E27FC236}">
                  <a16:creationId xmlns:a16="http://schemas.microsoft.com/office/drawing/2014/main" id="{7B7C0402-3BF0-1549-9EBD-6EBA344FB03B}"/>
                </a:ext>
              </a:extLst>
            </p:cNvPr>
            <p:cNvSpPr>
              <a:spLocks noChangeShapeType="1"/>
            </p:cNvSpPr>
            <p:nvPr/>
          </p:nvSpPr>
          <p:spPr bwMode="auto">
            <a:xfrm>
              <a:off x="1720" y="2540"/>
              <a:ext cx="192"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52" name="Line 162">
              <a:extLst>
                <a:ext uri="{FF2B5EF4-FFF2-40B4-BE49-F238E27FC236}">
                  <a16:creationId xmlns:a16="http://schemas.microsoft.com/office/drawing/2014/main" id="{F6EF4F17-1923-024C-A454-49AF225453FE}"/>
                </a:ext>
              </a:extLst>
            </p:cNvPr>
            <p:cNvSpPr>
              <a:spLocks noChangeShapeType="1"/>
            </p:cNvSpPr>
            <p:nvPr/>
          </p:nvSpPr>
          <p:spPr bwMode="auto">
            <a:xfrm>
              <a:off x="682" y="2544"/>
              <a:ext cx="196"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067" name="Group 163">
            <a:extLst>
              <a:ext uri="{FF2B5EF4-FFF2-40B4-BE49-F238E27FC236}">
                <a16:creationId xmlns:a16="http://schemas.microsoft.com/office/drawing/2014/main" id="{661CBCB4-2217-4E4B-8B8D-F8F6CA531C7D}"/>
              </a:ext>
            </a:extLst>
          </p:cNvPr>
          <p:cNvGrpSpPr>
            <a:grpSpLocks/>
          </p:cNvGrpSpPr>
          <p:nvPr/>
        </p:nvGrpSpPr>
        <p:grpSpPr bwMode="auto">
          <a:xfrm>
            <a:off x="996950" y="6026150"/>
            <a:ext cx="2127250" cy="139700"/>
            <a:chOff x="680" y="3796"/>
            <a:chExt cx="1452" cy="88"/>
          </a:xfrm>
        </p:grpSpPr>
        <p:grpSp>
          <p:nvGrpSpPr>
            <p:cNvPr id="43123" name="Group 164">
              <a:extLst>
                <a:ext uri="{FF2B5EF4-FFF2-40B4-BE49-F238E27FC236}">
                  <a16:creationId xmlns:a16="http://schemas.microsoft.com/office/drawing/2014/main" id="{3DC81FCB-81E0-C242-ACAA-18BF26BCF196}"/>
                </a:ext>
              </a:extLst>
            </p:cNvPr>
            <p:cNvGrpSpPr>
              <a:grpSpLocks/>
            </p:cNvGrpSpPr>
            <p:nvPr/>
          </p:nvGrpSpPr>
          <p:grpSpPr bwMode="auto">
            <a:xfrm>
              <a:off x="680" y="3796"/>
              <a:ext cx="204" cy="88"/>
              <a:chOff x="680" y="3796"/>
              <a:chExt cx="204" cy="88"/>
            </a:xfrm>
          </p:grpSpPr>
          <p:sp>
            <p:nvSpPr>
              <p:cNvPr id="43142" name="Line 165">
                <a:extLst>
                  <a:ext uri="{FF2B5EF4-FFF2-40B4-BE49-F238E27FC236}">
                    <a16:creationId xmlns:a16="http://schemas.microsoft.com/office/drawing/2014/main" id="{60394592-A6B1-EB47-AD7E-9EC36F3B04C3}"/>
                  </a:ext>
                </a:extLst>
              </p:cNvPr>
              <p:cNvSpPr>
                <a:spLocks noChangeShapeType="1"/>
              </p:cNvSpPr>
              <p:nvPr/>
            </p:nvSpPr>
            <p:spPr bwMode="auto">
              <a:xfrm>
                <a:off x="680" y="3840"/>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43" name="Line 166">
                <a:extLst>
                  <a:ext uri="{FF2B5EF4-FFF2-40B4-BE49-F238E27FC236}">
                    <a16:creationId xmlns:a16="http://schemas.microsoft.com/office/drawing/2014/main" id="{AAC5920A-B5A9-D548-A202-334D1979E466}"/>
                  </a:ext>
                </a:extLst>
              </p:cNvPr>
              <p:cNvSpPr>
                <a:spLocks noChangeShapeType="1"/>
              </p:cNvSpPr>
              <p:nvPr/>
            </p:nvSpPr>
            <p:spPr bwMode="auto">
              <a:xfrm>
                <a:off x="884" y="3796"/>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24" name="Group 167">
              <a:extLst>
                <a:ext uri="{FF2B5EF4-FFF2-40B4-BE49-F238E27FC236}">
                  <a16:creationId xmlns:a16="http://schemas.microsoft.com/office/drawing/2014/main" id="{924513CA-C183-C342-BAA5-A669A1973310}"/>
                </a:ext>
              </a:extLst>
            </p:cNvPr>
            <p:cNvGrpSpPr>
              <a:grpSpLocks/>
            </p:cNvGrpSpPr>
            <p:nvPr/>
          </p:nvGrpSpPr>
          <p:grpSpPr bwMode="auto">
            <a:xfrm>
              <a:off x="888" y="3796"/>
              <a:ext cx="204" cy="88"/>
              <a:chOff x="888" y="3796"/>
              <a:chExt cx="204" cy="88"/>
            </a:xfrm>
          </p:grpSpPr>
          <p:sp>
            <p:nvSpPr>
              <p:cNvPr id="43140" name="Line 168">
                <a:extLst>
                  <a:ext uri="{FF2B5EF4-FFF2-40B4-BE49-F238E27FC236}">
                    <a16:creationId xmlns:a16="http://schemas.microsoft.com/office/drawing/2014/main" id="{D7F3BE8E-045F-B643-BF0F-744B8180BAA7}"/>
                  </a:ext>
                </a:extLst>
              </p:cNvPr>
              <p:cNvSpPr>
                <a:spLocks noChangeShapeType="1"/>
              </p:cNvSpPr>
              <p:nvPr/>
            </p:nvSpPr>
            <p:spPr bwMode="auto">
              <a:xfrm>
                <a:off x="888" y="3840"/>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41" name="Line 169">
                <a:extLst>
                  <a:ext uri="{FF2B5EF4-FFF2-40B4-BE49-F238E27FC236}">
                    <a16:creationId xmlns:a16="http://schemas.microsoft.com/office/drawing/2014/main" id="{BDD083AF-F72D-A344-B0CD-60CAE4D7988E}"/>
                  </a:ext>
                </a:extLst>
              </p:cNvPr>
              <p:cNvSpPr>
                <a:spLocks noChangeShapeType="1"/>
              </p:cNvSpPr>
              <p:nvPr/>
            </p:nvSpPr>
            <p:spPr bwMode="auto">
              <a:xfrm>
                <a:off x="1092" y="3796"/>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25" name="Group 170">
              <a:extLst>
                <a:ext uri="{FF2B5EF4-FFF2-40B4-BE49-F238E27FC236}">
                  <a16:creationId xmlns:a16="http://schemas.microsoft.com/office/drawing/2014/main" id="{8430077C-46AE-6E4E-A7CF-BB5BDEA51AD5}"/>
                </a:ext>
              </a:extLst>
            </p:cNvPr>
            <p:cNvGrpSpPr>
              <a:grpSpLocks/>
            </p:cNvGrpSpPr>
            <p:nvPr/>
          </p:nvGrpSpPr>
          <p:grpSpPr bwMode="auto">
            <a:xfrm>
              <a:off x="1096" y="3796"/>
              <a:ext cx="204" cy="88"/>
              <a:chOff x="1096" y="3796"/>
              <a:chExt cx="204" cy="88"/>
            </a:xfrm>
          </p:grpSpPr>
          <p:sp>
            <p:nvSpPr>
              <p:cNvPr id="43138" name="Line 171">
                <a:extLst>
                  <a:ext uri="{FF2B5EF4-FFF2-40B4-BE49-F238E27FC236}">
                    <a16:creationId xmlns:a16="http://schemas.microsoft.com/office/drawing/2014/main" id="{0208BADD-6630-0F4E-A4AE-9F55247666E9}"/>
                  </a:ext>
                </a:extLst>
              </p:cNvPr>
              <p:cNvSpPr>
                <a:spLocks noChangeShapeType="1"/>
              </p:cNvSpPr>
              <p:nvPr/>
            </p:nvSpPr>
            <p:spPr bwMode="auto">
              <a:xfrm>
                <a:off x="1096" y="3840"/>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39" name="Line 172">
                <a:extLst>
                  <a:ext uri="{FF2B5EF4-FFF2-40B4-BE49-F238E27FC236}">
                    <a16:creationId xmlns:a16="http://schemas.microsoft.com/office/drawing/2014/main" id="{AF97C069-9D5A-2247-9451-E96AC04BCAED}"/>
                  </a:ext>
                </a:extLst>
              </p:cNvPr>
              <p:cNvSpPr>
                <a:spLocks noChangeShapeType="1"/>
              </p:cNvSpPr>
              <p:nvPr/>
            </p:nvSpPr>
            <p:spPr bwMode="auto">
              <a:xfrm>
                <a:off x="1300" y="3796"/>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26" name="Group 173">
              <a:extLst>
                <a:ext uri="{FF2B5EF4-FFF2-40B4-BE49-F238E27FC236}">
                  <a16:creationId xmlns:a16="http://schemas.microsoft.com/office/drawing/2014/main" id="{109E0147-D4B2-B043-8918-B6C5FFFD95F2}"/>
                </a:ext>
              </a:extLst>
            </p:cNvPr>
            <p:cNvGrpSpPr>
              <a:grpSpLocks/>
            </p:cNvGrpSpPr>
            <p:nvPr/>
          </p:nvGrpSpPr>
          <p:grpSpPr bwMode="auto">
            <a:xfrm>
              <a:off x="1304" y="3796"/>
              <a:ext cx="204" cy="88"/>
              <a:chOff x="1304" y="3796"/>
              <a:chExt cx="204" cy="88"/>
            </a:xfrm>
          </p:grpSpPr>
          <p:sp>
            <p:nvSpPr>
              <p:cNvPr id="43136" name="Line 174">
                <a:extLst>
                  <a:ext uri="{FF2B5EF4-FFF2-40B4-BE49-F238E27FC236}">
                    <a16:creationId xmlns:a16="http://schemas.microsoft.com/office/drawing/2014/main" id="{8FE4373A-1A0C-AB41-993F-58A0522196BF}"/>
                  </a:ext>
                </a:extLst>
              </p:cNvPr>
              <p:cNvSpPr>
                <a:spLocks noChangeShapeType="1"/>
              </p:cNvSpPr>
              <p:nvPr/>
            </p:nvSpPr>
            <p:spPr bwMode="auto">
              <a:xfrm>
                <a:off x="1304" y="3840"/>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37" name="Line 175">
                <a:extLst>
                  <a:ext uri="{FF2B5EF4-FFF2-40B4-BE49-F238E27FC236}">
                    <a16:creationId xmlns:a16="http://schemas.microsoft.com/office/drawing/2014/main" id="{30675D01-34EF-3F40-9793-D9EBC1304532}"/>
                  </a:ext>
                </a:extLst>
              </p:cNvPr>
              <p:cNvSpPr>
                <a:spLocks noChangeShapeType="1"/>
              </p:cNvSpPr>
              <p:nvPr/>
            </p:nvSpPr>
            <p:spPr bwMode="auto">
              <a:xfrm>
                <a:off x="1508" y="3796"/>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27" name="Group 176">
              <a:extLst>
                <a:ext uri="{FF2B5EF4-FFF2-40B4-BE49-F238E27FC236}">
                  <a16:creationId xmlns:a16="http://schemas.microsoft.com/office/drawing/2014/main" id="{FE0EF0D3-5749-6440-801A-EB45C75C8254}"/>
                </a:ext>
              </a:extLst>
            </p:cNvPr>
            <p:cNvGrpSpPr>
              <a:grpSpLocks/>
            </p:cNvGrpSpPr>
            <p:nvPr/>
          </p:nvGrpSpPr>
          <p:grpSpPr bwMode="auto">
            <a:xfrm>
              <a:off x="1512" y="3796"/>
              <a:ext cx="204" cy="88"/>
              <a:chOff x="1512" y="3796"/>
              <a:chExt cx="204" cy="88"/>
            </a:xfrm>
          </p:grpSpPr>
          <p:sp>
            <p:nvSpPr>
              <p:cNvPr id="43134" name="Line 177">
                <a:extLst>
                  <a:ext uri="{FF2B5EF4-FFF2-40B4-BE49-F238E27FC236}">
                    <a16:creationId xmlns:a16="http://schemas.microsoft.com/office/drawing/2014/main" id="{4DB5D04D-9F1C-3C43-97BC-5410E36AFD1E}"/>
                  </a:ext>
                </a:extLst>
              </p:cNvPr>
              <p:cNvSpPr>
                <a:spLocks noChangeShapeType="1"/>
              </p:cNvSpPr>
              <p:nvPr/>
            </p:nvSpPr>
            <p:spPr bwMode="auto">
              <a:xfrm>
                <a:off x="1512" y="3840"/>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35" name="Line 178">
                <a:extLst>
                  <a:ext uri="{FF2B5EF4-FFF2-40B4-BE49-F238E27FC236}">
                    <a16:creationId xmlns:a16="http://schemas.microsoft.com/office/drawing/2014/main" id="{F6EE0BD8-2A8D-5345-A15A-26EC3480BEC4}"/>
                  </a:ext>
                </a:extLst>
              </p:cNvPr>
              <p:cNvSpPr>
                <a:spLocks noChangeShapeType="1"/>
              </p:cNvSpPr>
              <p:nvPr/>
            </p:nvSpPr>
            <p:spPr bwMode="auto">
              <a:xfrm>
                <a:off x="1716" y="3796"/>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28" name="Group 179">
              <a:extLst>
                <a:ext uri="{FF2B5EF4-FFF2-40B4-BE49-F238E27FC236}">
                  <a16:creationId xmlns:a16="http://schemas.microsoft.com/office/drawing/2014/main" id="{4F14E76A-4A7B-FC42-AAE3-AC9530A0A219}"/>
                </a:ext>
              </a:extLst>
            </p:cNvPr>
            <p:cNvGrpSpPr>
              <a:grpSpLocks/>
            </p:cNvGrpSpPr>
            <p:nvPr/>
          </p:nvGrpSpPr>
          <p:grpSpPr bwMode="auto">
            <a:xfrm>
              <a:off x="1720" y="3796"/>
              <a:ext cx="204" cy="88"/>
              <a:chOff x="1720" y="3796"/>
              <a:chExt cx="204" cy="88"/>
            </a:xfrm>
          </p:grpSpPr>
          <p:sp>
            <p:nvSpPr>
              <p:cNvPr id="43132" name="Line 180">
                <a:extLst>
                  <a:ext uri="{FF2B5EF4-FFF2-40B4-BE49-F238E27FC236}">
                    <a16:creationId xmlns:a16="http://schemas.microsoft.com/office/drawing/2014/main" id="{F050D2AA-2D98-CF42-B1F3-742A157ECBCD}"/>
                  </a:ext>
                </a:extLst>
              </p:cNvPr>
              <p:cNvSpPr>
                <a:spLocks noChangeShapeType="1"/>
              </p:cNvSpPr>
              <p:nvPr/>
            </p:nvSpPr>
            <p:spPr bwMode="auto">
              <a:xfrm>
                <a:off x="1720" y="3840"/>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33" name="Line 181">
                <a:extLst>
                  <a:ext uri="{FF2B5EF4-FFF2-40B4-BE49-F238E27FC236}">
                    <a16:creationId xmlns:a16="http://schemas.microsoft.com/office/drawing/2014/main" id="{17B81744-B651-604F-AAC3-F0D684D550B1}"/>
                  </a:ext>
                </a:extLst>
              </p:cNvPr>
              <p:cNvSpPr>
                <a:spLocks noChangeShapeType="1"/>
              </p:cNvSpPr>
              <p:nvPr/>
            </p:nvSpPr>
            <p:spPr bwMode="auto">
              <a:xfrm>
                <a:off x="1924" y="3796"/>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29" name="Group 182">
              <a:extLst>
                <a:ext uri="{FF2B5EF4-FFF2-40B4-BE49-F238E27FC236}">
                  <a16:creationId xmlns:a16="http://schemas.microsoft.com/office/drawing/2014/main" id="{BEC1AAAE-A2F1-C640-AE9D-FB4A42E5D7F9}"/>
                </a:ext>
              </a:extLst>
            </p:cNvPr>
            <p:cNvGrpSpPr>
              <a:grpSpLocks/>
            </p:cNvGrpSpPr>
            <p:nvPr/>
          </p:nvGrpSpPr>
          <p:grpSpPr bwMode="auto">
            <a:xfrm>
              <a:off x="1928" y="3796"/>
              <a:ext cx="204" cy="88"/>
              <a:chOff x="1928" y="3796"/>
              <a:chExt cx="204" cy="88"/>
            </a:xfrm>
          </p:grpSpPr>
          <p:sp>
            <p:nvSpPr>
              <p:cNvPr id="43130" name="Line 183">
                <a:extLst>
                  <a:ext uri="{FF2B5EF4-FFF2-40B4-BE49-F238E27FC236}">
                    <a16:creationId xmlns:a16="http://schemas.microsoft.com/office/drawing/2014/main" id="{7749754E-89DD-C64E-85BC-B44B6D8DC5D1}"/>
                  </a:ext>
                </a:extLst>
              </p:cNvPr>
              <p:cNvSpPr>
                <a:spLocks noChangeShapeType="1"/>
              </p:cNvSpPr>
              <p:nvPr/>
            </p:nvSpPr>
            <p:spPr bwMode="auto">
              <a:xfrm>
                <a:off x="1928" y="3840"/>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31" name="Line 184">
                <a:extLst>
                  <a:ext uri="{FF2B5EF4-FFF2-40B4-BE49-F238E27FC236}">
                    <a16:creationId xmlns:a16="http://schemas.microsoft.com/office/drawing/2014/main" id="{3C2A84EA-B8AF-FE43-8E16-2D5A8B7C56B5}"/>
                  </a:ext>
                </a:extLst>
              </p:cNvPr>
              <p:cNvSpPr>
                <a:spLocks noChangeShapeType="1"/>
              </p:cNvSpPr>
              <p:nvPr/>
            </p:nvSpPr>
            <p:spPr bwMode="auto">
              <a:xfrm>
                <a:off x="2132" y="3796"/>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3068" name="Line 185">
            <a:extLst>
              <a:ext uri="{FF2B5EF4-FFF2-40B4-BE49-F238E27FC236}">
                <a16:creationId xmlns:a16="http://schemas.microsoft.com/office/drawing/2014/main" id="{E90C2708-B7C3-A041-9394-7CD3C6714B07}"/>
              </a:ext>
            </a:extLst>
          </p:cNvPr>
          <p:cNvSpPr>
            <a:spLocks noChangeShapeType="1"/>
          </p:cNvSpPr>
          <p:nvPr/>
        </p:nvSpPr>
        <p:spPr bwMode="auto">
          <a:xfrm>
            <a:off x="1447800" y="6026150"/>
            <a:ext cx="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69" name="Line 186">
            <a:extLst>
              <a:ext uri="{FF2B5EF4-FFF2-40B4-BE49-F238E27FC236}">
                <a16:creationId xmlns:a16="http://schemas.microsoft.com/office/drawing/2014/main" id="{210829B8-8F7D-A243-AEB7-B2A0325433F3}"/>
              </a:ext>
            </a:extLst>
          </p:cNvPr>
          <p:cNvSpPr>
            <a:spLocks noChangeShapeType="1"/>
          </p:cNvSpPr>
          <p:nvPr/>
        </p:nvSpPr>
        <p:spPr bwMode="auto">
          <a:xfrm>
            <a:off x="844550" y="5638800"/>
            <a:ext cx="292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70" name="Line 187">
            <a:extLst>
              <a:ext uri="{FF2B5EF4-FFF2-40B4-BE49-F238E27FC236}">
                <a16:creationId xmlns:a16="http://schemas.microsoft.com/office/drawing/2014/main" id="{D6FEEB07-2192-894A-A6A1-7375880FDF68}"/>
              </a:ext>
            </a:extLst>
          </p:cNvPr>
          <p:cNvSpPr>
            <a:spLocks noChangeShapeType="1"/>
          </p:cNvSpPr>
          <p:nvPr/>
        </p:nvSpPr>
        <p:spPr bwMode="auto">
          <a:xfrm>
            <a:off x="1143000" y="5422900"/>
            <a:ext cx="0" cy="203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71" name="Line 188">
            <a:extLst>
              <a:ext uri="{FF2B5EF4-FFF2-40B4-BE49-F238E27FC236}">
                <a16:creationId xmlns:a16="http://schemas.microsoft.com/office/drawing/2014/main" id="{0F4FB659-7EC2-204D-BF9C-1F4F09D3A8F9}"/>
              </a:ext>
            </a:extLst>
          </p:cNvPr>
          <p:cNvSpPr>
            <a:spLocks noChangeShapeType="1"/>
          </p:cNvSpPr>
          <p:nvPr/>
        </p:nvSpPr>
        <p:spPr bwMode="auto">
          <a:xfrm>
            <a:off x="1149350" y="5638800"/>
            <a:ext cx="292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72" name="Line 189">
            <a:extLst>
              <a:ext uri="{FF2B5EF4-FFF2-40B4-BE49-F238E27FC236}">
                <a16:creationId xmlns:a16="http://schemas.microsoft.com/office/drawing/2014/main" id="{EEAE7B30-F529-1048-8B47-0B065764F4AB}"/>
              </a:ext>
            </a:extLst>
          </p:cNvPr>
          <p:cNvSpPr>
            <a:spLocks noChangeShapeType="1"/>
          </p:cNvSpPr>
          <p:nvPr/>
        </p:nvSpPr>
        <p:spPr bwMode="auto">
          <a:xfrm>
            <a:off x="1447800" y="5422900"/>
            <a:ext cx="0" cy="203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73" name="Line 190">
            <a:extLst>
              <a:ext uri="{FF2B5EF4-FFF2-40B4-BE49-F238E27FC236}">
                <a16:creationId xmlns:a16="http://schemas.microsoft.com/office/drawing/2014/main" id="{9C74315C-0F88-0643-B7F4-3647383A9EA7}"/>
              </a:ext>
            </a:extLst>
          </p:cNvPr>
          <p:cNvSpPr>
            <a:spLocks noChangeShapeType="1"/>
          </p:cNvSpPr>
          <p:nvPr/>
        </p:nvSpPr>
        <p:spPr bwMode="auto">
          <a:xfrm>
            <a:off x="1454150" y="5638800"/>
            <a:ext cx="292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74" name="Line 191">
            <a:extLst>
              <a:ext uri="{FF2B5EF4-FFF2-40B4-BE49-F238E27FC236}">
                <a16:creationId xmlns:a16="http://schemas.microsoft.com/office/drawing/2014/main" id="{6F367E2A-B4CC-BA4A-9F98-F3DD3D6EEDF3}"/>
              </a:ext>
            </a:extLst>
          </p:cNvPr>
          <p:cNvSpPr>
            <a:spLocks noChangeShapeType="1"/>
          </p:cNvSpPr>
          <p:nvPr/>
        </p:nvSpPr>
        <p:spPr bwMode="auto">
          <a:xfrm>
            <a:off x="1752600" y="5422900"/>
            <a:ext cx="0" cy="203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75" name="Line 192">
            <a:extLst>
              <a:ext uri="{FF2B5EF4-FFF2-40B4-BE49-F238E27FC236}">
                <a16:creationId xmlns:a16="http://schemas.microsoft.com/office/drawing/2014/main" id="{ADD0CC9F-B8C7-8341-AA0A-66BA71424E6D}"/>
              </a:ext>
            </a:extLst>
          </p:cNvPr>
          <p:cNvSpPr>
            <a:spLocks noChangeShapeType="1"/>
          </p:cNvSpPr>
          <p:nvPr/>
        </p:nvSpPr>
        <p:spPr bwMode="auto">
          <a:xfrm>
            <a:off x="1758950" y="5638800"/>
            <a:ext cx="292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76" name="Line 193">
            <a:extLst>
              <a:ext uri="{FF2B5EF4-FFF2-40B4-BE49-F238E27FC236}">
                <a16:creationId xmlns:a16="http://schemas.microsoft.com/office/drawing/2014/main" id="{38B1A841-37C8-1A43-B149-95667668E687}"/>
              </a:ext>
            </a:extLst>
          </p:cNvPr>
          <p:cNvSpPr>
            <a:spLocks noChangeShapeType="1"/>
          </p:cNvSpPr>
          <p:nvPr/>
        </p:nvSpPr>
        <p:spPr bwMode="auto">
          <a:xfrm>
            <a:off x="2057400" y="5422900"/>
            <a:ext cx="0" cy="203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77" name="Line 194">
            <a:extLst>
              <a:ext uri="{FF2B5EF4-FFF2-40B4-BE49-F238E27FC236}">
                <a16:creationId xmlns:a16="http://schemas.microsoft.com/office/drawing/2014/main" id="{3634823E-14A1-5F4B-944A-FE9057133C52}"/>
              </a:ext>
            </a:extLst>
          </p:cNvPr>
          <p:cNvSpPr>
            <a:spLocks noChangeShapeType="1"/>
          </p:cNvSpPr>
          <p:nvPr/>
        </p:nvSpPr>
        <p:spPr bwMode="auto">
          <a:xfrm>
            <a:off x="2063750" y="5638800"/>
            <a:ext cx="292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78" name="Line 195">
            <a:extLst>
              <a:ext uri="{FF2B5EF4-FFF2-40B4-BE49-F238E27FC236}">
                <a16:creationId xmlns:a16="http://schemas.microsoft.com/office/drawing/2014/main" id="{C718CB87-CC18-C740-B9B6-FE4A274D1E62}"/>
              </a:ext>
            </a:extLst>
          </p:cNvPr>
          <p:cNvSpPr>
            <a:spLocks noChangeShapeType="1"/>
          </p:cNvSpPr>
          <p:nvPr/>
        </p:nvSpPr>
        <p:spPr bwMode="auto">
          <a:xfrm>
            <a:off x="2362200" y="5422900"/>
            <a:ext cx="0" cy="203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79" name="Line 196">
            <a:extLst>
              <a:ext uri="{FF2B5EF4-FFF2-40B4-BE49-F238E27FC236}">
                <a16:creationId xmlns:a16="http://schemas.microsoft.com/office/drawing/2014/main" id="{DD3F1292-9AB6-C745-A57C-79959D69FBB1}"/>
              </a:ext>
            </a:extLst>
          </p:cNvPr>
          <p:cNvSpPr>
            <a:spLocks noChangeShapeType="1"/>
          </p:cNvSpPr>
          <p:nvPr/>
        </p:nvSpPr>
        <p:spPr bwMode="auto">
          <a:xfrm>
            <a:off x="2368550" y="5638800"/>
            <a:ext cx="292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80" name="Line 197">
            <a:extLst>
              <a:ext uri="{FF2B5EF4-FFF2-40B4-BE49-F238E27FC236}">
                <a16:creationId xmlns:a16="http://schemas.microsoft.com/office/drawing/2014/main" id="{866EF792-3CB1-B24C-9103-17BE36095D0F}"/>
              </a:ext>
            </a:extLst>
          </p:cNvPr>
          <p:cNvSpPr>
            <a:spLocks noChangeShapeType="1"/>
          </p:cNvSpPr>
          <p:nvPr/>
        </p:nvSpPr>
        <p:spPr bwMode="auto">
          <a:xfrm>
            <a:off x="2667000" y="5422900"/>
            <a:ext cx="0" cy="203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81" name="Line 198">
            <a:extLst>
              <a:ext uri="{FF2B5EF4-FFF2-40B4-BE49-F238E27FC236}">
                <a16:creationId xmlns:a16="http://schemas.microsoft.com/office/drawing/2014/main" id="{2AC58221-50CB-9F4D-8F2C-78E7F626E196}"/>
              </a:ext>
            </a:extLst>
          </p:cNvPr>
          <p:cNvSpPr>
            <a:spLocks noChangeShapeType="1"/>
          </p:cNvSpPr>
          <p:nvPr/>
        </p:nvSpPr>
        <p:spPr bwMode="auto">
          <a:xfrm>
            <a:off x="2673350" y="5638800"/>
            <a:ext cx="292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82" name="Line 199">
            <a:extLst>
              <a:ext uri="{FF2B5EF4-FFF2-40B4-BE49-F238E27FC236}">
                <a16:creationId xmlns:a16="http://schemas.microsoft.com/office/drawing/2014/main" id="{692A6E63-7740-684E-A6F0-434BF374FDC7}"/>
              </a:ext>
            </a:extLst>
          </p:cNvPr>
          <p:cNvSpPr>
            <a:spLocks noChangeShapeType="1"/>
          </p:cNvSpPr>
          <p:nvPr/>
        </p:nvSpPr>
        <p:spPr bwMode="auto">
          <a:xfrm>
            <a:off x="2971800" y="5422900"/>
            <a:ext cx="0" cy="203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83" name="Line 200">
            <a:extLst>
              <a:ext uri="{FF2B5EF4-FFF2-40B4-BE49-F238E27FC236}">
                <a16:creationId xmlns:a16="http://schemas.microsoft.com/office/drawing/2014/main" id="{65ACB3E0-3437-D946-A850-442858BF5D0F}"/>
              </a:ext>
            </a:extLst>
          </p:cNvPr>
          <p:cNvSpPr>
            <a:spLocks noChangeShapeType="1"/>
          </p:cNvSpPr>
          <p:nvPr/>
        </p:nvSpPr>
        <p:spPr bwMode="auto">
          <a:xfrm>
            <a:off x="2978150" y="5638800"/>
            <a:ext cx="215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84" name="Line 201">
            <a:extLst>
              <a:ext uri="{FF2B5EF4-FFF2-40B4-BE49-F238E27FC236}">
                <a16:creationId xmlns:a16="http://schemas.microsoft.com/office/drawing/2014/main" id="{0EAAAA4A-8636-7A45-A6E2-E9F97798653F}"/>
              </a:ext>
            </a:extLst>
          </p:cNvPr>
          <p:cNvSpPr>
            <a:spLocks noChangeShapeType="1"/>
          </p:cNvSpPr>
          <p:nvPr/>
        </p:nvSpPr>
        <p:spPr bwMode="auto">
          <a:xfrm>
            <a:off x="2667000" y="5880100"/>
            <a:ext cx="0" cy="203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85" name="Line 202">
            <a:extLst>
              <a:ext uri="{FF2B5EF4-FFF2-40B4-BE49-F238E27FC236}">
                <a16:creationId xmlns:a16="http://schemas.microsoft.com/office/drawing/2014/main" id="{33077713-D068-1E4D-B190-8348944C7BF2}"/>
              </a:ext>
            </a:extLst>
          </p:cNvPr>
          <p:cNvSpPr>
            <a:spLocks noChangeShapeType="1"/>
          </p:cNvSpPr>
          <p:nvPr/>
        </p:nvSpPr>
        <p:spPr bwMode="auto">
          <a:xfrm>
            <a:off x="1752600" y="6026150"/>
            <a:ext cx="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86" name="Line 203">
            <a:extLst>
              <a:ext uri="{FF2B5EF4-FFF2-40B4-BE49-F238E27FC236}">
                <a16:creationId xmlns:a16="http://schemas.microsoft.com/office/drawing/2014/main" id="{A1DDFDD8-7331-1649-8445-FED2C560823E}"/>
              </a:ext>
            </a:extLst>
          </p:cNvPr>
          <p:cNvSpPr>
            <a:spLocks noChangeShapeType="1"/>
          </p:cNvSpPr>
          <p:nvPr/>
        </p:nvSpPr>
        <p:spPr bwMode="auto">
          <a:xfrm>
            <a:off x="2057400" y="6026150"/>
            <a:ext cx="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87" name="Line 204">
            <a:extLst>
              <a:ext uri="{FF2B5EF4-FFF2-40B4-BE49-F238E27FC236}">
                <a16:creationId xmlns:a16="http://schemas.microsoft.com/office/drawing/2014/main" id="{9F40E0AA-A6EF-8C4D-A34F-62F3D5344746}"/>
              </a:ext>
            </a:extLst>
          </p:cNvPr>
          <p:cNvSpPr>
            <a:spLocks noChangeShapeType="1"/>
          </p:cNvSpPr>
          <p:nvPr/>
        </p:nvSpPr>
        <p:spPr bwMode="auto">
          <a:xfrm>
            <a:off x="2362200" y="6026150"/>
            <a:ext cx="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88" name="Line 205">
            <a:extLst>
              <a:ext uri="{FF2B5EF4-FFF2-40B4-BE49-F238E27FC236}">
                <a16:creationId xmlns:a16="http://schemas.microsoft.com/office/drawing/2014/main" id="{6FFAAFE7-E6C4-EA45-A1D3-DD6F51E6B935}"/>
              </a:ext>
            </a:extLst>
          </p:cNvPr>
          <p:cNvSpPr>
            <a:spLocks noChangeShapeType="1"/>
          </p:cNvSpPr>
          <p:nvPr/>
        </p:nvSpPr>
        <p:spPr bwMode="auto">
          <a:xfrm>
            <a:off x="2667000" y="6026150"/>
            <a:ext cx="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89" name="Line 206">
            <a:extLst>
              <a:ext uri="{FF2B5EF4-FFF2-40B4-BE49-F238E27FC236}">
                <a16:creationId xmlns:a16="http://schemas.microsoft.com/office/drawing/2014/main" id="{59A02814-9D15-5342-989C-006DD4DF7C6A}"/>
              </a:ext>
            </a:extLst>
          </p:cNvPr>
          <p:cNvSpPr>
            <a:spLocks noChangeShapeType="1"/>
          </p:cNvSpPr>
          <p:nvPr/>
        </p:nvSpPr>
        <p:spPr bwMode="auto">
          <a:xfrm>
            <a:off x="2971800" y="6026150"/>
            <a:ext cx="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90" name="Line 207">
            <a:extLst>
              <a:ext uri="{FF2B5EF4-FFF2-40B4-BE49-F238E27FC236}">
                <a16:creationId xmlns:a16="http://schemas.microsoft.com/office/drawing/2014/main" id="{FEEE05B6-EFAE-C945-8658-0256BA303B3A}"/>
              </a:ext>
            </a:extLst>
          </p:cNvPr>
          <p:cNvSpPr>
            <a:spLocks noChangeShapeType="1"/>
          </p:cNvSpPr>
          <p:nvPr/>
        </p:nvSpPr>
        <p:spPr bwMode="auto">
          <a:xfrm>
            <a:off x="1143000" y="6026150"/>
            <a:ext cx="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3091" name="Group 208">
            <a:extLst>
              <a:ext uri="{FF2B5EF4-FFF2-40B4-BE49-F238E27FC236}">
                <a16:creationId xmlns:a16="http://schemas.microsoft.com/office/drawing/2014/main" id="{F2C45FAD-284A-294C-A72A-5EA4A7B8DD10}"/>
              </a:ext>
            </a:extLst>
          </p:cNvPr>
          <p:cNvGrpSpPr>
            <a:grpSpLocks/>
          </p:cNvGrpSpPr>
          <p:nvPr/>
        </p:nvGrpSpPr>
        <p:grpSpPr bwMode="auto">
          <a:xfrm>
            <a:off x="1152525" y="5867400"/>
            <a:ext cx="2112963" cy="228600"/>
            <a:chOff x="786" y="3696"/>
            <a:chExt cx="1442" cy="144"/>
          </a:xfrm>
        </p:grpSpPr>
        <p:grpSp>
          <p:nvGrpSpPr>
            <p:cNvPr id="43109" name="Group 209">
              <a:extLst>
                <a:ext uri="{FF2B5EF4-FFF2-40B4-BE49-F238E27FC236}">
                  <a16:creationId xmlns:a16="http://schemas.microsoft.com/office/drawing/2014/main" id="{503AFAC1-8393-EA44-AF21-DD2F70AA45C5}"/>
                </a:ext>
              </a:extLst>
            </p:cNvPr>
            <p:cNvGrpSpPr>
              <a:grpSpLocks/>
            </p:cNvGrpSpPr>
            <p:nvPr/>
          </p:nvGrpSpPr>
          <p:grpSpPr bwMode="auto">
            <a:xfrm>
              <a:off x="988" y="3696"/>
              <a:ext cx="200" cy="136"/>
              <a:chOff x="988" y="3696"/>
              <a:chExt cx="200" cy="136"/>
            </a:xfrm>
          </p:grpSpPr>
          <p:sp>
            <p:nvSpPr>
              <p:cNvPr id="43121" name="Line 210">
                <a:extLst>
                  <a:ext uri="{FF2B5EF4-FFF2-40B4-BE49-F238E27FC236}">
                    <a16:creationId xmlns:a16="http://schemas.microsoft.com/office/drawing/2014/main" id="{3229ACEC-5870-324D-8260-51D484960F6D}"/>
                  </a:ext>
                </a:extLst>
              </p:cNvPr>
              <p:cNvSpPr>
                <a:spLocks noChangeShapeType="1"/>
              </p:cNvSpPr>
              <p:nvPr/>
            </p:nvSpPr>
            <p:spPr bwMode="auto">
              <a:xfrm>
                <a:off x="996" y="3696"/>
                <a:ext cx="1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22" name="Line 211">
                <a:extLst>
                  <a:ext uri="{FF2B5EF4-FFF2-40B4-BE49-F238E27FC236}">
                    <a16:creationId xmlns:a16="http://schemas.microsoft.com/office/drawing/2014/main" id="{B1A2F745-386C-C143-9051-661A21036EA6}"/>
                  </a:ext>
                </a:extLst>
              </p:cNvPr>
              <p:cNvSpPr>
                <a:spLocks noChangeShapeType="1"/>
              </p:cNvSpPr>
              <p:nvPr/>
            </p:nvSpPr>
            <p:spPr bwMode="auto">
              <a:xfrm>
                <a:off x="988" y="3704"/>
                <a:ext cx="0"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10" name="Group 212">
              <a:extLst>
                <a:ext uri="{FF2B5EF4-FFF2-40B4-BE49-F238E27FC236}">
                  <a16:creationId xmlns:a16="http://schemas.microsoft.com/office/drawing/2014/main" id="{0EBE597A-D2B2-0343-8313-435A22CDB5E1}"/>
                </a:ext>
              </a:extLst>
            </p:cNvPr>
            <p:cNvGrpSpPr>
              <a:grpSpLocks/>
            </p:cNvGrpSpPr>
            <p:nvPr/>
          </p:nvGrpSpPr>
          <p:grpSpPr bwMode="auto">
            <a:xfrm>
              <a:off x="1404" y="3696"/>
              <a:ext cx="200" cy="136"/>
              <a:chOff x="1404" y="3696"/>
              <a:chExt cx="200" cy="136"/>
            </a:xfrm>
          </p:grpSpPr>
          <p:sp>
            <p:nvSpPr>
              <p:cNvPr id="43119" name="Line 213">
                <a:extLst>
                  <a:ext uri="{FF2B5EF4-FFF2-40B4-BE49-F238E27FC236}">
                    <a16:creationId xmlns:a16="http://schemas.microsoft.com/office/drawing/2014/main" id="{0C4B21B5-ACE6-0449-8856-E0167F6A5FCA}"/>
                  </a:ext>
                </a:extLst>
              </p:cNvPr>
              <p:cNvSpPr>
                <a:spLocks noChangeShapeType="1"/>
              </p:cNvSpPr>
              <p:nvPr/>
            </p:nvSpPr>
            <p:spPr bwMode="auto">
              <a:xfrm>
                <a:off x="1412" y="3696"/>
                <a:ext cx="1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20" name="Line 214">
                <a:extLst>
                  <a:ext uri="{FF2B5EF4-FFF2-40B4-BE49-F238E27FC236}">
                    <a16:creationId xmlns:a16="http://schemas.microsoft.com/office/drawing/2014/main" id="{C4B76410-AA97-3245-8E87-2156B93A659C}"/>
                  </a:ext>
                </a:extLst>
              </p:cNvPr>
              <p:cNvSpPr>
                <a:spLocks noChangeShapeType="1"/>
              </p:cNvSpPr>
              <p:nvPr/>
            </p:nvSpPr>
            <p:spPr bwMode="auto">
              <a:xfrm>
                <a:off x="1404" y="3704"/>
                <a:ext cx="0"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11" name="Group 215">
              <a:extLst>
                <a:ext uri="{FF2B5EF4-FFF2-40B4-BE49-F238E27FC236}">
                  <a16:creationId xmlns:a16="http://schemas.microsoft.com/office/drawing/2014/main" id="{76C27093-A613-BB4D-BE5B-6322E0D67FF2}"/>
                </a:ext>
              </a:extLst>
            </p:cNvPr>
            <p:cNvGrpSpPr>
              <a:grpSpLocks/>
            </p:cNvGrpSpPr>
            <p:nvPr/>
          </p:nvGrpSpPr>
          <p:grpSpPr bwMode="auto">
            <a:xfrm>
              <a:off x="2028" y="3696"/>
              <a:ext cx="200" cy="136"/>
              <a:chOff x="2028" y="3696"/>
              <a:chExt cx="200" cy="136"/>
            </a:xfrm>
          </p:grpSpPr>
          <p:sp>
            <p:nvSpPr>
              <p:cNvPr id="43117" name="Line 216">
                <a:extLst>
                  <a:ext uri="{FF2B5EF4-FFF2-40B4-BE49-F238E27FC236}">
                    <a16:creationId xmlns:a16="http://schemas.microsoft.com/office/drawing/2014/main" id="{C06813BC-0DD1-D94A-B68F-EE102FDC5D2D}"/>
                  </a:ext>
                </a:extLst>
              </p:cNvPr>
              <p:cNvSpPr>
                <a:spLocks noChangeShapeType="1"/>
              </p:cNvSpPr>
              <p:nvPr/>
            </p:nvSpPr>
            <p:spPr bwMode="auto">
              <a:xfrm>
                <a:off x="2036" y="3696"/>
                <a:ext cx="1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18" name="Line 217">
                <a:extLst>
                  <a:ext uri="{FF2B5EF4-FFF2-40B4-BE49-F238E27FC236}">
                    <a16:creationId xmlns:a16="http://schemas.microsoft.com/office/drawing/2014/main" id="{D380969D-75C2-054D-8561-ECAACE006BBF}"/>
                  </a:ext>
                </a:extLst>
              </p:cNvPr>
              <p:cNvSpPr>
                <a:spLocks noChangeShapeType="1"/>
              </p:cNvSpPr>
              <p:nvPr/>
            </p:nvSpPr>
            <p:spPr bwMode="auto">
              <a:xfrm>
                <a:off x="2028" y="3704"/>
                <a:ext cx="0"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3112" name="Line 218">
              <a:extLst>
                <a:ext uri="{FF2B5EF4-FFF2-40B4-BE49-F238E27FC236}">
                  <a16:creationId xmlns:a16="http://schemas.microsoft.com/office/drawing/2014/main" id="{FCFBF34C-D5E8-0642-986C-2706940A368C}"/>
                </a:ext>
              </a:extLst>
            </p:cNvPr>
            <p:cNvSpPr>
              <a:spLocks noChangeShapeType="1"/>
            </p:cNvSpPr>
            <p:nvPr/>
          </p:nvSpPr>
          <p:spPr bwMode="auto">
            <a:xfrm>
              <a:off x="1620" y="3696"/>
              <a:ext cx="1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13" name="Line 219">
              <a:extLst>
                <a:ext uri="{FF2B5EF4-FFF2-40B4-BE49-F238E27FC236}">
                  <a16:creationId xmlns:a16="http://schemas.microsoft.com/office/drawing/2014/main" id="{2DC98351-9451-1C47-B58B-19DF5B722331}"/>
                </a:ext>
              </a:extLst>
            </p:cNvPr>
            <p:cNvSpPr>
              <a:spLocks noChangeShapeType="1"/>
            </p:cNvSpPr>
            <p:nvPr/>
          </p:nvSpPr>
          <p:spPr bwMode="auto">
            <a:xfrm>
              <a:off x="1196" y="3704"/>
              <a:ext cx="0"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14" name="Line 220">
              <a:extLst>
                <a:ext uri="{FF2B5EF4-FFF2-40B4-BE49-F238E27FC236}">
                  <a16:creationId xmlns:a16="http://schemas.microsoft.com/office/drawing/2014/main" id="{A562CF92-59CC-B24C-B68B-0F0FC4F78393}"/>
                </a:ext>
              </a:extLst>
            </p:cNvPr>
            <p:cNvSpPr>
              <a:spLocks noChangeShapeType="1"/>
            </p:cNvSpPr>
            <p:nvPr/>
          </p:nvSpPr>
          <p:spPr bwMode="auto">
            <a:xfrm>
              <a:off x="1204" y="3836"/>
              <a:ext cx="1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15" name="Line 221">
              <a:extLst>
                <a:ext uri="{FF2B5EF4-FFF2-40B4-BE49-F238E27FC236}">
                  <a16:creationId xmlns:a16="http://schemas.microsoft.com/office/drawing/2014/main" id="{9DFD5A87-819E-194C-8DC6-3AC8FCCC6DB4}"/>
                </a:ext>
              </a:extLst>
            </p:cNvPr>
            <p:cNvSpPr>
              <a:spLocks noChangeShapeType="1"/>
            </p:cNvSpPr>
            <p:nvPr/>
          </p:nvSpPr>
          <p:spPr bwMode="auto">
            <a:xfrm>
              <a:off x="1824" y="3836"/>
              <a:ext cx="1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16" name="Line 222">
              <a:extLst>
                <a:ext uri="{FF2B5EF4-FFF2-40B4-BE49-F238E27FC236}">
                  <a16:creationId xmlns:a16="http://schemas.microsoft.com/office/drawing/2014/main" id="{3246ED72-79A1-174D-96A8-8A8BBE9EA6D8}"/>
                </a:ext>
              </a:extLst>
            </p:cNvPr>
            <p:cNvSpPr>
              <a:spLocks noChangeShapeType="1"/>
            </p:cNvSpPr>
            <p:nvPr/>
          </p:nvSpPr>
          <p:spPr bwMode="auto">
            <a:xfrm>
              <a:off x="786" y="3840"/>
              <a:ext cx="1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3092" name="Line 223">
            <a:extLst>
              <a:ext uri="{FF2B5EF4-FFF2-40B4-BE49-F238E27FC236}">
                <a16:creationId xmlns:a16="http://schemas.microsoft.com/office/drawing/2014/main" id="{509E6A1E-2FD8-9F45-B172-1888557954BC}"/>
              </a:ext>
            </a:extLst>
          </p:cNvPr>
          <p:cNvSpPr>
            <a:spLocks noChangeShapeType="1"/>
          </p:cNvSpPr>
          <p:nvPr/>
        </p:nvSpPr>
        <p:spPr bwMode="auto">
          <a:xfrm>
            <a:off x="3130550" y="6096000"/>
            <a:ext cx="139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93" name="Rectangle 224">
            <a:extLst>
              <a:ext uri="{FF2B5EF4-FFF2-40B4-BE49-F238E27FC236}">
                <a16:creationId xmlns:a16="http://schemas.microsoft.com/office/drawing/2014/main" id="{FD15A414-D5A0-7344-9F5F-45A9197BC09D}"/>
              </a:ext>
            </a:extLst>
          </p:cNvPr>
          <p:cNvSpPr>
            <a:spLocks noChangeArrowheads="1"/>
          </p:cNvSpPr>
          <p:nvPr/>
        </p:nvSpPr>
        <p:spPr bwMode="auto">
          <a:xfrm>
            <a:off x="3409950" y="3721100"/>
            <a:ext cx="13668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b="1">
                <a:latin typeface="Times New Roman" panose="02020603050405020304" pitchFamily="18" charset="0"/>
              </a:rPr>
              <a:t>A: Input data</a:t>
            </a:r>
          </a:p>
        </p:txBody>
      </p:sp>
      <p:sp>
        <p:nvSpPr>
          <p:cNvPr id="43094" name="Rectangle 225">
            <a:extLst>
              <a:ext uri="{FF2B5EF4-FFF2-40B4-BE49-F238E27FC236}">
                <a16:creationId xmlns:a16="http://schemas.microsoft.com/office/drawing/2014/main" id="{FFB79B93-EB9C-1B4F-9723-9751707F4D5C}"/>
              </a:ext>
            </a:extLst>
          </p:cNvPr>
          <p:cNvSpPr>
            <a:spLocks noChangeArrowheads="1"/>
          </p:cNvSpPr>
          <p:nvPr/>
        </p:nvSpPr>
        <p:spPr bwMode="auto">
          <a:xfrm>
            <a:off x="3409950" y="4178300"/>
            <a:ext cx="20796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b="1" dirty="0">
                <a:solidFill>
                  <a:schemeClr val="accent2">
                    <a:lumMod val="50000"/>
                  </a:schemeClr>
                </a:solidFill>
                <a:latin typeface="Times New Roman" panose="02020603050405020304" pitchFamily="18" charset="0"/>
              </a:rPr>
              <a:t>B: received waveform</a:t>
            </a:r>
          </a:p>
        </p:txBody>
      </p:sp>
      <p:sp>
        <p:nvSpPr>
          <p:cNvPr id="43095" name="Rectangle 226">
            <a:extLst>
              <a:ext uri="{FF2B5EF4-FFF2-40B4-BE49-F238E27FC236}">
                <a16:creationId xmlns:a16="http://schemas.microsoft.com/office/drawing/2014/main" id="{86FCA69F-A2BA-9645-8D89-9121DB4887FF}"/>
              </a:ext>
            </a:extLst>
          </p:cNvPr>
          <p:cNvSpPr>
            <a:spLocks noChangeArrowheads="1"/>
          </p:cNvSpPr>
          <p:nvPr/>
        </p:nvSpPr>
        <p:spPr bwMode="auto">
          <a:xfrm>
            <a:off x="3409950" y="4635500"/>
            <a:ext cx="22367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b="1">
                <a:latin typeface="Times New Roman" panose="02020603050405020304" pitchFamily="18" charset="0"/>
              </a:rPr>
              <a:t>C: Equalized waveform</a:t>
            </a:r>
          </a:p>
        </p:txBody>
      </p:sp>
      <p:sp>
        <p:nvSpPr>
          <p:cNvPr id="43096" name="Rectangle 227">
            <a:extLst>
              <a:ext uri="{FF2B5EF4-FFF2-40B4-BE49-F238E27FC236}">
                <a16:creationId xmlns:a16="http://schemas.microsoft.com/office/drawing/2014/main" id="{6EA42F01-8791-3847-A133-F5761320C484}"/>
              </a:ext>
            </a:extLst>
          </p:cNvPr>
          <p:cNvSpPr>
            <a:spLocks noChangeArrowheads="1"/>
          </p:cNvSpPr>
          <p:nvPr/>
        </p:nvSpPr>
        <p:spPr bwMode="auto">
          <a:xfrm>
            <a:off x="3409950" y="5016500"/>
            <a:ext cx="24622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b="1">
                <a:latin typeface="Times New Roman" panose="02020603050405020304" pitchFamily="18" charset="0"/>
              </a:rPr>
              <a:t>D: Regenerated waveform</a:t>
            </a:r>
          </a:p>
        </p:txBody>
      </p:sp>
      <p:sp>
        <p:nvSpPr>
          <p:cNvPr id="43097" name="Rectangle 228">
            <a:extLst>
              <a:ext uri="{FF2B5EF4-FFF2-40B4-BE49-F238E27FC236}">
                <a16:creationId xmlns:a16="http://schemas.microsoft.com/office/drawing/2014/main" id="{E1BDDAC3-8DB0-EC4B-95BA-CB63F9EEFCEB}"/>
              </a:ext>
            </a:extLst>
          </p:cNvPr>
          <p:cNvSpPr>
            <a:spLocks noChangeArrowheads="1"/>
          </p:cNvSpPr>
          <p:nvPr/>
        </p:nvSpPr>
        <p:spPr bwMode="auto">
          <a:xfrm>
            <a:off x="3409950" y="5397500"/>
            <a:ext cx="2413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b="1">
                <a:latin typeface="Times New Roman" panose="02020603050405020304" pitchFamily="18" charset="0"/>
              </a:rPr>
              <a:t>E: Recovered clock signal</a:t>
            </a:r>
          </a:p>
        </p:txBody>
      </p:sp>
      <p:sp>
        <p:nvSpPr>
          <p:cNvPr id="43098" name="Rectangle 229">
            <a:extLst>
              <a:ext uri="{FF2B5EF4-FFF2-40B4-BE49-F238E27FC236}">
                <a16:creationId xmlns:a16="http://schemas.microsoft.com/office/drawing/2014/main" id="{5FC8257B-7F7B-F740-AC40-F6C89B58A9DB}"/>
              </a:ext>
            </a:extLst>
          </p:cNvPr>
          <p:cNvSpPr>
            <a:spLocks noChangeArrowheads="1"/>
          </p:cNvSpPr>
          <p:nvPr/>
        </p:nvSpPr>
        <p:spPr bwMode="auto">
          <a:xfrm>
            <a:off x="3409950" y="5778500"/>
            <a:ext cx="21542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1600" b="1">
                <a:latin typeface="Times New Roman" panose="02020603050405020304" pitchFamily="18" charset="0"/>
              </a:rPr>
              <a:t>F: Retimed data signal</a:t>
            </a:r>
          </a:p>
        </p:txBody>
      </p:sp>
      <p:sp>
        <p:nvSpPr>
          <p:cNvPr id="43099" name="Line 230">
            <a:extLst>
              <a:ext uri="{FF2B5EF4-FFF2-40B4-BE49-F238E27FC236}">
                <a16:creationId xmlns:a16="http://schemas.microsoft.com/office/drawing/2014/main" id="{59955A6B-B00E-3C43-ABB1-5B267A6615A7}"/>
              </a:ext>
            </a:extLst>
          </p:cNvPr>
          <p:cNvSpPr>
            <a:spLocks noChangeShapeType="1"/>
          </p:cNvSpPr>
          <p:nvPr/>
        </p:nvSpPr>
        <p:spPr bwMode="auto">
          <a:xfrm flipH="1">
            <a:off x="1055688" y="5257800"/>
            <a:ext cx="250825"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3479" name="Line 231">
            <a:extLst>
              <a:ext uri="{FF2B5EF4-FFF2-40B4-BE49-F238E27FC236}">
                <a16:creationId xmlns:a16="http://schemas.microsoft.com/office/drawing/2014/main" id="{E353F356-39D5-6946-A400-1A56018E4375}"/>
              </a:ext>
            </a:extLst>
          </p:cNvPr>
          <p:cNvSpPr>
            <a:spLocks noChangeShapeType="1"/>
          </p:cNvSpPr>
          <p:nvPr/>
        </p:nvSpPr>
        <p:spPr bwMode="auto">
          <a:xfrm>
            <a:off x="2555875" y="1628775"/>
            <a:ext cx="215900" cy="863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3480" name="Line 232">
            <a:extLst>
              <a:ext uri="{FF2B5EF4-FFF2-40B4-BE49-F238E27FC236}">
                <a16:creationId xmlns:a16="http://schemas.microsoft.com/office/drawing/2014/main" id="{BBDBE8AD-88CD-6044-B4FD-3CA2FC0DE49E}"/>
              </a:ext>
            </a:extLst>
          </p:cNvPr>
          <p:cNvSpPr>
            <a:spLocks noChangeShapeType="1"/>
          </p:cNvSpPr>
          <p:nvPr/>
        </p:nvSpPr>
        <p:spPr bwMode="auto">
          <a:xfrm flipH="1">
            <a:off x="2987675" y="1773238"/>
            <a:ext cx="360363" cy="719137"/>
          </a:xfrm>
          <a:prstGeom prst="line">
            <a:avLst/>
          </a:prstGeom>
          <a:noFill/>
          <a:ln w="952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3481" name="Text Box 233">
            <a:extLst>
              <a:ext uri="{FF2B5EF4-FFF2-40B4-BE49-F238E27FC236}">
                <a16:creationId xmlns:a16="http://schemas.microsoft.com/office/drawing/2014/main" id="{C5C85B0C-C465-4C4C-B78E-5A61782E2F80}"/>
              </a:ext>
            </a:extLst>
          </p:cNvPr>
          <p:cNvSpPr txBox="1">
            <a:spLocks noChangeArrowheads="1"/>
          </p:cNvSpPr>
          <p:nvPr/>
        </p:nvSpPr>
        <p:spPr bwMode="auto">
          <a:xfrm>
            <a:off x="1690688" y="1322388"/>
            <a:ext cx="76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GB" altLang="en-US" sz="1800">
                <a:solidFill>
                  <a:srgbClr val="CC3300"/>
                </a:solidFill>
              </a:rPr>
              <a:t>Noise</a:t>
            </a:r>
            <a:endParaRPr lang="en-US" altLang="en-US" sz="1800">
              <a:solidFill>
                <a:srgbClr val="CC3300"/>
              </a:solidFill>
            </a:endParaRPr>
          </a:p>
        </p:txBody>
      </p:sp>
      <p:sp>
        <p:nvSpPr>
          <p:cNvPr id="693482" name="Text Box 234">
            <a:extLst>
              <a:ext uri="{FF2B5EF4-FFF2-40B4-BE49-F238E27FC236}">
                <a16:creationId xmlns:a16="http://schemas.microsoft.com/office/drawing/2014/main" id="{075B00C3-5E5F-114C-B8B8-18FB91BAF864}"/>
              </a:ext>
            </a:extLst>
          </p:cNvPr>
          <p:cNvSpPr txBox="1">
            <a:spLocks noChangeArrowheads="1"/>
          </p:cNvSpPr>
          <p:nvPr/>
        </p:nvSpPr>
        <p:spPr bwMode="auto">
          <a:xfrm>
            <a:off x="3419475" y="1557338"/>
            <a:ext cx="1149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GB" altLang="en-US" sz="1800" dirty="0">
                <a:solidFill>
                  <a:srgbClr val="002060"/>
                </a:solidFill>
              </a:rPr>
              <a:t>Distortion</a:t>
            </a:r>
            <a:endParaRPr lang="en-US" altLang="en-US" sz="1800" dirty="0">
              <a:solidFill>
                <a:srgbClr val="002060"/>
              </a:solidFill>
            </a:endParaRPr>
          </a:p>
        </p:txBody>
      </p:sp>
      <p:sp>
        <p:nvSpPr>
          <p:cNvPr id="693483" name="Line 235">
            <a:extLst>
              <a:ext uri="{FF2B5EF4-FFF2-40B4-BE49-F238E27FC236}">
                <a16:creationId xmlns:a16="http://schemas.microsoft.com/office/drawing/2014/main" id="{8CE7DED8-0F48-1349-917A-BE15D1E31842}"/>
              </a:ext>
            </a:extLst>
          </p:cNvPr>
          <p:cNvSpPr>
            <a:spLocks noChangeShapeType="1"/>
          </p:cNvSpPr>
          <p:nvPr/>
        </p:nvSpPr>
        <p:spPr bwMode="auto">
          <a:xfrm flipH="1">
            <a:off x="1692275" y="1628775"/>
            <a:ext cx="863600" cy="863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3484" name="Line 236">
            <a:extLst>
              <a:ext uri="{FF2B5EF4-FFF2-40B4-BE49-F238E27FC236}">
                <a16:creationId xmlns:a16="http://schemas.microsoft.com/office/drawing/2014/main" id="{54656281-8D14-9E44-853B-EE849DDD4E7E}"/>
              </a:ext>
            </a:extLst>
          </p:cNvPr>
          <p:cNvSpPr>
            <a:spLocks noChangeShapeType="1"/>
          </p:cNvSpPr>
          <p:nvPr/>
        </p:nvSpPr>
        <p:spPr bwMode="auto">
          <a:xfrm>
            <a:off x="2555875" y="1628775"/>
            <a:ext cx="1655763" cy="863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106" name="Arc 237">
            <a:extLst>
              <a:ext uri="{FF2B5EF4-FFF2-40B4-BE49-F238E27FC236}">
                <a16:creationId xmlns:a16="http://schemas.microsoft.com/office/drawing/2014/main" id="{43D4878D-6BA5-434A-B488-BA1BB955664B}"/>
              </a:ext>
            </a:extLst>
          </p:cNvPr>
          <p:cNvSpPr>
            <a:spLocks/>
          </p:cNvSpPr>
          <p:nvPr/>
        </p:nvSpPr>
        <p:spPr bwMode="auto">
          <a:xfrm>
            <a:off x="2555875" y="4365625"/>
            <a:ext cx="212725" cy="133350"/>
          </a:xfrm>
          <a:custGeom>
            <a:avLst/>
            <a:gdLst>
              <a:gd name="T0" fmla="*/ 2147483646 w 42355"/>
              <a:gd name="T1" fmla="*/ 2147483646 h 21600"/>
              <a:gd name="T2" fmla="*/ 0 w 42355"/>
              <a:gd name="T3" fmla="*/ 2147483646 h 21600"/>
              <a:gd name="T4" fmla="*/ 2147483646 w 42355"/>
              <a:gd name="T5" fmla="*/ 0 h 21600"/>
              <a:gd name="T6" fmla="*/ 0 60000 65536"/>
              <a:gd name="T7" fmla="*/ 0 60000 65536"/>
              <a:gd name="T8" fmla="*/ 0 60000 65536"/>
              <a:gd name="T9" fmla="*/ 0 w 42355"/>
              <a:gd name="T10" fmla="*/ 0 h 21600"/>
              <a:gd name="T11" fmla="*/ 42355 w 42355"/>
              <a:gd name="T12" fmla="*/ 21600 h 21600"/>
            </a:gdLst>
            <a:ahLst/>
            <a:cxnLst>
              <a:cxn ang="T6">
                <a:pos x="T0" y="T1"/>
              </a:cxn>
              <a:cxn ang="T7">
                <a:pos x="T2" y="T3"/>
              </a:cxn>
              <a:cxn ang="T8">
                <a:pos x="T4" y="T5"/>
              </a:cxn>
            </a:cxnLst>
            <a:rect l="T9" t="T10" r="T11" b="T12"/>
            <a:pathLst>
              <a:path w="42355" h="21600" fill="none" extrusionOk="0">
                <a:moveTo>
                  <a:pt x="42355" y="4413"/>
                </a:moveTo>
                <a:cubicBezTo>
                  <a:pt x="40265" y="14425"/>
                  <a:pt x="31439" y="21599"/>
                  <a:pt x="21211" y="21600"/>
                </a:cubicBezTo>
                <a:cubicBezTo>
                  <a:pt x="10855" y="21600"/>
                  <a:pt x="1956" y="14250"/>
                  <a:pt x="0" y="4080"/>
                </a:cubicBezTo>
              </a:path>
              <a:path w="42355" h="21600" stroke="0" extrusionOk="0">
                <a:moveTo>
                  <a:pt x="42355" y="4413"/>
                </a:moveTo>
                <a:cubicBezTo>
                  <a:pt x="40265" y="14425"/>
                  <a:pt x="31439" y="21599"/>
                  <a:pt x="21211" y="21600"/>
                </a:cubicBezTo>
                <a:cubicBezTo>
                  <a:pt x="10855" y="21600"/>
                  <a:pt x="1956" y="14250"/>
                  <a:pt x="0" y="4080"/>
                </a:cubicBezTo>
                <a:lnTo>
                  <a:pt x="21211" y="0"/>
                </a:lnTo>
                <a:lnTo>
                  <a:pt x="42355" y="4413"/>
                </a:lnTo>
                <a:close/>
              </a:path>
            </a:pathLst>
          </a:custGeom>
          <a:noFill/>
          <a:ln w="38100" cap="rnd" cmpd="tri">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3486" name="Line 238">
            <a:extLst>
              <a:ext uri="{FF2B5EF4-FFF2-40B4-BE49-F238E27FC236}">
                <a16:creationId xmlns:a16="http://schemas.microsoft.com/office/drawing/2014/main" id="{CD852F15-F319-CB42-B893-7AFCD19109A2}"/>
              </a:ext>
            </a:extLst>
          </p:cNvPr>
          <p:cNvSpPr>
            <a:spLocks noChangeShapeType="1"/>
          </p:cNvSpPr>
          <p:nvPr/>
        </p:nvSpPr>
        <p:spPr bwMode="auto">
          <a:xfrm flipH="1">
            <a:off x="1403350" y="1773238"/>
            <a:ext cx="1944688" cy="719137"/>
          </a:xfrm>
          <a:prstGeom prst="line">
            <a:avLst/>
          </a:prstGeom>
          <a:noFill/>
          <a:ln w="952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3487" name="Line 239">
            <a:extLst>
              <a:ext uri="{FF2B5EF4-FFF2-40B4-BE49-F238E27FC236}">
                <a16:creationId xmlns:a16="http://schemas.microsoft.com/office/drawing/2014/main" id="{041700AE-46F8-0547-BFCD-0C607543F5FD}"/>
              </a:ext>
            </a:extLst>
          </p:cNvPr>
          <p:cNvSpPr>
            <a:spLocks noChangeShapeType="1"/>
          </p:cNvSpPr>
          <p:nvPr/>
        </p:nvSpPr>
        <p:spPr bwMode="auto">
          <a:xfrm>
            <a:off x="3348038" y="1773238"/>
            <a:ext cx="1079500" cy="719137"/>
          </a:xfrm>
          <a:prstGeom prst="line">
            <a:avLst/>
          </a:prstGeom>
          <a:noFill/>
          <a:ln w="952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93481"/>
                                        </p:tgtEl>
                                        <p:attrNameLst>
                                          <p:attrName>style.visibility</p:attrName>
                                        </p:attrNameLst>
                                      </p:cBhvr>
                                      <p:to>
                                        <p:strVal val="visible"/>
                                      </p:to>
                                    </p:set>
                                    <p:anim calcmode="lin" valueType="num">
                                      <p:cBhvr>
                                        <p:cTn id="7" dur="1000" fill="hold"/>
                                        <p:tgtEl>
                                          <p:spTgt spid="693481"/>
                                        </p:tgtEl>
                                        <p:attrNameLst>
                                          <p:attrName>ppt_w</p:attrName>
                                        </p:attrNameLst>
                                      </p:cBhvr>
                                      <p:tavLst>
                                        <p:tav tm="0">
                                          <p:val>
                                            <p:strVal val="#ppt_w*0.70"/>
                                          </p:val>
                                        </p:tav>
                                        <p:tav tm="100000">
                                          <p:val>
                                            <p:strVal val="#ppt_w"/>
                                          </p:val>
                                        </p:tav>
                                      </p:tavLst>
                                    </p:anim>
                                    <p:anim calcmode="lin" valueType="num">
                                      <p:cBhvr>
                                        <p:cTn id="8" dur="1000" fill="hold"/>
                                        <p:tgtEl>
                                          <p:spTgt spid="693481"/>
                                        </p:tgtEl>
                                        <p:attrNameLst>
                                          <p:attrName>ppt_h</p:attrName>
                                        </p:attrNameLst>
                                      </p:cBhvr>
                                      <p:tavLst>
                                        <p:tav tm="0">
                                          <p:val>
                                            <p:strVal val="#ppt_h"/>
                                          </p:val>
                                        </p:tav>
                                        <p:tav tm="100000">
                                          <p:val>
                                            <p:strVal val="#ppt_h"/>
                                          </p:val>
                                        </p:tav>
                                      </p:tavLst>
                                    </p:anim>
                                    <p:animEffect transition="in" filter="fade">
                                      <p:cBhvr>
                                        <p:cTn id="9" dur="1000"/>
                                        <p:tgtEl>
                                          <p:spTgt spid="693481"/>
                                        </p:tgtEl>
                                      </p:cBhvr>
                                    </p:animEffect>
                                  </p:childTnLst>
                                </p:cTn>
                              </p:par>
                              <p:par>
                                <p:cTn id="10" presetID="55" presetClass="entr" presetSubtype="0" fill="hold" nodeType="withEffect">
                                  <p:stCondLst>
                                    <p:cond delay="0"/>
                                  </p:stCondLst>
                                  <p:childTnLst>
                                    <p:set>
                                      <p:cBhvr>
                                        <p:cTn id="11" dur="1" fill="hold">
                                          <p:stCondLst>
                                            <p:cond delay="0"/>
                                          </p:stCondLst>
                                        </p:cTn>
                                        <p:tgtEl>
                                          <p:spTgt spid="693483"/>
                                        </p:tgtEl>
                                        <p:attrNameLst>
                                          <p:attrName>style.visibility</p:attrName>
                                        </p:attrNameLst>
                                      </p:cBhvr>
                                      <p:to>
                                        <p:strVal val="visible"/>
                                      </p:to>
                                    </p:set>
                                    <p:anim calcmode="lin" valueType="num">
                                      <p:cBhvr>
                                        <p:cTn id="12" dur="1000" fill="hold"/>
                                        <p:tgtEl>
                                          <p:spTgt spid="693483"/>
                                        </p:tgtEl>
                                        <p:attrNameLst>
                                          <p:attrName>ppt_w</p:attrName>
                                        </p:attrNameLst>
                                      </p:cBhvr>
                                      <p:tavLst>
                                        <p:tav tm="0">
                                          <p:val>
                                            <p:strVal val="#ppt_w*0.70"/>
                                          </p:val>
                                        </p:tav>
                                        <p:tav tm="100000">
                                          <p:val>
                                            <p:strVal val="#ppt_w"/>
                                          </p:val>
                                        </p:tav>
                                      </p:tavLst>
                                    </p:anim>
                                    <p:anim calcmode="lin" valueType="num">
                                      <p:cBhvr>
                                        <p:cTn id="13" dur="1000" fill="hold"/>
                                        <p:tgtEl>
                                          <p:spTgt spid="693483"/>
                                        </p:tgtEl>
                                        <p:attrNameLst>
                                          <p:attrName>ppt_h</p:attrName>
                                        </p:attrNameLst>
                                      </p:cBhvr>
                                      <p:tavLst>
                                        <p:tav tm="0">
                                          <p:val>
                                            <p:strVal val="#ppt_h"/>
                                          </p:val>
                                        </p:tav>
                                        <p:tav tm="100000">
                                          <p:val>
                                            <p:strVal val="#ppt_h"/>
                                          </p:val>
                                        </p:tav>
                                      </p:tavLst>
                                    </p:anim>
                                    <p:animEffect transition="in" filter="fade">
                                      <p:cBhvr>
                                        <p:cTn id="14" dur="1000"/>
                                        <p:tgtEl>
                                          <p:spTgt spid="693483"/>
                                        </p:tgtEl>
                                      </p:cBhvr>
                                    </p:animEffect>
                                  </p:childTnLst>
                                </p:cTn>
                              </p:par>
                              <p:par>
                                <p:cTn id="15" presetID="55" presetClass="entr" presetSubtype="0" fill="hold" nodeType="withEffect">
                                  <p:stCondLst>
                                    <p:cond delay="0"/>
                                  </p:stCondLst>
                                  <p:childTnLst>
                                    <p:set>
                                      <p:cBhvr>
                                        <p:cTn id="16" dur="1" fill="hold">
                                          <p:stCondLst>
                                            <p:cond delay="0"/>
                                          </p:stCondLst>
                                        </p:cTn>
                                        <p:tgtEl>
                                          <p:spTgt spid="693479"/>
                                        </p:tgtEl>
                                        <p:attrNameLst>
                                          <p:attrName>style.visibility</p:attrName>
                                        </p:attrNameLst>
                                      </p:cBhvr>
                                      <p:to>
                                        <p:strVal val="visible"/>
                                      </p:to>
                                    </p:set>
                                    <p:anim calcmode="lin" valueType="num">
                                      <p:cBhvr>
                                        <p:cTn id="17" dur="1000" fill="hold"/>
                                        <p:tgtEl>
                                          <p:spTgt spid="693479"/>
                                        </p:tgtEl>
                                        <p:attrNameLst>
                                          <p:attrName>ppt_w</p:attrName>
                                        </p:attrNameLst>
                                      </p:cBhvr>
                                      <p:tavLst>
                                        <p:tav tm="0">
                                          <p:val>
                                            <p:strVal val="#ppt_w*0.70"/>
                                          </p:val>
                                        </p:tav>
                                        <p:tav tm="100000">
                                          <p:val>
                                            <p:strVal val="#ppt_w"/>
                                          </p:val>
                                        </p:tav>
                                      </p:tavLst>
                                    </p:anim>
                                    <p:anim calcmode="lin" valueType="num">
                                      <p:cBhvr>
                                        <p:cTn id="18" dur="1000" fill="hold"/>
                                        <p:tgtEl>
                                          <p:spTgt spid="693479"/>
                                        </p:tgtEl>
                                        <p:attrNameLst>
                                          <p:attrName>ppt_h</p:attrName>
                                        </p:attrNameLst>
                                      </p:cBhvr>
                                      <p:tavLst>
                                        <p:tav tm="0">
                                          <p:val>
                                            <p:strVal val="#ppt_h"/>
                                          </p:val>
                                        </p:tav>
                                        <p:tav tm="100000">
                                          <p:val>
                                            <p:strVal val="#ppt_h"/>
                                          </p:val>
                                        </p:tav>
                                      </p:tavLst>
                                    </p:anim>
                                    <p:animEffect transition="in" filter="fade">
                                      <p:cBhvr>
                                        <p:cTn id="19" dur="1000"/>
                                        <p:tgtEl>
                                          <p:spTgt spid="693479"/>
                                        </p:tgtEl>
                                      </p:cBhvr>
                                    </p:animEffect>
                                  </p:childTnLst>
                                </p:cTn>
                              </p:par>
                              <p:par>
                                <p:cTn id="20" presetID="55" presetClass="entr" presetSubtype="0" fill="hold" nodeType="withEffect">
                                  <p:stCondLst>
                                    <p:cond delay="0"/>
                                  </p:stCondLst>
                                  <p:childTnLst>
                                    <p:set>
                                      <p:cBhvr>
                                        <p:cTn id="21" dur="1" fill="hold">
                                          <p:stCondLst>
                                            <p:cond delay="0"/>
                                          </p:stCondLst>
                                        </p:cTn>
                                        <p:tgtEl>
                                          <p:spTgt spid="693484"/>
                                        </p:tgtEl>
                                        <p:attrNameLst>
                                          <p:attrName>style.visibility</p:attrName>
                                        </p:attrNameLst>
                                      </p:cBhvr>
                                      <p:to>
                                        <p:strVal val="visible"/>
                                      </p:to>
                                    </p:set>
                                    <p:anim calcmode="lin" valueType="num">
                                      <p:cBhvr>
                                        <p:cTn id="22" dur="1000" fill="hold"/>
                                        <p:tgtEl>
                                          <p:spTgt spid="693484"/>
                                        </p:tgtEl>
                                        <p:attrNameLst>
                                          <p:attrName>ppt_w</p:attrName>
                                        </p:attrNameLst>
                                      </p:cBhvr>
                                      <p:tavLst>
                                        <p:tav tm="0">
                                          <p:val>
                                            <p:strVal val="#ppt_w*0.70"/>
                                          </p:val>
                                        </p:tav>
                                        <p:tav tm="100000">
                                          <p:val>
                                            <p:strVal val="#ppt_w"/>
                                          </p:val>
                                        </p:tav>
                                      </p:tavLst>
                                    </p:anim>
                                    <p:anim calcmode="lin" valueType="num">
                                      <p:cBhvr>
                                        <p:cTn id="23" dur="1000" fill="hold"/>
                                        <p:tgtEl>
                                          <p:spTgt spid="693484"/>
                                        </p:tgtEl>
                                        <p:attrNameLst>
                                          <p:attrName>ppt_h</p:attrName>
                                        </p:attrNameLst>
                                      </p:cBhvr>
                                      <p:tavLst>
                                        <p:tav tm="0">
                                          <p:val>
                                            <p:strVal val="#ppt_h"/>
                                          </p:val>
                                        </p:tav>
                                        <p:tav tm="100000">
                                          <p:val>
                                            <p:strVal val="#ppt_h"/>
                                          </p:val>
                                        </p:tav>
                                      </p:tavLst>
                                    </p:anim>
                                    <p:animEffect transition="in" filter="fade">
                                      <p:cBhvr>
                                        <p:cTn id="24" dur="1000"/>
                                        <p:tgtEl>
                                          <p:spTgt spid="69348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693482"/>
                                        </p:tgtEl>
                                        <p:attrNameLst>
                                          <p:attrName>style.visibility</p:attrName>
                                        </p:attrNameLst>
                                      </p:cBhvr>
                                      <p:to>
                                        <p:strVal val="visible"/>
                                      </p:to>
                                    </p:set>
                                    <p:anim calcmode="lin" valueType="num">
                                      <p:cBhvr>
                                        <p:cTn id="29" dur="1000" fill="hold"/>
                                        <p:tgtEl>
                                          <p:spTgt spid="693482"/>
                                        </p:tgtEl>
                                        <p:attrNameLst>
                                          <p:attrName>ppt_w</p:attrName>
                                        </p:attrNameLst>
                                      </p:cBhvr>
                                      <p:tavLst>
                                        <p:tav tm="0">
                                          <p:val>
                                            <p:strVal val="#ppt_w*0.70"/>
                                          </p:val>
                                        </p:tav>
                                        <p:tav tm="100000">
                                          <p:val>
                                            <p:strVal val="#ppt_w"/>
                                          </p:val>
                                        </p:tav>
                                      </p:tavLst>
                                    </p:anim>
                                    <p:anim calcmode="lin" valueType="num">
                                      <p:cBhvr>
                                        <p:cTn id="30" dur="1000" fill="hold"/>
                                        <p:tgtEl>
                                          <p:spTgt spid="693482"/>
                                        </p:tgtEl>
                                        <p:attrNameLst>
                                          <p:attrName>ppt_h</p:attrName>
                                        </p:attrNameLst>
                                      </p:cBhvr>
                                      <p:tavLst>
                                        <p:tav tm="0">
                                          <p:val>
                                            <p:strVal val="#ppt_h"/>
                                          </p:val>
                                        </p:tav>
                                        <p:tav tm="100000">
                                          <p:val>
                                            <p:strVal val="#ppt_h"/>
                                          </p:val>
                                        </p:tav>
                                      </p:tavLst>
                                    </p:anim>
                                    <p:animEffect transition="in" filter="fade">
                                      <p:cBhvr>
                                        <p:cTn id="31" dur="1000"/>
                                        <p:tgtEl>
                                          <p:spTgt spid="693482"/>
                                        </p:tgtEl>
                                      </p:cBhvr>
                                    </p:animEffect>
                                  </p:childTnLst>
                                </p:cTn>
                              </p:par>
                              <p:par>
                                <p:cTn id="32" presetID="55" presetClass="entr" presetSubtype="0" fill="hold" nodeType="withEffect">
                                  <p:stCondLst>
                                    <p:cond delay="0"/>
                                  </p:stCondLst>
                                  <p:childTnLst>
                                    <p:set>
                                      <p:cBhvr>
                                        <p:cTn id="33" dur="1" fill="hold">
                                          <p:stCondLst>
                                            <p:cond delay="0"/>
                                          </p:stCondLst>
                                        </p:cTn>
                                        <p:tgtEl>
                                          <p:spTgt spid="693486"/>
                                        </p:tgtEl>
                                        <p:attrNameLst>
                                          <p:attrName>style.visibility</p:attrName>
                                        </p:attrNameLst>
                                      </p:cBhvr>
                                      <p:to>
                                        <p:strVal val="visible"/>
                                      </p:to>
                                    </p:set>
                                    <p:anim calcmode="lin" valueType="num">
                                      <p:cBhvr>
                                        <p:cTn id="34" dur="1000" fill="hold"/>
                                        <p:tgtEl>
                                          <p:spTgt spid="693486"/>
                                        </p:tgtEl>
                                        <p:attrNameLst>
                                          <p:attrName>ppt_w</p:attrName>
                                        </p:attrNameLst>
                                      </p:cBhvr>
                                      <p:tavLst>
                                        <p:tav tm="0">
                                          <p:val>
                                            <p:strVal val="#ppt_w*0.70"/>
                                          </p:val>
                                        </p:tav>
                                        <p:tav tm="100000">
                                          <p:val>
                                            <p:strVal val="#ppt_w"/>
                                          </p:val>
                                        </p:tav>
                                      </p:tavLst>
                                    </p:anim>
                                    <p:anim calcmode="lin" valueType="num">
                                      <p:cBhvr>
                                        <p:cTn id="35" dur="1000" fill="hold"/>
                                        <p:tgtEl>
                                          <p:spTgt spid="693486"/>
                                        </p:tgtEl>
                                        <p:attrNameLst>
                                          <p:attrName>ppt_h</p:attrName>
                                        </p:attrNameLst>
                                      </p:cBhvr>
                                      <p:tavLst>
                                        <p:tav tm="0">
                                          <p:val>
                                            <p:strVal val="#ppt_h"/>
                                          </p:val>
                                        </p:tav>
                                        <p:tav tm="100000">
                                          <p:val>
                                            <p:strVal val="#ppt_h"/>
                                          </p:val>
                                        </p:tav>
                                      </p:tavLst>
                                    </p:anim>
                                    <p:animEffect transition="in" filter="fade">
                                      <p:cBhvr>
                                        <p:cTn id="36" dur="1000"/>
                                        <p:tgtEl>
                                          <p:spTgt spid="693486"/>
                                        </p:tgtEl>
                                      </p:cBhvr>
                                    </p:animEffect>
                                  </p:childTnLst>
                                </p:cTn>
                              </p:par>
                            </p:childTnLst>
                          </p:cTn>
                        </p:par>
                        <p:par>
                          <p:cTn id="37" fill="hold" nodeType="afterGroup">
                            <p:stCondLst>
                              <p:cond delay="1000"/>
                            </p:stCondLst>
                            <p:childTnLst>
                              <p:par>
                                <p:cTn id="38" presetID="55" presetClass="entr" presetSubtype="0" fill="hold" nodeType="afterEffect">
                                  <p:stCondLst>
                                    <p:cond delay="0"/>
                                  </p:stCondLst>
                                  <p:childTnLst>
                                    <p:set>
                                      <p:cBhvr>
                                        <p:cTn id="39" dur="1" fill="hold">
                                          <p:stCondLst>
                                            <p:cond delay="0"/>
                                          </p:stCondLst>
                                        </p:cTn>
                                        <p:tgtEl>
                                          <p:spTgt spid="693480"/>
                                        </p:tgtEl>
                                        <p:attrNameLst>
                                          <p:attrName>style.visibility</p:attrName>
                                        </p:attrNameLst>
                                      </p:cBhvr>
                                      <p:to>
                                        <p:strVal val="visible"/>
                                      </p:to>
                                    </p:set>
                                    <p:anim calcmode="lin" valueType="num">
                                      <p:cBhvr>
                                        <p:cTn id="40" dur="1000" fill="hold"/>
                                        <p:tgtEl>
                                          <p:spTgt spid="693480"/>
                                        </p:tgtEl>
                                        <p:attrNameLst>
                                          <p:attrName>ppt_w</p:attrName>
                                        </p:attrNameLst>
                                      </p:cBhvr>
                                      <p:tavLst>
                                        <p:tav tm="0">
                                          <p:val>
                                            <p:strVal val="#ppt_w*0.70"/>
                                          </p:val>
                                        </p:tav>
                                        <p:tav tm="100000">
                                          <p:val>
                                            <p:strVal val="#ppt_w"/>
                                          </p:val>
                                        </p:tav>
                                      </p:tavLst>
                                    </p:anim>
                                    <p:anim calcmode="lin" valueType="num">
                                      <p:cBhvr>
                                        <p:cTn id="41" dur="1000" fill="hold"/>
                                        <p:tgtEl>
                                          <p:spTgt spid="693480"/>
                                        </p:tgtEl>
                                        <p:attrNameLst>
                                          <p:attrName>ppt_h</p:attrName>
                                        </p:attrNameLst>
                                      </p:cBhvr>
                                      <p:tavLst>
                                        <p:tav tm="0">
                                          <p:val>
                                            <p:strVal val="#ppt_h"/>
                                          </p:val>
                                        </p:tav>
                                        <p:tav tm="100000">
                                          <p:val>
                                            <p:strVal val="#ppt_h"/>
                                          </p:val>
                                        </p:tav>
                                      </p:tavLst>
                                    </p:anim>
                                    <p:animEffect transition="in" filter="fade">
                                      <p:cBhvr>
                                        <p:cTn id="42" dur="1000"/>
                                        <p:tgtEl>
                                          <p:spTgt spid="693480"/>
                                        </p:tgtEl>
                                      </p:cBhvr>
                                    </p:animEffect>
                                  </p:childTnLst>
                                </p:cTn>
                              </p:par>
                              <p:par>
                                <p:cTn id="43" presetID="55" presetClass="entr" presetSubtype="0" fill="hold" nodeType="withEffect">
                                  <p:stCondLst>
                                    <p:cond delay="0"/>
                                  </p:stCondLst>
                                  <p:childTnLst>
                                    <p:set>
                                      <p:cBhvr>
                                        <p:cTn id="44" dur="1" fill="hold">
                                          <p:stCondLst>
                                            <p:cond delay="0"/>
                                          </p:stCondLst>
                                        </p:cTn>
                                        <p:tgtEl>
                                          <p:spTgt spid="693487"/>
                                        </p:tgtEl>
                                        <p:attrNameLst>
                                          <p:attrName>style.visibility</p:attrName>
                                        </p:attrNameLst>
                                      </p:cBhvr>
                                      <p:to>
                                        <p:strVal val="visible"/>
                                      </p:to>
                                    </p:set>
                                    <p:anim calcmode="lin" valueType="num">
                                      <p:cBhvr>
                                        <p:cTn id="45" dur="1000" fill="hold"/>
                                        <p:tgtEl>
                                          <p:spTgt spid="693487"/>
                                        </p:tgtEl>
                                        <p:attrNameLst>
                                          <p:attrName>ppt_w</p:attrName>
                                        </p:attrNameLst>
                                      </p:cBhvr>
                                      <p:tavLst>
                                        <p:tav tm="0">
                                          <p:val>
                                            <p:strVal val="#ppt_w*0.70"/>
                                          </p:val>
                                        </p:tav>
                                        <p:tav tm="100000">
                                          <p:val>
                                            <p:strVal val="#ppt_w"/>
                                          </p:val>
                                        </p:tav>
                                      </p:tavLst>
                                    </p:anim>
                                    <p:anim calcmode="lin" valueType="num">
                                      <p:cBhvr>
                                        <p:cTn id="46" dur="1000" fill="hold"/>
                                        <p:tgtEl>
                                          <p:spTgt spid="693487"/>
                                        </p:tgtEl>
                                        <p:attrNameLst>
                                          <p:attrName>ppt_h</p:attrName>
                                        </p:attrNameLst>
                                      </p:cBhvr>
                                      <p:tavLst>
                                        <p:tav tm="0">
                                          <p:val>
                                            <p:strVal val="#ppt_h"/>
                                          </p:val>
                                        </p:tav>
                                        <p:tav tm="100000">
                                          <p:val>
                                            <p:strVal val="#ppt_h"/>
                                          </p:val>
                                        </p:tav>
                                      </p:tavLst>
                                    </p:anim>
                                    <p:animEffect transition="in" filter="fade">
                                      <p:cBhvr>
                                        <p:cTn id="47" dur="1000"/>
                                        <p:tgtEl>
                                          <p:spTgt spid="693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481" grpId="0"/>
      <p:bldP spid="693482"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F530773D-AA78-1E41-AE7D-10ED7EC9A25D}"/>
              </a:ext>
            </a:extLst>
          </p:cNvPr>
          <p:cNvSpPr>
            <a:spLocks noGrp="1" noChangeArrowheads="1"/>
          </p:cNvSpPr>
          <p:nvPr>
            <p:ph type="title"/>
          </p:nvPr>
        </p:nvSpPr>
        <p:spPr/>
        <p:txBody>
          <a:bodyPr/>
          <a:lstStyle/>
          <a:p>
            <a:pPr eaLnBrk="1" hangingPunct="1"/>
            <a:r>
              <a:rPr lang="en-GB" altLang="en-US">
                <a:ea typeface="ＭＳ Ｐゴシック" panose="020B0600070205080204" pitchFamily="34" charset="-128"/>
              </a:rPr>
              <a:t>Effects of noise and Distortion</a:t>
            </a:r>
            <a:endParaRPr lang="en-US" altLang="en-US">
              <a:ea typeface="ＭＳ Ｐゴシック" panose="020B0600070205080204" pitchFamily="34" charset="-128"/>
            </a:endParaRPr>
          </a:p>
        </p:txBody>
      </p:sp>
      <p:sp>
        <p:nvSpPr>
          <p:cNvPr id="695299" name="Rectangle 3">
            <a:extLst>
              <a:ext uri="{FF2B5EF4-FFF2-40B4-BE49-F238E27FC236}">
                <a16:creationId xmlns:a16="http://schemas.microsoft.com/office/drawing/2014/main" id="{E8DD4969-03E5-DD46-AB14-37E4E3DACD7E}"/>
              </a:ext>
            </a:extLst>
          </p:cNvPr>
          <p:cNvSpPr>
            <a:spLocks noGrp="1" noChangeArrowheads="1"/>
          </p:cNvSpPr>
          <p:nvPr>
            <p:ph type="body" idx="1"/>
          </p:nvPr>
        </p:nvSpPr>
        <p:spPr>
          <a:xfrm>
            <a:off x="241300" y="1865313"/>
            <a:ext cx="8489950" cy="3457575"/>
          </a:xfrm>
        </p:spPr>
        <p:txBody>
          <a:bodyPr/>
          <a:lstStyle/>
          <a:p>
            <a:pPr eaLnBrk="1" hangingPunct="1">
              <a:lnSpc>
                <a:spcPct val="80000"/>
              </a:lnSpc>
            </a:pPr>
            <a:r>
              <a:rPr lang="en-GB" altLang="en-US" sz="2400">
                <a:solidFill>
                  <a:srgbClr val="CC3300"/>
                </a:solidFill>
                <a:ea typeface="ＭＳ Ｐゴシック" panose="020B0600070205080204" pitchFamily="34" charset="-128"/>
              </a:rPr>
              <a:t>Errors are introduced due to:</a:t>
            </a:r>
          </a:p>
          <a:p>
            <a:pPr lvl="1" eaLnBrk="1" hangingPunct="1">
              <a:lnSpc>
                <a:spcPct val="80000"/>
              </a:lnSpc>
            </a:pPr>
            <a:r>
              <a:rPr lang="en-GB" altLang="en-US" sz="2000">
                <a:ea typeface="ＭＳ Ｐゴシック" panose="020B0600070205080204" pitchFamily="34" charset="-128"/>
              </a:rPr>
              <a:t>Noise on signal</a:t>
            </a:r>
          </a:p>
          <a:p>
            <a:pPr lvl="1" eaLnBrk="1" hangingPunct="1">
              <a:lnSpc>
                <a:spcPct val="80000"/>
              </a:lnSpc>
            </a:pPr>
            <a:r>
              <a:rPr lang="en-GB" altLang="en-US" sz="2000">
                <a:ea typeface="ＭＳ Ｐゴシック" panose="020B0600070205080204" pitchFamily="34" charset="-128"/>
              </a:rPr>
              <a:t>Timing noise and jitter</a:t>
            </a:r>
          </a:p>
          <a:p>
            <a:pPr lvl="1" eaLnBrk="1" hangingPunct="1">
              <a:lnSpc>
                <a:spcPct val="80000"/>
              </a:lnSpc>
            </a:pPr>
            <a:r>
              <a:rPr lang="en-GB" altLang="en-US" sz="2000">
                <a:ea typeface="ＭＳ Ｐゴシック" panose="020B0600070205080204" pitchFamily="34" charset="-128"/>
              </a:rPr>
              <a:t>Inter-Symbol-Interference (ISI)</a:t>
            </a:r>
          </a:p>
          <a:p>
            <a:pPr eaLnBrk="1" hangingPunct="1">
              <a:lnSpc>
                <a:spcPct val="80000"/>
              </a:lnSpc>
            </a:pPr>
            <a:endParaRPr lang="en-GB" altLang="en-US" sz="2400">
              <a:solidFill>
                <a:srgbClr val="CC3300"/>
              </a:solidFill>
              <a:ea typeface="ＭＳ Ｐゴシック" panose="020B0600070205080204" pitchFamily="34" charset="-128"/>
            </a:endParaRPr>
          </a:p>
          <a:p>
            <a:pPr eaLnBrk="1" hangingPunct="1">
              <a:lnSpc>
                <a:spcPct val="80000"/>
              </a:lnSpc>
            </a:pPr>
            <a:endParaRPr lang="en-GB" altLang="en-US" sz="2400">
              <a:solidFill>
                <a:srgbClr val="CC3300"/>
              </a:solidFill>
              <a:ea typeface="ＭＳ Ｐゴシック" panose="020B0600070205080204" pitchFamily="34" charset="-128"/>
            </a:endParaRPr>
          </a:p>
          <a:p>
            <a:pPr eaLnBrk="1" hangingPunct="1">
              <a:lnSpc>
                <a:spcPct val="80000"/>
              </a:lnSpc>
            </a:pPr>
            <a:endParaRPr lang="en-GB" altLang="en-US" sz="2400">
              <a:solidFill>
                <a:srgbClr val="CC3300"/>
              </a:solidFill>
              <a:ea typeface="ＭＳ Ｐゴシック" panose="020B0600070205080204" pitchFamily="34" charset="-128"/>
            </a:endParaRPr>
          </a:p>
          <a:p>
            <a:pPr eaLnBrk="1" hangingPunct="1">
              <a:lnSpc>
                <a:spcPct val="80000"/>
              </a:lnSpc>
            </a:pPr>
            <a:r>
              <a:rPr lang="en-GB" altLang="en-US" sz="2400">
                <a:solidFill>
                  <a:srgbClr val="CC3300"/>
                </a:solidFill>
                <a:ea typeface="ＭＳ Ｐゴシック" panose="020B0600070205080204" pitchFamily="34" charset="-128"/>
              </a:rPr>
              <a:t>Errors can be assessed by:</a:t>
            </a:r>
          </a:p>
          <a:p>
            <a:pPr lvl="1" eaLnBrk="1" hangingPunct="1">
              <a:lnSpc>
                <a:spcPct val="80000"/>
              </a:lnSpc>
            </a:pPr>
            <a:r>
              <a:rPr lang="en-GB" altLang="en-US" sz="2000">
                <a:ea typeface="ＭＳ Ｐゴシック" panose="020B0600070205080204" pitchFamily="34" charset="-128"/>
              </a:rPr>
              <a:t>Considering the </a:t>
            </a:r>
            <a:r>
              <a:rPr lang="en-GB" altLang="en-US" sz="2000" i="1">
                <a:ea typeface="ＭＳ Ｐゴシック" panose="020B0600070205080204" pitchFamily="34" charset="-128"/>
              </a:rPr>
              <a:t>eye diagram</a:t>
            </a:r>
            <a:endParaRPr lang="en-GB" altLang="en-US" sz="1400">
              <a:ea typeface="ＭＳ Ｐゴシック" panose="020B0600070205080204" pitchFamily="34" charset="-128"/>
            </a:endParaRPr>
          </a:p>
          <a:p>
            <a:pPr lvl="1" eaLnBrk="1" hangingPunct="1">
              <a:lnSpc>
                <a:spcPct val="80000"/>
              </a:lnSpc>
            </a:pPr>
            <a:r>
              <a:rPr lang="en-GB" altLang="en-US" sz="2000">
                <a:ea typeface="ＭＳ Ｐゴシック" panose="020B0600070205080204" pitchFamily="34" charset="-128"/>
              </a:rPr>
              <a:t>Measurement of Bit Error Rate (BER) or P</a:t>
            </a:r>
            <a:r>
              <a:rPr lang="en-GB" altLang="en-US" sz="1400">
                <a:ea typeface="ＭＳ Ｐゴシック" panose="020B0600070205080204" pitchFamily="34" charset="-128"/>
              </a:rPr>
              <a:t>e</a:t>
            </a:r>
            <a:endParaRPr lang="en-GB" altLang="en-US" sz="2000">
              <a:ea typeface="ＭＳ Ｐゴシック" panose="020B0600070205080204" pitchFamily="34" charset="-128"/>
            </a:endParaRPr>
          </a:p>
          <a:p>
            <a:pPr lvl="1" eaLnBrk="1" hangingPunct="1">
              <a:lnSpc>
                <a:spcPct val="80000"/>
              </a:lnSpc>
            </a:pPr>
            <a:endParaRPr lang="en-US" altLang="en-US" sz="2000">
              <a:ea typeface="ＭＳ Ｐゴシック" panose="020B0600070205080204" pitchFamily="34" charset="-128"/>
            </a:endParaRPr>
          </a:p>
        </p:txBody>
      </p:sp>
      <p:sp>
        <p:nvSpPr>
          <p:cNvPr id="45059" name="Rectangle 4">
            <a:extLst>
              <a:ext uri="{FF2B5EF4-FFF2-40B4-BE49-F238E27FC236}">
                <a16:creationId xmlns:a16="http://schemas.microsoft.com/office/drawing/2014/main" id="{ACC31E20-2A25-0446-8C26-8A8ECDF893BD}"/>
              </a:ext>
            </a:extLst>
          </p:cNvPr>
          <p:cNvSpPr>
            <a:spLocks noChangeArrowheads="1"/>
          </p:cNvSpPr>
          <p:nvPr/>
        </p:nvSpPr>
        <p:spPr bwMode="auto">
          <a:xfrm>
            <a:off x="244475" y="1614488"/>
            <a:ext cx="8424863" cy="1584325"/>
          </a:xfrm>
          <a:prstGeom prst="rect">
            <a:avLst/>
          </a:prstGeom>
          <a:solidFill>
            <a:schemeClr val="accent1">
              <a:alpha val="20000"/>
            </a:schemeClr>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45060" name="Rectangle 5">
            <a:extLst>
              <a:ext uri="{FF2B5EF4-FFF2-40B4-BE49-F238E27FC236}">
                <a16:creationId xmlns:a16="http://schemas.microsoft.com/office/drawing/2014/main" id="{97E1AC50-4B06-5E4B-A979-BE266F41E5F2}"/>
              </a:ext>
            </a:extLst>
          </p:cNvPr>
          <p:cNvSpPr>
            <a:spLocks noChangeArrowheads="1"/>
          </p:cNvSpPr>
          <p:nvPr/>
        </p:nvSpPr>
        <p:spPr bwMode="auto">
          <a:xfrm>
            <a:off x="217488" y="4067175"/>
            <a:ext cx="8424862" cy="1584325"/>
          </a:xfrm>
          <a:prstGeom prst="rect">
            <a:avLst/>
          </a:prstGeom>
          <a:solidFill>
            <a:schemeClr val="accent1">
              <a:alpha val="20000"/>
            </a:schemeClr>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52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52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52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529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95299">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529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52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9" grpId="0" build="p"/>
    </p:bldLst>
  </p:timing>
</p:sld>
</file>

<file path=ppt/theme/theme1.xml><?xml version="1.0" encoding="utf-8"?>
<a:theme xmlns:a="http://schemas.openxmlformats.org/drawingml/2006/main" name="Custom Design">
  <a:themeElements>
    <a:clrScheme name="Custom Design 15">
      <a:dk1>
        <a:srgbClr val="000000"/>
      </a:dk1>
      <a:lt1>
        <a:srgbClr val="FFFFFF"/>
      </a:lt1>
      <a:dk2>
        <a:srgbClr val="5A1B31"/>
      </a:dk2>
      <a:lt2>
        <a:srgbClr val="808080"/>
      </a:lt2>
      <a:accent1>
        <a:srgbClr val="7FA1AC"/>
      </a:accent1>
      <a:accent2>
        <a:srgbClr val="C88BA9"/>
      </a:accent2>
      <a:accent3>
        <a:srgbClr val="FFFFFF"/>
      </a:accent3>
      <a:accent4>
        <a:srgbClr val="000000"/>
      </a:accent4>
      <a:accent5>
        <a:srgbClr val="C0CDD2"/>
      </a:accent5>
      <a:accent6>
        <a:srgbClr val="B57D99"/>
      </a:accent6>
      <a:hlink>
        <a:srgbClr val="4B4620"/>
      </a:hlink>
      <a:folHlink>
        <a:srgbClr val="B25D86"/>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5A1B31"/>
        </a:dk2>
        <a:lt2>
          <a:srgbClr val="808080"/>
        </a:lt2>
        <a:accent1>
          <a:srgbClr val="7FA1AC"/>
        </a:accent1>
        <a:accent2>
          <a:srgbClr val="C88BA9"/>
        </a:accent2>
        <a:accent3>
          <a:srgbClr val="FFFFFF"/>
        </a:accent3>
        <a:accent4>
          <a:srgbClr val="000000"/>
        </a:accent4>
        <a:accent5>
          <a:srgbClr val="C0CDD2"/>
        </a:accent5>
        <a:accent6>
          <a:srgbClr val="B57D99"/>
        </a:accent6>
        <a:hlink>
          <a:srgbClr val="4B4620"/>
        </a:hlink>
        <a:folHlink>
          <a:srgbClr val="B25D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greenMSc">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greenMS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greenMS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MS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MS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MS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MS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MS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MSc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MS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MS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MS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MS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MS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MSc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greenMSc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greenMSc 15">
        <a:dk1>
          <a:srgbClr val="000000"/>
        </a:dk1>
        <a:lt1>
          <a:srgbClr val="FFFFFF"/>
        </a:lt1>
        <a:dk2>
          <a:srgbClr val="4B462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9C19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pptdkredgrad</Template>
  <TotalTime>65</TotalTime>
  <Words>4122</Words>
  <Application>Microsoft Macintosh PowerPoint</Application>
  <PresentationFormat>Letter Paper (8.5x11 in)</PresentationFormat>
  <Paragraphs>720</Paragraphs>
  <Slides>67</Slides>
  <Notes>67</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67</vt:i4>
      </vt:variant>
    </vt:vector>
  </HeadingPairs>
  <TitlesOfParts>
    <vt:vector size="78" baseType="lpstr">
      <vt:lpstr>Arial</vt:lpstr>
      <vt:lpstr>Arial Narrow</vt:lpstr>
      <vt:lpstr>Calibri</vt:lpstr>
      <vt:lpstr>Cambria Math</vt:lpstr>
      <vt:lpstr>Century Gothic</vt:lpstr>
      <vt:lpstr>Monotype Sorts</vt:lpstr>
      <vt:lpstr>Symbol</vt:lpstr>
      <vt:lpstr>Times New Roman</vt:lpstr>
      <vt:lpstr>Custom Design</vt:lpstr>
      <vt:lpstr>greenMSc</vt:lpstr>
      <vt:lpstr>Bitmap Image</vt:lpstr>
      <vt:lpstr>Digital Transmission Principles</vt:lpstr>
      <vt:lpstr>Digital Transmission </vt:lpstr>
      <vt:lpstr>Signal types</vt:lpstr>
      <vt:lpstr>Discrete-Continuous</vt:lpstr>
      <vt:lpstr>Digital line system</vt:lpstr>
      <vt:lpstr>Claude Shannon</vt:lpstr>
      <vt:lpstr>For a “good” digital system;</vt:lpstr>
      <vt:lpstr>Binary transmission system</vt:lpstr>
      <vt:lpstr>Effects of noise and Distortion</vt:lpstr>
      <vt:lpstr>Binary signal waveforms</vt:lpstr>
      <vt:lpstr>Eye diagrams</vt:lpstr>
      <vt:lpstr>A more realistic eye…</vt:lpstr>
      <vt:lpstr>Concept of ISI in Binary signals</vt:lpstr>
      <vt:lpstr>A zero isi signal</vt:lpstr>
      <vt:lpstr>Raised cosine family</vt:lpstr>
      <vt:lpstr>PowerPoint Presentation</vt:lpstr>
      <vt:lpstr>Raised Cosine Spectrum</vt:lpstr>
      <vt:lpstr>PowerPoint Presentation</vt:lpstr>
      <vt:lpstr>PowerPoint Presentation</vt:lpstr>
      <vt:lpstr>PowerPoint Presentation</vt:lpstr>
      <vt:lpstr>Bit error rate (BER)</vt:lpstr>
      <vt:lpstr>Noise and errors</vt:lpstr>
      <vt:lpstr>Considerations for designers</vt:lpstr>
      <vt:lpstr>Q-based system design</vt:lpstr>
      <vt:lpstr>PowerPoint Presentation</vt:lpstr>
      <vt:lpstr>Sources of Noise - 1</vt:lpstr>
      <vt:lpstr>Sources of Noise - 2</vt:lpstr>
      <vt:lpstr>Sources of Noise - 3</vt:lpstr>
      <vt:lpstr>Signal Dependent Noise</vt:lpstr>
      <vt:lpstr>Defining Q:   systems without amplifiers</vt:lpstr>
      <vt:lpstr>Decision Threshold</vt:lpstr>
      <vt:lpstr>Defining Q:   systems with amplifiers</vt:lpstr>
      <vt:lpstr>Q and SNR</vt:lpstr>
      <vt:lpstr>Types of Coding</vt:lpstr>
      <vt:lpstr>Source Coding</vt:lpstr>
      <vt:lpstr>Source Coding is not new</vt:lpstr>
      <vt:lpstr>Error Detection/Correction</vt:lpstr>
      <vt:lpstr> prediction/error correction is also not new…</vt:lpstr>
      <vt:lpstr>ARQ</vt:lpstr>
      <vt:lpstr>Line Coding</vt:lpstr>
      <vt:lpstr>Example Line Codes </vt:lpstr>
      <vt:lpstr>Line Code Spectrum </vt:lpstr>
      <vt:lpstr>Line Code Spectrum </vt:lpstr>
      <vt:lpstr>Line Code Spectrum </vt:lpstr>
      <vt:lpstr>Example Line Codes</vt:lpstr>
      <vt:lpstr>8B10B</vt:lpstr>
      <vt:lpstr>Multi-level signalling</vt:lpstr>
      <vt:lpstr>m-ary baseband signalling</vt:lpstr>
      <vt:lpstr>Modulation</vt:lpstr>
      <vt:lpstr>AM schemes - analytic form</vt:lpstr>
      <vt:lpstr>How to choose a digital modulation scheme</vt:lpstr>
      <vt:lpstr>Angle Modulation</vt:lpstr>
      <vt:lpstr>ASK schemes 1:</vt:lpstr>
      <vt:lpstr>ASK Schemes 2:</vt:lpstr>
      <vt:lpstr>PowerPoint Presentation</vt:lpstr>
      <vt:lpstr>Phase Modulation</vt:lpstr>
      <vt:lpstr>Phase-shift keying</vt:lpstr>
      <vt:lpstr>Phase-shift keying – Grey Code</vt:lpstr>
      <vt:lpstr>Frequency shift keying</vt:lpstr>
      <vt:lpstr>QAM Signals</vt:lpstr>
      <vt:lpstr>Quadrature amplitude modulation (QAM)</vt:lpstr>
      <vt:lpstr>QAM signal generation</vt:lpstr>
      <vt:lpstr>Phase Shift Keying</vt:lpstr>
      <vt:lpstr>Unfiltered PSK Power Spectra</vt:lpstr>
      <vt:lpstr>MSK - minimum shift keying</vt:lpstr>
      <vt:lpstr>Performance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Transmission Principles</dc:title>
  <dc:subject>TTS for Alcatel</dc:subject>
  <dc:creator>Renaud, Cyril</dc:creator>
  <cp:lastModifiedBy>Renaud, Cyril</cp:lastModifiedBy>
  <cp:revision>14</cp:revision>
  <cp:lastPrinted>2020-10-20T13:56:48Z</cp:lastPrinted>
  <dcterms:created xsi:type="dcterms:W3CDTF">2015-09-25T13:48:58Z</dcterms:created>
  <dcterms:modified xsi:type="dcterms:W3CDTF">2020-10-20T15:05:11Z</dcterms:modified>
</cp:coreProperties>
</file>