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-1386" y="-12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BFC1F-7073-4052-9FB4-76FAF1306C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8E6F9B-1B65-44BC-84CF-A2783CBD34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3FC105-9A12-4D31-A003-0E221D2AB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7699E-EA6F-4863-81FA-B5E56AB0B942}" type="datetimeFigureOut">
              <a:rPr lang="zh-CN" altLang="en-US" smtClean="0"/>
              <a:t>2017/8/10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ECADA0-4282-4D65-B330-98AA6BAF9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5EBCE1-2BD8-4E94-AD8A-D7A14F2C9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E9797-BECB-4F4E-8E4C-B22E6A8A60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6808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F330B-B8D4-41FB-B14E-BFE4FBD8E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445CFD-2AAA-4D74-8FD3-55B8FA2735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956B1D-BD85-432F-8B95-554CFCDFB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7699E-EA6F-4863-81FA-B5E56AB0B942}" type="datetimeFigureOut">
              <a:rPr lang="zh-CN" altLang="en-US" smtClean="0"/>
              <a:t>2017/8/10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3D8F6D-5724-4AA5-A347-0938AF296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7AF001-BEFA-42DD-A437-749A10CC4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E9797-BECB-4F4E-8E4C-B22E6A8A60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9873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D38359-3CB7-4635-B2AF-496F1B9D48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91E78E-3A25-4A33-81EC-12EDF5AA4C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C0D2A9-8043-4809-8A55-81A415BF1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7699E-EA6F-4863-81FA-B5E56AB0B942}" type="datetimeFigureOut">
              <a:rPr lang="zh-CN" altLang="en-US" smtClean="0"/>
              <a:t>2017/8/10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48BBAD-BBAD-4FDD-AD4C-044D94EDA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7F376B-13B9-4674-93D9-447BC9FA7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E9797-BECB-4F4E-8E4C-B22E6A8A60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9703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8DF2B-C819-4A8C-B50B-B320E0B51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CE3E7-E1E8-4DBC-B840-790F11EC6B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6A61B1-F072-46F8-9F9E-0FAA86DDA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7699E-EA6F-4863-81FA-B5E56AB0B942}" type="datetimeFigureOut">
              <a:rPr lang="zh-CN" altLang="en-US" smtClean="0"/>
              <a:t>2017/8/10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798334-1580-40DD-9508-46BCCBBAC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87743B-C1C4-462D-A5AC-29F803764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E9797-BECB-4F4E-8E4C-B22E6A8A60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3841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9F29E-E4A5-4B9A-857F-F60B0A58C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89BBC9-7689-4A68-BA02-4B21B40BEA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9F92F3-A0AB-4B17-B885-B7FC34714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7699E-EA6F-4863-81FA-B5E56AB0B942}" type="datetimeFigureOut">
              <a:rPr lang="zh-CN" altLang="en-US" smtClean="0"/>
              <a:t>2017/8/10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C1696A-DA72-44BF-B975-132788BC1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31D8AF-015D-4370-B87C-C1AF9A82F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E9797-BECB-4F4E-8E4C-B22E6A8A60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7236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C6F5A-771D-4B67-ABBE-C2F0D6D02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A6E556-15CF-45A5-95D0-93F53BE942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33717B-38F7-456E-8868-4D79DBD943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A2920B-C53B-48E6-AED7-D29B647C8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7699E-EA6F-4863-81FA-B5E56AB0B942}" type="datetimeFigureOut">
              <a:rPr lang="zh-CN" altLang="en-US" smtClean="0"/>
              <a:t>2017/8/10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F1E202-8DE9-427C-AAB2-91EA2CB21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48F009-DC29-432A-8D26-09698488E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E9797-BECB-4F4E-8E4C-B22E6A8A60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5488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3468A-2B7B-49D7-BEE7-5B11CF8B8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EA7D34-C6C0-4DBF-B98C-312322A1A2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19F2C3-4DA9-4459-8801-0B0D868E30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AD2708-74D8-493D-95D7-3250838901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8C0EB6-1778-4F0B-ACA7-41793CE786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CF276E-A688-42EC-A4D1-BE1E87E2F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7699E-EA6F-4863-81FA-B5E56AB0B942}" type="datetimeFigureOut">
              <a:rPr lang="zh-CN" altLang="en-US" smtClean="0"/>
              <a:t>2017/8/10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17486E-D668-4D8B-8F91-144CD2CB2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E38144-453D-4912-890E-0CCE15321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E9797-BECB-4F4E-8E4C-B22E6A8A60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2821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88E34-DAEB-46F2-AD51-8941A6F64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4B6B4C-DC0A-4960-B8AD-3C5000056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7699E-EA6F-4863-81FA-B5E56AB0B942}" type="datetimeFigureOut">
              <a:rPr lang="zh-CN" altLang="en-US" smtClean="0"/>
              <a:t>2017/8/10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749A5F-703E-4170-85E0-B7811B019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35001C-2CA9-40D3-B56D-038EC2558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E9797-BECB-4F4E-8E4C-B22E6A8A60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6277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E4B0FE-83A7-4797-8EC9-7CCB660BC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7699E-EA6F-4863-81FA-B5E56AB0B942}" type="datetimeFigureOut">
              <a:rPr lang="zh-CN" altLang="en-US" smtClean="0"/>
              <a:t>2017/8/10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759426-1F89-4CC2-935A-0C16BF6F7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41317C-CC67-42D1-83F4-DB363F759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E9797-BECB-4F4E-8E4C-B22E6A8A60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3176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BBE8A-96A8-4B23-A93B-0E7251256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87D5D3-853F-43FE-BDFF-D9AD3B7058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088B79-F1E0-468F-A27C-B5466A276B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71625E-9225-4D07-BC14-7F207FB5B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7699E-EA6F-4863-81FA-B5E56AB0B942}" type="datetimeFigureOut">
              <a:rPr lang="zh-CN" altLang="en-US" smtClean="0"/>
              <a:t>2017/8/10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38FAC2-D83A-4334-8277-07FE4B0FB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48D238-9DF6-4F66-9CB1-F34946F61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E9797-BECB-4F4E-8E4C-B22E6A8A60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6896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ABBD0-667D-4958-880C-4536EC169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322CC5-9905-4D85-B377-A75BABD3F0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5CF132-F696-41C1-A053-7BC296125F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709A9-7CD5-473A-8D66-47C530367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7699E-EA6F-4863-81FA-B5E56AB0B942}" type="datetimeFigureOut">
              <a:rPr lang="zh-CN" altLang="en-US" smtClean="0"/>
              <a:t>2017/8/10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F8FCC4-5844-4653-A690-75D680D13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89606D-C58F-434F-94A7-4F2772BD1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E9797-BECB-4F4E-8E4C-B22E6A8A60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1930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9380EE-7D80-49F4-95A2-0836B8D12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23B0DE-F8C9-4A01-986E-B1D93BEF3A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3940AC-F9B6-4835-AF0C-02D5F7A219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27699E-EA6F-4863-81FA-B5E56AB0B942}" type="datetimeFigureOut">
              <a:rPr lang="zh-CN" altLang="en-US" smtClean="0"/>
              <a:t>2017/8/10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EB718B-F664-4CF0-A981-8033C369B3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4D17BA-1913-4BA2-A06C-E3F84A889E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6E9797-BECB-4F4E-8E4C-B22E6A8A60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3709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F0CDF7E-D22B-4E4A-90E4-F51E118768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2406" y="842692"/>
            <a:ext cx="7761468" cy="5157375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C3AAE1A-E8B2-4BE4-BB79-430D78D8D788}"/>
              </a:ext>
            </a:extLst>
          </p:cNvPr>
          <p:cNvCxnSpPr>
            <a:cxnSpLocks/>
          </p:cNvCxnSpPr>
          <p:nvPr/>
        </p:nvCxnSpPr>
        <p:spPr>
          <a:xfrm flipV="1">
            <a:off x="4701540" y="3825240"/>
            <a:ext cx="1028700" cy="41148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53BEBA1-2D4C-4901-B97B-DD2E6AA0844A}"/>
              </a:ext>
            </a:extLst>
          </p:cNvPr>
          <p:cNvCxnSpPr/>
          <p:nvPr/>
        </p:nvCxnSpPr>
        <p:spPr>
          <a:xfrm flipV="1">
            <a:off x="5494020" y="3227070"/>
            <a:ext cx="266700" cy="285750"/>
          </a:xfrm>
          <a:prstGeom prst="line">
            <a:avLst/>
          </a:prstGeom>
          <a:ln w="190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BDDA307-9029-4EE7-9C28-66080C3DAF3E}"/>
              </a:ext>
            </a:extLst>
          </p:cNvPr>
          <p:cNvCxnSpPr>
            <a:cxnSpLocks/>
          </p:cNvCxnSpPr>
          <p:nvPr/>
        </p:nvCxnSpPr>
        <p:spPr>
          <a:xfrm>
            <a:off x="5760720" y="3227070"/>
            <a:ext cx="266700" cy="339090"/>
          </a:xfrm>
          <a:prstGeom prst="line">
            <a:avLst/>
          </a:prstGeom>
          <a:ln w="190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0462672-BCE5-4D5C-9D12-3581E70BB75E}"/>
              </a:ext>
            </a:extLst>
          </p:cNvPr>
          <p:cNvCxnSpPr/>
          <p:nvPr/>
        </p:nvCxnSpPr>
        <p:spPr>
          <a:xfrm>
            <a:off x="6027420" y="3566160"/>
            <a:ext cx="243840" cy="335280"/>
          </a:xfrm>
          <a:prstGeom prst="line">
            <a:avLst/>
          </a:prstGeom>
          <a:ln w="190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651EFF9-3A57-4AB6-81CA-A6AEE6F7B498}"/>
              </a:ext>
            </a:extLst>
          </p:cNvPr>
          <p:cNvCxnSpPr/>
          <p:nvPr/>
        </p:nvCxnSpPr>
        <p:spPr>
          <a:xfrm flipH="1">
            <a:off x="5985510" y="3901440"/>
            <a:ext cx="291465" cy="220980"/>
          </a:xfrm>
          <a:prstGeom prst="line">
            <a:avLst/>
          </a:prstGeom>
          <a:ln w="190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176E4B3-4311-4F71-942D-35578151C71E}"/>
              </a:ext>
            </a:extLst>
          </p:cNvPr>
          <p:cNvSpPr/>
          <p:nvPr/>
        </p:nvSpPr>
        <p:spPr>
          <a:xfrm>
            <a:off x="5289550" y="3543300"/>
            <a:ext cx="692150" cy="726881"/>
          </a:xfrm>
          <a:custGeom>
            <a:avLst/>
            <a:gdLst>
              <a:gd name="connsiteX0" fmla="*/ 190500 w 692150"/>
              <a:gd name="connsiteY0" fmla="*/ 0 h 726881"/>
              <a:gd name="connsiteX1" fmla="*/ 0 w 692150"/>
              <a:gd name="connsiteY1" fmla="*/ 222250 h 726881"/>
              <a:gd name="connsiteX2" fmla="*/ 190500 w 692150"/>
              <a:gd name="connsiteY2" fmla="*/ 711200 h 726881"/>
              <a:gd name="connsiteX3" fmla="*/ 692150 w 692150"/>
              <a:gd name="connsiteY3" fmla="*/ 584200 h 726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150" h="726881">
                <a:moveTo>
                  <a:pt x="190500" y="0"/>
                </a:moveTo>
                <a:cubicBezTo>
                  <a:pt x="95250" y="51858"/>
                  <a:pt x="0" y="103717"/>
                  <a:pt x="0" y="222250"/>
                </a:cubicBezTo>
                <a:cubicBezTo>
                  <a:pt x="0" y="340783"/>
                  <a:pt x="75142" y="650875"/>
                  <a:pt x="190500" y="711200"/>
                </a:cubicBezTo>
                <a:cubicBezTo>
                  <a:pt x="305858" y="771525"/>
                  <a:pt x="596900" y="642408"/>
                  <a:pt x="692150" y="584200"/>
                </a:cubicBezTo>
              </a:path>
            </a:pathLst>
          </a:custGeom>
          <a:noFill/>
          <a:ln w="19050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58DEA8E-E9A8-42C3-8428-867420A77F6E}"/>
              </a:ext>
            </a:extLst>
          </p:cNvPr>
          <p:cNvSpPr txBox="1"/>
          <p:nvPr/>
        </p:nvSpPr>
        <p:spPr>
          <a:xfrm>
            <a:off x="5514514" y="3791779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i="1" dirty="0">
                <a:solidFill>
                  <a:schemeClr val="bg1"/>
                </a:solidFill>
              </a:rPr>
              <a:t>P</a:t>
            </a:r>
            <a:endParaRPr lang="zh-CN" altLang="en-US" sz="1600" b="1" i="1" dirty="0">
              <a:solidFill>
                <a:schemeClr val="bg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89C3F1C-A3E8-48A4-BA93-ADC5826D9251}"/>
              </a:ext>
            </a:extLst>
          </p:cNvPr>
          <p:cNvSpPr/>
          <p:nvPr/>
        </p:nvSpPr>
        <p:spPr>
          <a:xfrm>
            <a:off x="5547151" y="3200519"/>
            <a:ext cx="3497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i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589BCFD-0A93-44E1-9358-5B165E7BA923}"/>
              </a:ext>
            </a:extLst>
          </p:cNvPr>
          <p:cNvSpPr/>
          <p:nvPr/>
        </p:nvSpPr>
        <p:spPr>
          <a:xfrm>
            <a:off x="4701540" y="4149328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i="1" dirty="0">
                <a:solidFill>
                  <a:schemeClr val="bg1"/>
                </a:solidFill>
              </a:rPr>
              <a:t>F</a:t>
            </a:r>
            <a:endParaRPr lang="zh-CN" altLang="en-US" b="1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54132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3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Sean Wang</dc:creator>
  <cp:lastModifiedBy>Sean Wang</cp:lastModifiedBy>
  <cp:revision>3</cp:revision>
  <dcterms:created xsi:type="dcterms:W3CDTF">2017-08-10T07:59:22Z</dcterms:created>
  <dcterms:modified xsi:type="dcterms:W3CDTF">2017-08-10T08:39:40Z</dcterms:modified>
</cp:coreProperties>
</file>