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Wang" userId="87286861e5f0ac5f" providerId="LiveId" clId="{F504E4E8-8361-4228-BE08-1CB00CDE56FE}"/>
    <pc:docChg chg="undo custSel addSld modSld">
      <pc:chgData name="Sean Wang" userId="87286861e5f0ac5f" providerId="LiveId" clId="{F504E4E8-8361-4228-BE08-1CB00CDE56FE}" dt="2019-04-26T14:16:10.231" v="456" actId="478"/>
      <pc:docMkLst>
        <pc:docMk/>
      </pc:docMkLst>
      <pc:sldChg chg="addSp delSp modSp add">
        <pc:chgData name="Sean Wang" userId="87286861e5f0ac5f" providerId="LiveId" clId="{F504E4E8-8361-4228-BE08-1CB00CDE56FE}" dt="2019-04-26T14:16:10.231" v="456" actId="478"/>
        <pc:sldMkLst>
          <pc:docMk/>
          <pc:sldMk cId="660176940" sldId="256"/>
        </pc:sldMkLst>
        <pc:spChg chg="del">
          <ac:chgData name="Sean Wang" userId="87286861e5f0ac5f" providerId="LiveId" clId="{F504E4E8-8361-4228-BE08-1CB00CDE56FE}" dt="2019-04-26T08:55:52.767" v="1" actId="478"/>
          <ac:spMkLst>
            <pc:docMk/>
            <pc:sldMk cId="660176940" sldId="256"/>
            <ac:spMk id="2" creationId="{91F64072-227C-4B1F-A76A-705D0B39083F}"/>
          </ac:spMkLst>
        </pc:spChg>
        <pc:spChg chg="del">
          <ac:chgData name="Sean Wang" userId="87286861e5f0ac5f" providerId="LiveId" clId="{F504E4E8-8361-4228-BE08-1CB00CDE56FE}" dt="2019-04-26T08:55:52.767" v="1" actId="478"/>
          <ac:spMkLst>
            <pc:docMk/>
            <pc:sldMk cId="660176940" sldId="256"/>
            <ac:spMk id="3" creationId="{5F252D39-E891-4DD9-875C-BB35F444F86F}"/>
          </ac:spMkLst>
        </pc:spChg>
        <pc:spChg chg="add mod">
          <ac:chgData name="Sean Wang" userId="87286861e5f0ac5f" providerId="LiveId" clId="{F504E4E8-8361-4228-BE08-1CB00CDE56FE}" dt="2019-04-26T13:50:15.866" v="402"/>
          <ac:spMkLst>
            <pc:docMk/>
            <pc:sldMk cId="660176940" sldId="256"/>
            <ac:spMk id="4" creationId="{FF509565-0F24-4FB6-9DA4-933BA9587971}"/>
          </ac:spMkLst>
        </pc:spChg>
        <pc:spChg chg="add mod">
          <ac:chgData name="Sean Wang" userId="87286861e5f0ac5f" providerId="LiveId" clId="{F504E4E8-8361-4228-BE08-1CB00CDE56FE}" dt="2019-04-26T13:50:20.172" v="404"/>
          <ac:spMkLst>
            <pc:docMk/>
            <pc:sldMk cId="660176940" sldId="256"/>
            <ac:spMk id="5" creationId="{042C47C7-52E4-44D1-9750-0008F2444018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6" creationId="{77FF8C0E-5949-4501-8896-1ECD33640F15}"/>
          </ac:spMkLst>
        </pc:spChg>
        <pc:spChg chg="add mod">
          <ac:chgData name="Sean Wang" userId="87286861e5f0ac5f" providerId="LiveId" clId="{F504E4E8-8361-4228-BE08-1CB00CDE56FE}" dt="2019-04-26T13:47:37.186" v="392" actId="20577"/>
          <ac:spMkLst>
            <pc:docMk/>
            <pc:sldMk cId="660176940" sldId="256"/>
            <ac:spMk id="7" creationId="{1EDE8172-2A31-4B5A-9FCD-9B18DED4C1F6}"/>
          </ac:spMkLst>
        </pc:spChg>
        <pc:spChg chg="add mod">
          <ac:chgData name="Sean Wang" userId="87286861e5f0ac5f" providerId="LiveId" clId="{F504E4E8-8361-4228-BE08-1CB00CDE56FE}" dt="2019-04-26T13:50:41.478" v="410"/>
          <ac:spMkLst>
            <pc:docMk/>
            <pc:sldMk cId="660176940" sldId="256"/>
            <ac:spMk id="8" creationId="{6AC9A2B7-FDC7-4CEA-84F7-77274A7F34FC}"/>
          </ac:spMkLst>
        </pc:spChg>
        <pc:spChg chg="add del mod">
          <ac:chgData name="Sean Wang" userId="87286861e5f0ac5f" providerId="LiveId" clId="{F504E4E8-8361-4228-BE08-1CB00CDE56FE}" dt="2019-04-26T09:13:29.063" v="128" actId="478"/>
          <ac:spMkLst>
            <pc:docMk/>
            <pc:sldMk cId="660176940" sldId="256"/>
            <ac:spMk id="12" creationId="{3AD05481-D4B8-4F82-B5D5-46983BB061CF}"/>
          </ac:spMkLst>
        </pc:spChg>
        <pc:spChg chg="add mod">
          <ac:chgData name="Sean Wang" userId="87286861e5f0ac5f" providerId="LiveId" clId="{F504E4E8-8361-4228-BE08-1CB00CDE56FE}" dt="2019-04-26T13:50:56.912" v="416"/>
          <ac:spMkLst>
            <pc:docMk/>
            <pc:sldMk cId="660176940" sldId="256"/>
            <ac:spMk id="14" creationId="{1B3A3BE2-8EF3-4F6C-A89A-A8BF51847AA6}"/>
          </ac:spMkLst>
        </pc:spChg>
        <pc:spChg chg="add mod">
          <ac:chgData name="Sean Wang" userId="87286861e5f0ac5f" providerId="LiveId" clId="{F504E4E8-8361-4228-BE08-1CB00CDE56FE}" dt="2019-04-26T13:47:42.256" v="395" actId="20577"/>
          <ac:spMkLst>
            <pc:docMk/>
            <pc:sldMk cId="660176940" sldId="256"/>
            <ac:spMk id="16" creationId="{BD5476AC-CF6D-4742-80AC-ECC738FE7416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17" creationId="{9E86B095-A1F1-4B36-A33B-2369141D13B6}"/>
          </ac:spMkLst>
        </pc:spChg>
        <pc:spChg chg="add mod">
          <ac:chgData name="Sean Wang" userId="87286861e5f0ac5f" providerId="LiveId" clId="{F504E4E8-8361-4228-BE08-1CB00CDE56FE}" dt="2019-04-26T13:51:10.071" v="420"/>
          <ac:spMkLst>
            <pc:docMk/>
            <pc:sldMk cId="660176940" sldId="256"/>
            <ac:spMk id="31" creationId="{62EC7755-5242-4B78-AEDA-44E294C4DDCF}"/>
          </ac:spMkLst>
        </pc:spChg>
        <pc:spChg chg="add mod">
          <ac:chgData name="Sean Wang" userId="87286861e5f0ac5f" providerId="LiveId" clId="{F504E4E8-8361-4228-BE08-1CB00CDE56FE}" dt="2019-04-26T13:51:26.301" v="424"/>
          <ac:spMkLst>
            <pc:docMk/>
            <pc:sldMk cId="660176940" sldId="256"/>
            <ac:spMk id="33" creationId="{46EB4602-A2AE-4B89-8BAB-ACD7F4EDB770}"/>
          </ac:spMkLst>
        </pc:spChg>
        <pc:spChg chg="add mod">
          <ac:chgData name="Sean Wang" userId="87286861e5f0ac5f" providerId="LiveId" clId="{F504E4E8-8361-4228-BE08-1CB00CDE56FE}" dt="2019-04-26T13:47:52.555" v="399" actId="20577"/>
          <ac:spMkLst>
            <pc:docMk/>
            <pc:sldMk cId="660176940" sldId="256"/>
            <ac:spMk id="35" creationId="{D8CBFFC0-8912-4F2B-B16E-62B6772D4E44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36" creationId="{5B999A35-5B59-467B-8DF2-4F8FC421EE71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37" creationId="{EAA02176-E0F7-4F12-9124-511B811DFE8A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38" creationId="{FB363D6C-1173-44F7-A1D2-273708F5E8D8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39" creationId="{DBBA6844-6E5E-4C0D-BCCE-ED409219911C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54" creationId="{08FC592C-C7D5-44F3-B023-97B031FD3BEC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55" creationId="{06047FED-4453-49A5-97D7-19EF939A3E45}"/>
          </ac:spMkLst>
        </pc:spChg>
        <pc:spChg chg="add mod">
          <ac:chgData name="Sean Wang" userId="87286861e5f0ac5f" providerId="LiveId" clId="{F504E4E8-8361-4228-BE08-1CB00CDE56FE}" dt="2019-04-26T13:51:27.578" v="425" actId="1076"/>
          <ac:spMkLst>
            <pc:docMk/>
            <pc:sldMk cId="660176940" sldId="256"/>
            <ac:spMk id="56" creationId="{F30AE6FF-89A1-4731-8478-C84532CC6B18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57" creationId="{5592082A-AF58-47EF-833B-FBE91401AB5A}"/>
          </ac:spMkLst>
        </pc:spChg>
        <pc:spChg chg="add del mod">
          <ac:chgData name="Sean Wang" userId="87286861e5f0ac5f" providerId="LiveId" clId="{F504E4E8-8361-4228-BE08-1CB00CDE56FE}" dt="2019-04-26T09:23:11.102" v="199"/>
          <ac:spMkLst>
            <pc:docMk/>
            <pc:sldMk cId="660176940" sldId="256"/>
            <ac:spMk id="58" creationId="{9B05ECE8-38A7-423B-BAC2-FDA86FEA61BA}"/>
          </ac:spMkLst>
        </pc:spChg>
        <pc:spChg chg="add del mod">
          <ac:chgData name="Sean Wang" userId="87286861e5f0ac5f" providerId="LiveId" clId="{F504E4E8-8361-4228-BE08-1CB00CDE56FE}" dt="2019-04-26T09:23:11.102" v="199"/>
          <ac:spMkLst>
            <pc:docMk/>
            <pc:sldMk cId="660176940" sldId="256"/>
            <ac:spMk id="60" creationId="{2FCEB32F-3723-4C07-B736-00FF601B1897}"/>
          </ac:spMkLst>
        </pc:spChg>
        <pc:spChg chg="add mod">
          <ac:chgData name="Sean Wang" userId="87286861e5f0ac5f" providerId="LiveId" clId="{F504E4E8-8361-4228-BE08-1CB00CDE56FE}" dt="2019-04-26T13:51:48.113" v="431" actId="20577"/>
          <ac:spMkLst>
            <pc:docMk/>
            <pc:sldMk cId="660176940" sldId="256"/>
            <ac:spMk id="62" creationId="{ADB7A240-280E-4544-AA24-E4A877058C24}"/>
          </ac:spMkLst>
        </pc:spChg>
        <pc:spChg chg="add mod">
          <ac:chgData name="Sean Wang" userId="87286861e5f0ac5f" providerId="LiveId" clId="{F504E4E8-8361-4228-BE08-1CB00CDE56FE}" dt="2019-04-26T13:51:56.658" v="433" actId="20577"/>
          <ac:spMkLst>
            <pc:docMk/>
            <pc:sldMk cId="660176940" sldId="256"/>
            <ac:spMk id="64" creationId="{0CC400E8-27F9-4613-989E-19FBD067A051}"/>
          </ac:spMkLst>
        </pc:spChg>
        <pc:spChg chg="add mod">
          <ac:chgData name="Sean Wang" userId="87286861e5f0ac5f" providerId="LiveId" clId="{F504E4E8-8361-4228-BE08-1CB00CDE56FE}" dt="2019-04-26T13:47:58.881" v="400" actId="20577"/>
          <ac:spMkLst>
            <pc:docMk/>
            <pc:sldMk cId="660176940" sldId="256"/>
            <ac:spMk id="66" creationId="{EC6EC6A0-5CB7-4D77-8F19-5D1AE28588EB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67" creationId="{CE55AAB1-92FE-4E12-BC26-9670F9C9C424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68" creationId="{41E38E13-011C-4DF4-98D5-1A2D53810B7A}"/>
          </ac:spMkLst>
        </pc:spChg>
        <pc:spChg chg="add mod">
          <ac:chgData name="Sean Wang" userId="87286861e5f0ac5f" providerId="LiveId" clId="{F504E4E8-8361-4228-BE08-1CB00CDE56FE}" dt="2019-04-26T13:52:27.760" v="445" actId="20577"/>
          <ac:spMkLst>
            <pc:docMk/>
            <pc:sldMk cId="660176940" sldId="256"/>
            <ac:spMk id="69" creationId="{98D3D382-EB71-4153-9275-8D6F9D080D95}"/>
          </ac:spMkLst>
        </pc:spChg>
        <pc:spChg chg="add mod">
          <ac:chgData name="Sean Wang" userId="87286861e5f0ac5f" providerId="LiveId" clId="{F504E4E8-8361-4228-BE08-1CB00CDE56FE}" dt="2019-04-26T13:52:42.909" v="455" actId="20577"/>
          <ac:spMkLst>
            <pc:docMk/>
            <pc:sldMk cId="660176940" sldId="256"/>
            <ac:spMk id="71" creationId="{DF0A9D44-62E5-4B80-8D08-02D93C73625A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73" creationId="{EBDAA83C-C598-4837-87BF-7F499EB7CB2C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86" creationId="{F0C09D33-FD3F-4605-B0F9-D19AEDB701A2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87" creationId="{F5CAFC66-222A-4D79-8556-84C81CDC8720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88" creationId="{FF531982-B005-4E6D-9F60-E74CB2786358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89" creationId="{A9C8F41D-E8A8-4A05-A8F8-F5DDCF470403}"/>
          </ac:spMkLst>
        </pc:spChg>
        <pc:spChg chg="add mod">
          <ac:chgData name="Sean Wang" userId="87286861e5f0ac5f" providerId="LiveId" clId="{F504E4E8-8361-4228-BE08-1CB00CDE56FE}" dt="2019-04-26T13:50:27.081" v="406"/>
          <ac:spMkLst>
            <pc:docMk/>
            <pc:sldMk cId="660176940" sldId="256"/>
            <ac:spMk id="90" creationId="{776B176F-E6B7-4A28-BEAA-CDFE43D66D4C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96" creationId="{5C2FDC7C-B7D3-4C38-B7BB-A9E354C484A8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97" creationId="{D4FAF46E-A5D4-429A-97DB-D0CA6B4C9DEC}"/>
          </ac:spMkLst>
        </pc:spChg>
        <pc:spChg chg="add mod">
          <ac:chgData name="Sean Wang" userId="87286861e5f0ac5f" providerId="LiveId" clId="{F504E4E8-8361-4228-BE08-1CB00CDE56FE}" dt="2019-04-26T10:00:22.409" v="349" actId="1036"/>
          <ac:spMkLst>
            <pc:docMk/>
            <pc:sldMk cId="660176940" sldId="256"/>
            <ac:spMk id="98" creationId="{2FB7604A-E59D-4B7D-B89A-A3F313907872}"/>
          </ac:spMkLst>
        </pc:spChg>
        <pc:spChg chg="add del mod">
          <ac:chgData name="Sean Wang" userId="87286861e5f0ac5f" providerId="LiveId" clId="{F504E4E8-8361-4228-BE08-1CB00CDE56FE}" dt="2019-04-26T14:16:10.231" v="456" actId="478"/>
          <ac:spMkLst>
            <pc:docMk/>
            <pc:sldMk cId="660176940" sldId="256"/>
            <ac:spMk id="99" creationId="{7CAEF96F-4863-4C11-96E9-F50DFB7FC5F6}"/>
          </ac:spMkLst>
        </pc:spChg>
        <pc:spChg chg="add del mod">
          <ac:chgData name="Sean Wang" userId="87286861e5f0ac5f" providerId="LiveId" clId="{F504E4E8-8361-4228-BE08-1CB00CDE56FE}" dt="2019-04-26T14:16:10.231" v="456" actId="478"/>
          <ac:spMkLst>
            <pc:docMk/>
            <pc:sldMk cId="660176940" sldId="256"/>
            <ac:spMk id="100" creationId="{59B0C8EA-5D57-454F-85EF-530244D06C7A}"/>
          </ac:spMkLst>
        </pc:spChg>
        <pc:spChg chg="add mod">
          <ac:chgData name="Sean Wang" userId="87286861e5f0ac5f" providerId="LiveId" clId="{F504E4E8-8361-4228-BE08-1CB00CDE56FE}" dt="2019-04-26T10:04:31.659" v="375" actId="20577"/>
          <ac:spMkLst>
            <pc:docMk/>
            <pc:sldMk cId="660176940" sldId="256"/>
            <ac:spMk id="101" creationId="{B51203F4-4618-40FA-B599-4E199A42B2D7}"/>
          </ac:spMkLst>
        </pc:spChg>
        <pc:spChg chg="add mod">
          <ac:chgData name="Sean Wang" userId="87286861e5f0ac5f" providerId="LiveId" clId="{F504E4E8-8361-4228-BE08-1CB00CDE56FE}" dt="2019-04-26T10:04:45.814" v="379" actId="20577"/>
          <ac:spMkLst>
            <pc:docMk/>
            <pc:sldMk cId="660176940" sldId="256"/>
            <ac:spMk id="102" creationId="{66A920DC-82F8-46E7-9B43-BAA4FBCDDFD6}"/>
          </ac:spMkLst>
        </pc:spChg>
        <pc:spChg chg="add mod">
          <ac:chgData name="Sean Wang" userId="87286861e5f0ac5f" providerId="LiveId" clId="{F504E4E8-8361-4228-BE08-1CB00CDE56FE}" dt="2019-04-26T10:05:12.202" v="389" actId="20577"/>
          <ac:spMkLst>
            <pc:docMk/>
            <pc:sldMk cId="660176940" sldId="256"/>
            <ac:spMk id="103" creationId="{7508FB74-27A8-4034-98D2-41FAB185A7E2}"/>
          </ac:spMkLst>
        </pc:sp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10" creationId="{CB3B5A76-4C68-465C-8CF6-264779C97E39}"/>
          </ac:cxnSpMkLst>
        </pc:cxnChg>
        <pc:cxnChg chg="add del mod">
          <ac:chgData name="Sean Wang" userId="87286861e5f0ac5f" providerId="LiveId" clId="{F504E4E8-8361-4228-BE08-1CB00CDE56FE}" dt="2019-04-26T09:13:23.739" v="127" actId="478"/>
          <ac:cxnSpMkLst>
            <pc:docMk/>
            <pc:sldMk cId="660176940" sldId="256"/>
            <ac:cxnSpMk id="13" creationId="{6ADA5237-E30B-4B8A-B28A-52990ADCF026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15" creationId="{81130E4E-28E9-471D-ADAA-23361B227E45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19" creationId="{6521C2C6-035A-4819-80E6-146CB5BD82D2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21" creationId="{C51FDDE9-371D-4393-8DAA-0AEAAE654296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23" creationId="{9C71F2C6-3918-4E66-9DAC-41900DC0CF8D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25" creationId="{1CA52DB0-A74D-4FBB-9956-2331BBAB0ABE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27" creationId="{FDCBA238-7DE8-4ADF-A491-143E0C7BCBF5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30" creationId="{56533FF1-30FF-4A17-BA00-D381F0AC6FFD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32" creationId="{6ACAB2EC-7ECD-45E2-99BF-47539DE6F7C7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34" creationId="{FCA67A77-2FAD-4975-8593-E370374B8CD6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41" creationId="{3A2585DA-9D50-4CD8-B040-8273836D07C2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43" creationId="{E9A1C240-AEF2-4ECC-8EC4-096A5884570D}"/>
          </ac:cxnSpMkLst>
        </pc:cxnChg>
        <pc:cxnChg chg="add del mod">
          <ac:chgData name="Sean Wang" userId="87286861e5f0ac5f" providerId="LiveId" clId="{F504E4E8-8361-4228-BE08-1CB00CDE56FE}" dt="2019-04-26T09:20:04.818" v="169" actId="478"/>
          <ac:cxnSpMkLst>
            <pc:docMk/>
            <pc:sldMk cId="660176940" sldId="256"/>
            <ac:cxnSpMk id="45" creationId="{5361E9E2-0A5A-46CB-A371-E9C36887A281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47" creationId="{DA6DC2E7-417F-4A42-AE45-84E1893305D2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49" creationId="{E2A36AE9-5D12-49F6-BA82-00A93DEFF79F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51" creationId="{84D09FE7-9F09-4B9D-8147-7791018FDFDD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53" creationId="{2709AA46-156C-42D5-B576-71C8CB51A0D8}"/>
          </ac:cxnSpMkLst>
        </pc:cxnChg>
        <pc:cxnChg chg="add del mod">
          <ac:chgData name="Sean Wang" userId="87286861e5f0ac5f" providerId="LiveId" clId="{F504E4E8-8361-4228-BE08-1CB00CDE56FE}" dt="2019-04-26T09:23:11.102" v="199"/>
          <ac:cxnSpMkLst>
            <pc:docMk/>
            <pc:sldMk cId="660176940" sldId="256"/>
            <ac:cxnSpMk id="59" creationId="{4E908A0A-D803-44B3-834D-0E466B994DE8}"/>
          </ac:cxnSpMkLst>
        </pc:cxnChg>
        <pc:cxnChg chg="add del mod">
          <ac:chgData name="Sean Wang" userId="87286861e5f0ac5f" providerId="LiveId" clId="{F504E4E8-8361-4228-BE08-1CB00CDE56FE}" dt="2019-04-26T09:23:11.102" v="199"/>
          <ac:cxnSpMkLst>
            <pc:docMk/>
            <pc:sldMk cId="660176940" sldId="256"/>
            <ac:cxnSpMk id="61" creationId="{62DB8A2B-6893-4AEA-BDFF-6C18D4B3E422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63" creationId="{5BF65290-EAD5-4026-ACF1-878CB9ECF11D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65" creationId="{2FDD5C2B-DFDB-44F4-B082-09DD6A5CC443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70" creationId="{33EF2CF3-6B8C-424E-860E-3FC00C56AEEF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72" creationId="{2E69D54D-445E-4FA0-AC89-48A90EB43A31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75" creationId="{5F28C8A8-2CF8-4164-854D-B79C53891F0F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77" creationId="{FC7BD4E0-37D3-47EC-8DCD-367518549A4F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79" creationId="{1E9D7300-FB07-4B74-8E05-19A33C290E80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81" creationId="{D4FC2F39-1410-4516-BEAF-CDB894225D9E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83" creationId="{512C0892-B436-44A1-BDCF-4638B12F7AED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85" creationId="{7D2F8D5B-BEBA-49AA-874E-44F7914A4411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92" creationId="{3FA4CDDE-C320-4607-94D5-006D8787850B}"/>
          </ac:cxnSpMkLst>
        </pc:cxnChg>
        <pc:cxnChg chg="add mod">
          <ac:chgData name="Sean Wang" userId="87286861e5f0ac5f" providerId="LiveId" clId="{F504E4E8-8361-4228-BE08-1CB00CDE56FE}" dt="2019-04-26T10:00:22.409" v="349" actId="1036"/>
          <ac:cxnSpMkLst>
            <pc:docMk/>
            <pc:sldMk cId="660176940" sldId="256"/>
            <ac:cxnSpMk id="94" creationId="{6E1DF1BB-A9C7-4E59-BF04-227D1C1DCE7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AF8A-96D0-44C0-B0BE-039C2E0AD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618E40-6D4A-4959-97D0-26A009C87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1609E-25A2-4443-9251-62BC6795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930DF-15F0-43D6-9A24-4CA556DF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B8241-87CD-46CE-BA7B-03315D26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EE767-012B-49B3-A80B-C75D5B37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71EC0-C955-4D63-B7F8-758FCCF6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CBB12-CF8C-46A3-8361-C2AF6AB0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E989E-B083-46D7-9BBE-2B8E384C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A1CAB-FB7A-43C9-A724-804BF738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D265EE-B159-4343-82BF-F0BBEA85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6D1EF-BF7E-4071-B3AA-C11D8528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F160F-A278-4E3B-95ED-F475AF8F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540B7-F292-49A8-9B6C-DD4BCBBD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EB9A0-79AD-43DF-A112-27F00053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8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0796-0664-471B-A812-6A1594F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7589-9045-4D82-B8ED-EBAAC618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B0E21-C26D-49BA-9B98-E7A409CA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AA6AA-1AEF-45C9-B5F7-D4C4E928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35675-034C-4178-8CD7-2EF9F1EC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5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E952A-E683-4181-A63D-AA0676E8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1A536-A555-46AE-86D6-F05DF801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3AF17-CDA3-4B92-A167-A8F5D586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0A36B-3385-4004-BD5E-BE35E2C0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9352B-1B35-4317-B378-F541FC6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3F6F-AF45-4097-A92D-05DDDDAB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8E8E0-1374-4C50-B52D-463F3818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E4F67-98F2-4385-AA4E-AC1850B9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F0CE4-6BAE-4BE4-A349-E32445DA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BCD5C-0172-4E8D-8276-49EFE827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9948B-B3B9-481F-AA86-A861EB2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83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2FDB7-EB6B-414A-9CC3-A58F8363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7B88B-6F3B-4ADF-B490-4C165DD9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EA6C1-AFE2-43E6-B064-0E3540F3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E35DEF-3A86-4678-BA07-3B972CDB5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216E3D-7255-4F97-BBA8-DDB279787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92F836-34BB-4866-B7F1-0D1BBDB6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260D24-C2AD-478F-A60B-054300DF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505831-D74F-4375-94FB-17FBA3C4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6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42B2E-7269-4DC1-AD34-F88EAA68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5CA03B-B83C-4F38-B2A2-AF995FBC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3C949-68F0-46FC-B824-E01447AE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A7063-700D-4E54-8679-07754FC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8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CC7E10-0E40-4FBF-A954-97BDDE97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654176-52D8-4290-A0D9-5F58CABC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63971-1B44-4B73-AF29-34CD0212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EC44A-F9CF-435F-B415-71ADBDE3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AFB1D-06E0-47C3-9E6D-1D9981C4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BF264-5824-449D-9E8C-45379380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00149E-96B4-4508-918B-CCDE0E4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4BFF3-34E0-483D-A2B6-3192B0C9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9E873-3EEF-4351-9E40-30CA2674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5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EEE2E-93D4-4E49-9AA1-ECA82F76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C6B453-C0E5-4515-845C-3C9280A7C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276DA-281F-46B8-BCA0-1E8D93C0C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939AA-32A4-4826-B036-38072594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B57C4-A12F-44D3-A88C-07E8B580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82570-7E3A-4261-B8D0-4B0E0932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0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1F5F2E-4413-4AE7-B5E9-F0433C3F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F880D-215B-4254-8F06-F3E6C846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0F47F-1823-4E39-BF6F-C8357D44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E61F-188B-47D6-8572-19F98DF0850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CDD15-C774-4F43-AEBA-8D2088880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5A3E8-A4A4-4C80-B5F9-CE2389DA1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5DB86-8E86-4B68-A743-075BB4F82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0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F509565-0F24-4FB6-9DA4-933BA9587971}"/>
                  </a:ext>
                </a:extLst>
              </p:cNvPr>
              <p:cNvSpPr/>
              <p:nvPr/>
            </p:nvSpPr>
            <p:spPr>
              <a:xfrm>
                <a:off x="1527884" y="1490882"/>
                <a:ext cx="639928" cy="6399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F509565-0F24-4FB6-9DA4-933BA9587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84" y="1490882"/>
                <a:ext cx="639928" cy="6399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42C47C7-52E4-44D1-9750-0008F2444018}"/>
                  </a:ext>
                </a:extLst>
              </p:cNvPr>
              <p:cNvSpPr/>
              <p:nvPr/>
            </p:nvSpPr>
            <p:spPr>
              <a:xfrm>
                <a:off x="1527884" y="2422389"/>
                <a:ext cx="639928" cy="6399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42C47C7-52E4-44D1-9750-0008F2444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84" y="2422389"/>
                <a:ext cx="639928" cy="6399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7FF8C0E-5949-4501-8896-1ECD33640F15}"/>
              </a:ext>
            </a:extLst>
          </p:cNvPr>
          <p:cNvSpPr txBox="1"/>
          <p:nvPr/>
        </p:nvSpPr>
        <p:spPr>
          <a:xfrm>
            <a:off x="1564717" y="3409627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EDE8172-2A31-4B5A-9FCD-9B18DED4C1F6}"/>
                  </a:ext>
                </a:extLst>
              </p:cNvPr>
              <p:cNvSpPr/>
              <p:nvPr/>
            </p:nvSpPr>
            <p:spPr>
              <a:xfrm>
                <a:off x="1527884" y="4695459"/>
                <a:ext cx="639928" cy="6399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EDE8172-2A31-4B5A-9FCD-9B18DED4C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84" y="4695459"/>
                <a:ext cx="639928" cy="6399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AC9A2B7-FDC7-4CEA-84F7-77274A7F34FC}"/>
                  </a:ext>
                </a:extLst>
              </p:cNvPr>
              <p:cNvSpPr/>
              <p:nvPr/>
            </p:nvSpPr>
            <p:spPr>
              <a:xfrm>
                <a:off x="3242384" y="913082"/>
                <a:ext cx="972720" cy="972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AC9A2B7-FDC7-4CEA-84F7-77274A7F3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84" y="913082"/>
                <a:ext cx="972720" cy="9727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3B5A76-4C68-465C-8CF6-264779C97E39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3728744" y="913082"/>
            <a:ext cx="0" cy="97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B3A3BE2-8EF3-4F6C-A89A-A8BF51847AA6}"/>
                  </a:ext>
                </a:extLst>
              </p:cNvPr>
              <p:cNvSpPr/>
              <p:nvPr/>
            </p:nvSpPr>
            <p:spPr>
              <a:xfrm>
                <a:off x="3242384" y="2385121"/>
                <a:ext cx="972720" cy="972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B3A3BE2-8EF3-4F6C-A89A-A8BF51847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84" y="2385121"/>
                <a:ext cx="972720" cy="9727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130E4E-28E9-471D-ADAA-23361B227E45}"/>
              </a:ext>
            </a:extLst>
          </p:cNvPr>
          <p:cNvCxnSpPr>
            <a:cxnSpLocks/>
            <a:stCxn id="14" idx="0"/>
            <a:endCxn id="14" idx="4"/>
          </p:cNvCxnSpPr>
          <p:nvPr/>
        </p:nvCxnSpPr>
        <p:spPr>
          <a:xfrm>
            <a:off x="3728744" y="2385121"/>
            <a:ext cx="0" cy="97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D5476AC-CF6D-4742-80AC-ECC738FE7416}"/>
                  </a:ext>
                </a:extLst>
              </p:cNvPr>
              <p:cNvSpPr/>
              <p:nvPr/>
            </p:nvSpPr>
            <p:spPr>
              <a:xfrm>
                <a:off x="3408780" y="4704700"/>
                <a:ext cx="639928" cy="6399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D5476AC-CF6D-4742-80AC-ECC738FE7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780" y="4704700"/>
                <a:ext cx="639928" cy="6399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9E86B095-A1F1-4B36-A33B-2369141D13B6}"/>
              </a:ext>
            </a:extLst>
          </p:cNvPr>
          <p:cNvSpPr txBox="1"/>
          <p:nvPr/>
        </p:nvSpPr>
        <p:spPr>
          <a:xfrm>
            <a:off x="3426152" y="3673545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21C2C6-035A-4819-80E6-146CB5BD82D2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2167812" y="1399442"/>
            <a:ext cx="1074572" cy="41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1FDDE9-371D-4393-8DAA-0AEAAE654296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2167812" y="1810846"/>
            <a:ext cx="1074572" cy="106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71F2C6-3918-4E66-9DAC-41900DC0CF8D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167812" y="1399442"/>
            <a:ext cx="1074572" cy="13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A52DB0-A74D-4FBB-9956-2331BBAB0ABE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2167812" y="2742353"/>
            <a:ext cx="1074572" cy="12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DCBA238-7DE8-4ADF-A491-143E0C7BCBF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167812" y="1399442"/>
            <a:ext cx="1074572" cy="361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6533FF1-30FF-4A17-BA00-D381F0AC6FFD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2167812" y="2871481"/>
            <a:ext cx="1074572" cy="21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2EC7755-5242-4B78-AEDA-44E294C4DDCF}"/>
                  </a:ext>
                </a:extLst>
              </p:cNvPr>
              <p:cNvSpPr/>
              <p:nvPr/>
            </p:nvSpPr>
            <p:spPr>
              <a:xfrm>
                <a:off x="5289676" y="903841"/>
                <a:ext cx="972720" cy="972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2EC7755-5242-4B78-AEDA-44E294C4D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76" y="903841"/>
                <a:ext cx="972720" cy="9727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CAB2EC-7ECD-45E2-99BF-47539DE6F7C7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5776036" y="903841"/>
            <a:ext cx="0" cy="97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6EB4602-A2AE-4B89-8BAB-ACD7F4EDB770}"/>
                  </a:ext>
                </a:extLst>
              </p:cNvPr>
              <p:cNvSpPr/>
              <p:nvPr/>
            </p:nvSpPr>
            <p:spPr>
              <a:xfrm>
                <a:off x="5289676" y="2375880"/>
                <a:ext cx="972720" cy="972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6EB4602-A2AE-4B89-8BAB-ACD7F4EDB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76" y="2375880"/>
                <a:ext cx="972720" cy="9727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CA67A77-2FAD-4975-8593-E370374B8CD6}"/>
              </a:ext>
            </a:extLst>
          </p:cNvPr>
          <p:cNvCxnSpPr>
            <a:cxnSpLocks/>
            <a:stCxn id="33" idx="0"/>
            <a:endCxn id="33" idx="4"/>
          </p:cNvCxnSpPr>
          <p:nvPr/>
        </p:nvCxnSpPr>
        <p:spPr>
          <a:xfrm>
            <a:off x="5776036" y="2375880"/>
            <a:ext cx="0" cy="97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8CBFFC0-8912-4F2B-B16E-62B6772D4E44}"/>
                  </a:ext>
                </a:extLst>
              </p:cNvPr>
              <p:cNvSpPr/>
              <p:nvPr/>
            </p:nvSpPr>
            <p:spPr>
              <a:xfrm>
                <a:off x="5456072" y="4695459"/>
                <a:ext cx="639928" cy="6399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8CBFFC0-8912-4F2B-B16E-62B6772D4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072" y="4695459"/>
                <a:ext cx="639928" cy="63992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5B999A35-5B59-467B-8DF2-4F8FC421EE71}"/>
              </a:ext>
            </a:extLst>
          </p:cNvPr>
          <p:cNvSpPr txBox="1"/>
          <p:nvPr/>
        </p:nvSpPr>
        <p:spPr>
          <a:xfrm>
            <a:off x="5473444" y="3664304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AA02176-E0F7-4F12-9124-511B811DFE8A}"/>
                  </a:ext>
                </a:extLst>
              </p:cNvPr>
              <p:cNvSpPr txBox="1"/>
              <p:nvPr/>
            </p:nvSpPr>
            <p:spPr>
              <a:xfrm>
                <a:off x="1581303" y="5761318"/>
                <a:ext cx="620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AA02176-E0F7-4F12-9124-511B811D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303" y="5761318"/>
                <a:ext cx="620298" cy="276999"/>
              </a:xfrm>
              <a:prstGeom prst="rect">
                <a:avLst/>
              </a:prstGeom>
              <a:blipFill>
                <a:blip r:embed="rId11"/>
                <a:stretch>
                  <a:fillRect l="-7843" r="-78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B363D6C-1173-44F7-A1D2-273708F5E8D8}"/>
                  </a:ext>
                </a:extLst>
              </p:cNvPr>
              <p:cNvSpPr txBox="1"/>
              <p:nvPr/>
            </p:nvSpPr>
            <p:spPr>
              <a:xfrm>
                <a:off x="3393002" y="5761318"/>
                <a:ext cx="620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B363D6C-1173-44F7-A1D2-273708F5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02" y="5761318"/>
                <a:ext cx="620298" cy="276999"/>
              </a:xfrm>
              <a:prstGeom prst="rect">
                <a:avLst/>
              </a:prstGeom>
              <a:blipFill>
                <a:blip r:embed="rId12"/>
                <a:stretch>
                  <a:fillRect l="-8911" r="-79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BBA6844-6E5E-4C0D-BCCE-ED409219911C}"/>
                  </a:ext>
                </a:extLst>
              </p:cNvPr>
              <p:cNvSpPr txBox="1"/>
              <p:nvPr/>
            </p:nvSpPr>
            <p:spPr>
              <a:xfrm>
                <a:off x="5465887" y="5761317"/>
                <a:ext cx="620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BBA6844-6E5E-4C0D-BCCE-ED409219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887" y="5761317"/>
                <a:ext cx="620298" cy="276999"/>
              </a:xfrm>
              <a:prstGeom prst="rect">
                <a:avLst/>
              </a:prstGeom>
              <a:blipFill>
                <a:blip r:embed="rId13"/>
                <a:stretch>
                  <a:fillRect l="-8911" r="-79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A2585DA-9D50-4CD8-B040-8273836D07C2}"/>
              </a:ext>
            </a:extLst>
          </p:cNvPr>
          <p:cNvCxnSpPr>
            <a:stCxn id="8" idx="6"/>
            <a:endCxn id="31" idx="2"/>
          </p:cNvCxnSpPr>
          <p:nvPr/>
        </p:nvCxnSpPr>
        <p:spPr>
          <a:xfrm flipV="1">
            <a:off x="4215104" y="1390201"/>
            <a:ext cx="1074572" cy="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9A1C240-AEF2-4ECC-8EC4-096A5884570D}"/>
              </a:ext>
            </a:extLst>
          </p:cNvPr>
          <p:cNvCxnSpPr>
            <a:stCxn id="8" idx="6"/>
            <a:endCxn id="33" idx="2"/>
          </p:cNvCxnSpPr>
          <p:nvPr/>
        </p:nvCxnSpPr>
        <p:spPr>
          <a:xfrm>
            <a:off x="4215104" y="1399442"/>
            <a:ext cx="1074572" cy="146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A6DC2E7-417F-4A42-AE45-84E1893305D2}"/>
              </a:ext>
            </a:extLst>
          </p:cNvPr>
          <p:cNvCxnSpPr>
            <a:stCxn id="14" idx="6"/>
            <a:endCxn id="31" idx="2"/>
          </p:cNvCxnSpPr>
          <p:nvPr/>
        </p:nvCxnSpPr>
        <p:spPr>
          <a:xfrm flipV="1">
            <a:off x="4215104" y="1390201"/>
            <a:ext cx="1074572" cy="1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A36AE9-5D12-49F6-BA82-00A93DEFF79F}"/>
              </a:ext>
            </a:extLst>
          </p:cNvPr>
          <p:cNvCxnSpPr>
            <a:stCxn id="14" idx="6"/>
            <a:endCxn id="33" idx="2"/>
          </p:cNvCxnSpPr>
          <p:nvPr/>
        </p:nvCxnSpPr>
        <p:spPr>
          <a:xfrm flipV="1">
            <a:off x="4215104" y="2862240"/>
            <a:ext cx="1074572" cy="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4D09FE7-9F09-4B9D-8147-7791018FDFDD}"/>
              </a:ext>
            </a:extLst>
          </p:cNvPr>
          <p:cNvCxnSpPr>
            <a:stCxn id="16" idx="6"/>
            <a:endCxn id="31" idx="2"/>
          </p:cNvCxnSpPr>
          <p:nvPr/>
        </p:nvCxnSpPr>
        <p:spPr>
          <a:xfrm flipV="1">
            <a:off x="4048708" y="1390201"/>
            <a:ext cx="1240968" cy="363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709AA46-156C-42D5-B576-71C8CB51A0D8}"/>
              </a:ext>
            </a:extLst>
          </p:cNvPr>
          <p:cNvCxnSpPr>
            <a:stCxn id="16" idx="6"/>
            <a:endCxn id="33" idx="2"/>
          </p:cNvCxnSpPr>
          <p:nvPr/>
        </p:nvCxnSpPr>
        <p:spPr>
          <a:xfrm flipV="1">
            <a:off x="4048708" y="2862240"/>
            <a:ext cx="1240968" cy="216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8FC592C-C7D5-44F3-B023-97B031FD3BEC}"/>
              </a:ext>
            </a:extLst>
          </p:cNvPr>
          <p:cNvSpPr txBox="1"/>
          <p:nvPr/>
        </p:nvSpPr>
        <p:spPr>
          <a:xfrm>
            <a:off x="6748756" y="1162958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047FED-4453-49A5-97D7-19EF939A3E45}"/>
              </a:ext>
            </a:extLst>
          </p:cNvPr>
          <p:cNvSpPr txBox="1"/>
          <p:nvPr/>
        </p:nvSpPr>
        <p:spPr>
          <a:xfrm>
            <a:off x="6748756" y="2640648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30AE6FF-89A1-4731-8478-C84532CC6B18}"/>
              </a:ext>
            </a:extLst>
          </p:cNvPr>
          <p:cNvSpPr txBox="1"/>
          <p:nvPr/>
        </p:nvSpPr>
        <p:spPr>
          <a:xfrm>
            <a:off x="6748756" y="3584159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592082A-AF58-47EF-833B-FBE91401AB5A}"/>
              </a:ext>
            </a:extLst>
          </p:cNvPr>
          <p:cNvSpPr txBox="1"/>
          <p:nvPr/>
        </p:nvSpPr>
        <p:spPr>
          <a:xfrm>
            <a:off x="6748756" y="479383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DB7A240-280E-4544-AA24-E4A877058C24}"/>
                  </a:ext>
                </a:extLst>
              </p:cNvPr>
              <p:cNvSpPr/>
              <p:nvPr/>
            </p:nvSpPr>
            <p:spPr>
              <a:xfrm>
                <a:off x="7555080" y="903841"/>
                <a:ext cx="972720" cy="972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DB7A240-280E-4544-AA24-E4A877058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80" y="903841"/>
                <a:ext cx="972720" cy="97272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BF65290-EAD5-4026-ACF1-878CB9ECF11D}"/>
              </a:ext>
            </a:extLst>
          </p:cNvPr>
          <p:cNvCxnSpPr>
            <a:cxnSpLocks/>
            <a:stCxn id="62" idx="0"/>
            <a:endCxn id="62" idx="4"/>
          </p:cNvCxnSpPr>
          <p:nvPr/>
        </p:nvCxnSpPr>
        <p:spPr>
          <a:xfrm>
            <a:off x="8041440" y="903841"/>
            <a:ext cx="0" cy="97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CC400E8-27F9-4613-989E-19FBD067A051}"/>
                  </a:ext>
                </a:extLst>
              </p:cNvPr>
              <p:cNvSpPr/>
              <p:nvPr/>
            </p:nvSpPr>
            <p:spPr>
              <a:xfrm>
                <a:off x="7555080" y="2375880"/>
                <a:ext cx="972720" cy="972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CC400E8-27F9-4613-989E-19FBD067A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80" y="2375880"/>
                <a:ext cx="972720" cy="97272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FDD5C2B-DFDB-44F4-B082-09DD6A5CC443}"/>
              </a:ext>
            </a:extLst>
          </p:cNvPr>
          <p:cNvCxnSpPr>
            <a:cxnSpLocks/>
            <a:stCxn id="64" idx="0"/>
            <a:endCxn id="64" idx="4"/>
          </p:cNvCxnSpPr>
          <p:nvPr/>
        </p:nvCxnSpPr>
        <p:spPr>
          <a:xfrm>
            <a:off x="8041440" y="2375880"/>
            <a:ext cx="0" cy="97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EC6EC6A0-5CB7-4D77-8F19-5D1AE28588EB}"/>
                  </a:ext>
                </a:extLst>
              </p:cNvPr>
              <p:cNvSpPr/>
              <p:nvPr/>
            </p:nvSpPr>
            <p:spPr>
              <a:xfrm>
                <a:off x="7721476" y="4695459"/>
                <a:ext cx="639928" cy="6399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EC6EC6A0-5CB7-4D77-8F19-5D1AE2858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476" y="4695459"/>
                <a:ext cx="639928" cy="63992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E55AAB1-92FE-4E12-BC26-9670F9C9C424}"/>
              </a:ext>
            </a:extLst>
          </p:cNvPr>
          <p:cNvSpPr txBox="1"/>
          <p:nvPr/>
        </p:nvSpPr>
        <p:spPr>
          <a:xfrm>
            <a:off x="7738848" y="3664304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1E38E13-011C-4DF4-98D5-1A2D53810B7A}"/>
                  </a:ext>
                </a:extLst>
              </p:cNvPr>
              <p:cNvSpPr txBox="1"/>
              <p:nvPr/>
            </p:nvSpPr>
            <p:spPr>
              <a:xfrm>
                <a:off x="7731291" y="5761317"/>
                <a:ext cx="1103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1E38E13-011C-4DF4-98D5-1A2D5381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291" y="5761317"/>
                <a:ext cx="1103700" cy="276999"/>
              </a:xfrm>
              <a:prstGeom prst="rect">
                <a:avLst/>
              </a:prstGeom>
              <a:blipFill>
                <a:blip r:embed="rId17"/>
                <a:stretch>
                  <a:fillRect l="-3867" r="-442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8D3D382-EB71-4153-9275-8D6F9D080D95}"/>
                  </a:ext>
                </a:extLst>
              </p:cNvPr>
              <p:cNvSpPr/>
              <p:nvPr/>
            </p:nvSpPr>
            <p:spPr>
              <a:xfrm>
                <a:off x="9632904" y="1705905"/>
                <a:ext cx="972720" cy="972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8D3D382-EB71-4153-9275-8D6F9D080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904" y="1705905"/>
                <a:ext cx="972720" cy="97272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3EF2CF3-6B8C-424E-860E-3FC00C56AEEF}"/>
              </a:ext>
            </a:extLst>
          </p:cNvPr>
          <p:cNvCxnSpPr>
            <a:cxnSpLocks/>
            <a:stCxn id="69" idx="0"/>
            <a:endCxn id="69" idx="4"/>
          </p:cNvCxnSpPr>
          <p:nvPr/>
        </p:nvCxnSpPr>
        <p:spPr>
          <a:xfrm>
            <a:off x="10119264" y="1705905"/>
            <a:ext cx="0" cy="97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DF0A9D44-62E5-4B80-8D08-02D93C73625A}"/>
                  </a:ext>
                </a:extLst>
              </p:cNvPr>
              <p:cNvSpPr/>
              <p:nvPr/>
            </p:nvSpPr>
            <p:spPr>
              <a:xfrm>
                <a:off x="9632904" y="3177944"/>
                <a:ext cx="972720" cy="972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DF0A9D44-62E5-4B80-8D08-02D93C736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904" y="3177944"/>
                <a:ext cx="972720" cy="97272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E69D54D-445E-4FA0-AC89-48A90EB43A31}"/>
              </a:ext>
            </a:extLst>
          </p:cNvPr>
          <p:cNvCxnSpPr>
            <a:cxnSpLocks/>
            <a:stCxn id="71" idx="0"/>
            <a:endCxn id="71" idx="4"/>
          </p:cNvCxnSpPr>
          <p:nvPr/>
        </p:nvCxnSpPr>
        <p:spPr>
          <a:xfrm>
            <a:off x="10119264" y="3177944"/>
            <a:ext cx="0" cy="97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BDAA83C-C598-4837-87BF-7F499EB7CB2C}"/>
              </a:ext>
            </a:extLst>
          </p:cNvPr>
          <p:cNvSpPr txBox="1"/>
          <p:nvPr/>
        </p:nvSpPr>
        <p:spPr>
          <a:xfrm>
            <a:off x="9842265" y="4496415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28C8A8-2CF8-4164-854D-B79C53891F0F}"/>
              </a:ext>
            </a:extLst>
          </p:cNvPr>
          <p:cNvCxnSpPr>
            <a:stCxn id="62" idx="6"/>
            <a:endCxn id="69" idx="2"/>
          </p:cNvCxnSpPr>
          <p:nvPr/>
        </p:nvCxnSpPr>
        <p:spPr>
          <a:xfrm>
            <a:off x="8527800" y="1390201"/>
            <a:ext cx="1105104" cy="80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C7BD4E0-37D3-47EC-8DCD-367518549A4F}"/>
              </a:ext>
            </a:extLst>
          </p:cNvPr>
          <p:cNvCxnSpPr>
            <a:stCxn id="64" idx="6"/>
            <a:endCxn id="69" idx="2"/>
          </p:cNvCxnSpPr>
          <p:nvPr/>
        </p:nvCxnSpPr>
        <p:spPr>
          <a:xfrm flipV="1">
            <a:off x="8527800" y="2192265"/>
            <a:ext cx="1105104" cy="66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E9D7300-FB07-4B74-8E05-19A33C290E80}"/>
              </a:ext>
            </a:extLst>
          </p:cNvPr>
          <p:cNvCxnSpPr>
            <a:stCxn id="62" idx="6"/>
            <a:endCxn id="71" idx="2"/>
          </p:cNvCxnSpPr>
          <p:nvPr/>
        </p:nvCxnSpPr>
        <p:spPr>
          <a:xfrm>
            <a:off x="8527800" y="1390201"/>
            <a:ext cx="1105104" cy="227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4FC2F39-1410-4516-BEAF-CDB894225D9E}"/>
              </a:ext>
            </a:extLst>
          </p:cNvPr>
          <p:cNvCxnSpPr>
            <a:stCxn id="64" idx="6"/>
            <a:endCxn id="71" idx="2"/>
          </p:cNvCxnSpPr>
          <p:nvPr/>
        </p:nvCxnSpPr>
        <p:spPr>
          <a:xfrm>
            <a:off x="8527800" y="2862240"/>
            <a:ext cx="1105104" cy="80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12C0892-B436-44A1-BDCF-4638B12F7AED}"/>
              </a:ext>
            </a:extLst>
          </p:cNvPr>
          <p:cNvCxnSpPr>
            <a:stCxn id="66" idx="6"/>
            <a:endCxn id="69" idx="2"/>
          </p:cNvCxnSpPr>
          <p:nvPr/>
        </p:nvCxnSpPr>
        <p:spPr>
          <a:xfrm flipV="1">
            <a:off x="8361404" y="2192265"/>
            <a:ext cx="1271500" cy="282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D2F8D5B-BEBA-49AA-874E-44F7914A4411}"/>
              </a:ext>
            </a:extLst>
          </p:cNvPr>
          <p:cNvCxnSpPr>
            <a:stCxn id="66" idx="6"/>
            <a:endCxn id="71" idx="2"/>
          </p:cNvCxnSpPr>
          <p:nvPr/>
        </p:nvCxnSpPr>
        <p:spPr>
          <a:xfrm flipV="1">
            <a:off x="8361404" y="3664304"/>
            <a:ext cx="1271500" cy="135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0C09D33-FD3F-4605-B0F9-D19AEDB701A2}"/>
                  </a:ext>
                </a:extLst>
              </p:cNvPr>
              <p:cNvSpPr txBox="1"/>
              <p:nvPr/>
            </p:nvSpPr>
            <p:spPr>
              <a:xfrm>
                <a:off x="9842265" y="5761316"/>
                <a:ext cx="699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0C09D33-FD3F-4605-B0F9-D19AEDB7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65" y="5761316"/>
                <a:ext cx="699743" cy="276999"/>
              </a:xfrm>
              <a:prstGeom prst="rect">
                <a:avLst/>
              </a:prstGeom>
              <a:blipFill>
                <a:blip r:embed="rId20"/>
                <a:stretch>
                  <a:fillRect l="-7018" r="-263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F5CAFC66-222A-4D79-8556-84C81CDC8720}"/>
                  </a:ext>
                </a:extLst>
              </p:cNvPr>
              <p:cNvSpPr txBox="1"/>
              <p:nvPr/>
            </p:nvSpPr>
            <p:spPr>
              <a:xfrm>
                <a:off x="835800" y="1628696"/>
                <a:ext cx="65152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F5CAFC66-222A-4D79-8556-84C81CDC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0" y="1628696"/>
                <a:ext cx="651525" cy="345929"/>
              </a:xfrm>
              <a:prstGeom prst="rect">
                <a:avLst/>
              </a:prstGeom>
              <a:blipFill>
                <a:blip r:embed="rId21"/>
                <a:stretch>
                  <a:fillRect l="-3738" t="-3509" r="-2804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F531982-B005-4E6D-9F60-E74CB2786358}"/>
                  </a:ext>
                </a:extLst>
              </p:cNvPr>
              <p:cNvSpPr txBox="1"/>
              <p:nvPr/>
            </p:nvSpPr>
            <p:spPr>
              <a:xfrm>
                <a:off x="835800" y="2569388"/>
                <a:ext cx="65152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F531982-B005-4E6D-9F60-E74CB2786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0" y="2569388"/>
                <a:ext cx="651525" cy="345929"/>
              </a:xfrm>
              <a:prstGeom prst="rect">
                <a:avLst/>
              </a:prstGeom>
              <a:blipFill>
                <a:blip r:embed="rId22"/>
                <a:stretch>
                  <a:fillRect l="-3738" t="-3509" r="-2804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A9C8F41D-E8A8-4A05-A8F8-F5DDCF470403}"/>
              </a:ext>
            </a:extLst>
          </p:cNvPr>
          <p:cNvSpPr txBox="1"/>
          <p:nvPr/>
        </p:nvSpPr>
        <p:spPr>
          <a:xfrm>
            <a:off x="758111" y="3409627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776B176F-E6B7-4A28-BEAA-CDFE43D66D4C}"/>
                  </a:ext>
                </a:extLst>
              </p:cNvPr>
              <p:cNvSpPr/>
              <p:nvPr/>
            </p:nvSpPr>
            <p:spPr>
              <a:xfrm>
                <a:off x="1519202" y="3764815"/>
                <a:ext cx="639928" cy="6399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776B176F-E6B7-4A28-BEAA-CDFE43D66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2" y="3764815"/>
                <a:ext cx="639928" cy="63992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FA4CDDE-C320-4607-94D5-006D8787850B}"/>
              </a:ext>
            </a:extLst>
          </p:cNvPr>
          <p:cNvCxnSpPr>
            <a:cxnSpLocks/>
            <a:stCxn id="90" idx="6"/>
            <a:endCxn id="8" idx="2"/>
          </p:cNvCxnSpPr>
          <p:nvPr/>
        </p:nvCxnSpPr>
        <p:spPr>
          <a:xfrm flipV="1">
            <a:off x="2159130" y="1399442"/>
            <a:ext cx="1083254" cy="268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E1DF1BB-A9C7-4E59-BF04-227D1C1DCE7F}"/>
              </a:ext>
            </a:extLst>
          </p:cNvPr>
          <p:cNvCxnSpPr>
            <a:stCxn id="90" idx="6"/>
            <a:endCxn id="14" idx="2"/>
          </p:cNvCxnSpPr>
          <p:nvPr/>
        </p:nvCxnSpPr>
        <p:spPr>
          <a:xfrm flipV="1">
            <a:off x="2159130" y="2871481"/>
            <a:ext cx="1083254" cy="121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C2FDC7C-B7D3-4C38-B7BB-A9E354C484A8}"/>
                  </a:ext>
                </a:extLst>
              </p:cNvPr>
              <p:cNvSpPr txBox="1"/>
              <p:nvPr/>
            </p:nvSpPr>
            <p:spPr>
              <a:xfrm>
                <a:off x="833398" y="3870119"/>
                <a:ext cx="651525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C2FDC7C-B7D3-4C38-B7BB-A9E354C48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98" y="3870119"/>
                <a:ext cx="651525" cy="336374"/>
              </a:xfrm>
              <a:prstGeom prst="rect">
                <a:avLst/>
              </a:prstGeom>
              <a:blipFill>
                <a:blip r:embed="rId24"/>
                <a:stretch>
                  <a:fillRect l="-3738" t="-3636" r="-1869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本框 96">
            <a:extLst>
              <a:ext uri="{FF2B5EF4-FFF2-40B4-BE49-F238E27FC236}">
                <a16:creationId xmlns:a16="http://schemas.microsoft.com/office/drawing/2014/main" id="{D4FAF46E-A5D4-429A-97DB-D0CA6B4C9DEC}"/>
              </a:ext>
            </a:extLst>
          </p:cNvPr>
          <p:cNvSpPr txBox="1"/>
          <p:nvPr/>
        </p:nvSpPr>
        <p:spPr>
          <a:xfrm>
            <a:off x="1312109" y="620411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Ubuntu" panose="020B0504030602030204" pitchFamily="34" charset="0"/>
              </a:rPr>
              <a:t>input layer</a:t>
            </a:r>
            <a:endParaRPr lang="zh-CN" altLang="en-US" dirty="0">
              <a:latin typeface="Ubuntu" panose="020B050403060203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FB7604A-E59D-4B7D-B89A-A3F313907872}"/>
              </a:ext>
            </a:extLst>
          </p:cNvPr>
          <p:cNvSpPr txBox="1"/>
          <p:nvPr/>
        </p:nvSpPr>
        <p:spPr>
          <a:xfrm>
            <a:off x="9380119" y="620411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Ubuntu" panose="020B0504030602030204" pitchFamily="34" charset="0"/>
              </a:rPr>
              <a:t>output layer</a:t>
            </a:r>
            <a:endParaRPr lang="zh-CN" altLang="en-US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51203F4-4618-40FA-B599-4E199A42B2D7}"/>
                  </a:ext>
                </a:extLst>
              </p:cNvPr>
              <p:cNvSpPr txBox="1"/>
              <p:nvPr/>
            </p:nvSpPr>
            <p:spPr>
              <a:xfrm>
                <a:off x="2442130" y="876396"/>
                <a:ext cx="39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51203F4-4618-40FA-B599-4E199A42B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30" y="876396"/>
                <a:ext cx="398955" cy="276999"/>
              </a:xfrm>
              <a:prstGeom prst="rect">
                <a:avLst/>
              </a:prstGeom>
              <a:blipFill>
                <a:blip r:embed="rId25"/>
                <a:stretch>
                  <a:fillRect l="-13846" t="-4444" r="-307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6A920DC-82F8-46E7-9B43-BAA4FBCDDFD6}"/>
                  </a:ext>
                </a:extLst>
              </p:cNvPr>
              <p:cNvSpPr txBox="1"/>
              <p:nvPr/>
            </p:nvSpPr>
            <p:spPr>
              <a:xfrm>
                <a:off x="4612761" y="598572"/>
                <a:ext cx="403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6A920DC-82F8-46E7-9B43-BAA4FBCDD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761" y="598572"/>
                <a:ext cx="403892" cy="276999"/>
              </a:xfrm>
              <a:prstGeom prst="rect">
                <a:avLst/>
              </a:prstGeom>
              <a:blipFill>
                <a:blip r:embed="rId26"/>
                <a:stretch>
                  <a:fillRect l="-13636" t="-4348" r="-303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508FB74-27A8-4034-98D2-41FAB185A7E2}"/>
                  </a:ext>
                </a:extLst>
              </p:cNvPr>
              <p:cNvSpPr txBox="1"/>
              <p:nvPr/>
            </p:nvSpPr>
            <p:spPr>
              <a:xfrm>
                <a:off x="8934656" y="929587"/>
                <a:ext cx="694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508FB74-27A8-4034-98D2-41FAB185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56" y="929587"/>
                <a:ext cx="694614" cy="276999"/>
              </a:xfrm>
              <a:prstGeom prst="rect">
                <a:avLst/>
              </a:prstGeom>
              <a:blipFill>
                <a:blip r:embed="rId27"/>
                <a:stretch>
                  <a:fillRect l="-7018" t="-4348" r="-263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7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Ubuntu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Sean Wang</dc:creator>
  <cp:lastModifiedBy>Sean Wang</cp:lastModifiedBy>
  <cp:revision>3</cp:revision>
  <dcterms:created xsi:type="dcterms:W3CDTF">2019-04-26T08:55:48Z</dcterms:created>
  <dcterms:modified xsi:type="dcterms:W3CDTF">2019-04-26T14:16:12Z</dcterms:modified>
</cp:coreProperties>
</file>