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46C1-15AB-4C2C-8E01-F276997909F1}" type="datetimeFigureOut">
              <a:rPr lang="en-IE" smtClean="0"/>
              <a:t>21/11/2023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DB6-D7C9-425D-8897-B6292AD1B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263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46C1-15AB-4C2C-8E01-F276997909F1}" type="datetimeFigureOut">
              <a:rPr lang="en-IE" smtClean="0"/>
              <a:t>21/11/2023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DB6-D7C9-425D-8897-B6292AD1B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434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46C1-15AB-4C2C-8E01-F276997909F1}" type="datetimeFigureOut">
              <a:rPr lang="en-IE" smtClean="0"/>
              <a:t>21/11/2023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DB6-D7C9-425D-8897-B6292AD1B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3696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46C1-15AB-4C2C-8E01-F276997909F1}" type="datetimeFigureOut">
              <a:rPr lang="en-IE" smtClean="0"/>
              <a:t>21/11/2023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DB6-D7C9-425D-8897-B6292AD1B08A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1936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46C1-15AB-4C2C-8E01-F276997909F1}" type="datetimeFigureOut">
              <a:rPr lang="en-IE" smtClean="0"/>
              <a:t>21/11/2023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DB6-D7C9-425D-8897-B6292AD1B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5999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46C1-15AB-4C2C-8E01-F276997909F1}" type="datetimeFigureOut">
              <a:rPr lang="en-IE" smtClean="0"/>
              <a:t>21/11/2023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DB6-D7C9-425D-8897-B6292AD1B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9652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46C1-15AB-4C2C-8E01-F276997909F1}" type="datetimeFigureOut">
              <a:rPr lang="en-IE" smtClean="0"/>
              <a:t>21/11/2023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DB6-D7C9-425D-8897-B6292AD1B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3699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46C1-15AB-4C2C-8E01-F276997909F1}" type="datetimeFigureOut">
              <a:rPr lang="en-IE" smtClean="0"/>
              <a:t>21/11/2023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DB6-D7C9-425D-8897-B6292AD1B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0842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46C1-15AB-4C2C-8E01-F276997909F1}" type="datetimeFigureOut">
              <a:rPr lang="en-IE" smtClean="0"/>
              <a:t>21/11/2023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DB6-D7C9-425D-8897-B6292AD1B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533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46C1-15AB-4C2C-8E01-F276997909F1}" type="datetimeFigureOut">
              <a:rPr lang="en-IE" smtClean="0"/>
              <a:t>21/11/2023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DB6-D7C9-425D-8897-B6292AD1B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366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46C1-15AB-4C2C-8E01-F276997909F1}" type="datetimeFigureOut">
              <a:rPr lang="en-IE" smtClean="0"/>
              <a:t>21/11/2023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DB6-D7C9-425D-8897-B6292AD1B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192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46C1-15AB-4C2C-8E01-F276997909F1}" type="datetimeFigureOut">
              <a:rPr lang="en-IE" smtClean="0"/>
              <a:t>21/11/2023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DB6-D7C9-425D-8897-B6292AD1B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033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46C1-15AB-4C2C-8E01-F276997909F1}" type="datetimeFigureOut">
              <a:rPr lang="en-IE" smtClean="0"/>
              <a:t>21/11/2023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DB6-D7C9-425D-8897-B6292AD1B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172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46C1-15AB-4C2C-8E01-F276997909F1}" type="datetimeFigureOut">
              <a:rPr lang="en-IE" smtClean="0"/>
              <a:t>21/11/2023</a:t>
            </a:fld>
            <a:endParaRPr lang="en-I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DB6-D7C9-425D-8897-B6292AD1B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467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46C1-15AB-4C2C-8E01-F276997909F1}" type="datetimeFigureOut">
              <a:rPr lang="en-IE" smtClean="0"/>
              <a:t>21/11/2023</a:t>
            </a:fld>
            <a:endParaRPr lang="en-I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DB6-D7C9-425D-8897-B6292AD1B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316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46C1-15AB-4C2C-8E01-F276997909F1}" type="datetimeFigureOut">
              <a:rPr lang="en-IE" smtClean="0"/>
              <a:t>21/11/2023</a:t>
            </a:fld>
            <a:endParaRPr lang="en-I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DB6-D7C9-425D-8897-B6292AD1B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9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46C1-15AB-4C2C-8E01-F276997909F1}" type="datetimeFigureOut">
              <a:rPr lang="en-IE" smtClean="0"/>
              <a:t>21/11/2023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DB6-D7C9-425D-8897-B6292AD1B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461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DF46C1-15AB-4C2C-8E01-F276997909F1}" type="datetimeFigureOut">
              <a:rPr lang="en-IE" smtClean="0"/>
              <a:t>21/11/2023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0BDB6-D7C9-425D-8897-B6292AD1B0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0773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88D0-4817-EAA0-1CD5-339F09567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sz="6000" dirty="0"/>
              <a:t>Computer Science, Software Engineering, Game Development</a:t>
            </a:r>
            <a:endParaRPr lang="en-IE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29CE5-55EF-ED00-9860-FC05D10FA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3122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C0D2-DC5E-A46B-36E8-436B1094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Life after college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0A4BB-BCF2-25F3-79C2-0E3AE1C4E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Bad news is IT is in a terrible place right now, so it’s a bad time to graduate.</a:t>
            </a:r>
          </a:p>
          <a:p>
            <a:r>
              <a:rPr lang="en-GB" dirty="0"/>
              <a:t>However, it will bounce back, so it’s a good time for you guys to get in.</a:t>
            </a:r>
          </a:p>
          <a:p>
            <a:r>
              <a:rPr lang="en-GB" dirty="0"/>
              <a:t>There is a lot of money in IT. Assembly programmers get 90k starting, working in Fintech with C++ 70 – 80k, C# / web developers 40k starting.</a:t>
            </a:r>
          </a:p>
          <a:p>
            <a:r>
              <a:rPr lang="en-GB" dirty="0"/>
              <a:t>You earn this money in your interview really. Typically, 5+ steps to the process. </a:t>
            </a:r>
            <a:endParaRPr lang="en-IE" dirty="0"/>
          </a:p>
          <a:p>
            <a:r>
              <a:rPr lang="en-IE" dirty="0"/>
              <a:t>That doesn’t change until a director level. 15YOE+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966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475D-3862-957F-D9DF-9ADDF392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841" y="2626751"/>
            <a:ext cx="9404723" cy="1400530"/>
          </a:xfrm>
        </p:spPr>
        <p:txBody>
          <a:bodyPr/>
          <a:lstStyle/>
          <a:p>
            <a:r>
              <a:rPr lang="en-GB" dirty="0"/>
              <a:t>Questions? Anything about comp science etc or college life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2657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53EE-B2AC-B590-9AB3-B5505C64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Contents: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26D48-9D0E-87FD-3758-0386F4667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What is Computer Science, Software Engineering  and Game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Course structures, specifically in SETU Carlow, but most likely generally.</a:t>
            </a:r>
          </a:p>
          <a:p>
            <a:r>
              <a:rPr lang="en-GB" dirty="0"/>
              <a:t>College life in general</a:t>
            </a:r>
          </a:p>
          <a:p>
            <a:r>
              <a:rPr lang="en-GB" dirty="0"/>
              <a:t>Specifically, SETU</a:t>
            </a:r>
          </a:p>
          <a:p>
            <a:r>
              <a:rPr lang="en-GB" dirty="0"/>
              <a:t>Questions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3317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DB4B-4F8A-CFA5-599C-9E59213F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Comp Science etc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76F8F-8FB1-3150-6FBA-07DBCC0F4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general terms its programming or writing code that makes applications, websites, appliances, games etc work. </a:t>
            </a:r>
          </a:p>
          <a:p>
            <a:r>
              <a:rPr lang="en-GB" dirty="0"/>
              <a:t>Writing code is just half the battle. Issue tracking, testing, bug fixing, UI/UX, writing documentation etc.</a:t>
            </a:r>
          </a:p>
          <a:p>
            <a:r>
              <a:rPr lang="en-GB" dirty="0"/>
              <a:t>Who is computer science for? Almost everyone can code, not everyone can develop software. Similar to a language and writing poetry/ a novel.</a:t>
            </a:r>
          </a:p>
          <a:p>
            <a:r>
              <a:rPr lang="en-GB" dirty="0"/>
              <a:t> Computer science teaches you to think programmatically. Understanding how to </a:t>
            </a:r>
            <a:r>
              <a:rPr lang="en-GB"/>
              <a:t>solve problems.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17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6B1E-A889-A82F-D390-FEAEF318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structure: SETU Carlow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9C6F5-6D5F-A558-49D1-40CAE4B65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General Computing first year</a:t>
            </a:r>
          </a:p>
          <a:p>
            <a:r>
              <a:rPr lang="en-GB" dirty="0"/>
              <a:t>Choose in second year to do, Software Development, </a:t>
            </a:r>
            <a:r>
              <a:rPr lang="en-GB" dirty="0" err="1"/>
              <a:t>CyberCrime</a:t>
            </a:r>
            <a:r>
              <a:rPr lang="en-GB" dirty="0"/>
              <a:t> and IT Security, IT management etc</a:t>
            </a:r>
          </a:p>
          <a:p>
            <a:r>
              <a:rPr lang="en-GB" dirty="0"/>
              <a:t>Some shared modules, but mainly you will be doing your own lectures etc.</a:t>
            </a:r>
            <a:endParaRPr lang="en-I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8D692-EB32-97AB-9456-E4791E50E2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Computer Games Development and Interactive Digital Art and Design.</a:t>
            </a:r>
          </a:p>
          <a:p>
            <a:r>
              <a:rPr lang="en-GB" dirty="0"/>
              <a:t>Shared first year, despite vastly different abilities and interests</a:t>
            </a:r>
          </a:p>
          <a:p>
            <a:r>
              <a:rPr lang="en-GB" dirty="0"/>
              <a:t>Some shared modules in second year</a:t>
            </a:r>
          </a:p>
          <a:p>
            <a:r>
              <a:rPr lang="en-GB" dirty="0"/>
              <a:t>Completely separate for year 3 and 4</a:t>
            </a:r>
          </a:p>
          <a:p>
            <a:r>
              <a:rPr lang="en-GB" dirty="0"/>
              <a:t>Some projects they do animations for.</a:t>
            </a:r>
          </a:p>
          <a:p>
            <a:endParaRPr lang="en-IE" baseline="300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38421E9-1D9C-3A3C-F88F-6F9791E81A26}"/>
              </a:ext>
            </a:extLst>
          </p:cNvPr>
          <p:cNvSpPr/>
          <p:nvPr/>
        </p:nvSpPr>
        <p:spPr>
          <a:xfrm>
            <a:off x="2491273" y="1287624"/>
            <a:ext cx="541176" cy="6344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B06A2B0-2D79-907E-6991-EDA72D15A5A2}"/>
              </a:ext>
            </a:extLst>
          </p:cNvPr>
          <p:cNvSpPr/>
          <p:nvPr/>
        </p:nvSpPr>
        <p:spPr>
          <a:xfrm>
            <a:off x="7504922" y="1320188"/>
            <a:ext cx="541176" cy="6344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69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8412-32B7-BFB2-1006-FDC41BFC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Content (Game Development Specifically)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B14B1-C884-3289-0348-A553BFDB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year, they scare off as many people as possible with maths. If you understand vector multiplication </a:t>
            </a:r>
            <a:r>
              <a:rPr lang="en-GB" dirty="0" err="1"/>
              <a:t>youre</a:t>
            </a:r>
            <a:r>
              <a:rPr lang="en-GB" dirty="0"/>
              <a:t> G.</a:t>
            </a:r>
          </a:p>
          <a:p>
            <a:r>
              <a:rPr lang="en-GB" dirty="0"/>
              <a:t>Leaving cert physics would be helpful if </a:t>
            </a:r>
            <a:r>
              <a:rPr lang="en-GB" dirty="0" err="1"/>
              <a:t>youre</a:t>
            </a:r>
            <a:r>
              <a:rPr lang="en-GB" dirty="0"/>
              <a:t> going Games.</a:t>
            </a:r>
          </a:p>
          <a:p>
            <a:r>
              <a:rPr lang="en-GB" dirty="0"/>
              <a:t>High intensity course, 28 hours a week for me in first year. Much more lab work than the other computing courses. Labs are built pretty well on what </a:t>
            </a:r>
            <a:r>
              <a:rPr lang="en-GB" dirty="0" err="1"/>
              <a:t>youre</a:t>
            </a:r>
            <a:r>
              <a:rPr lang="en-GB" dirty="0"/>
              <a:t> doing in lectures, however often out of order.</a:t>
            </a:r>
          </a:p>
          <a:p>
            <a:r>
              <a:rPr lang="en-GB" dirty="0"/>
              <a:t>Most lecturers will hold you to a deadline, bar you can give a good excuse. There are specific measures in place for late submissions</a:t>
            </a:r>
          </a:p>
          <a:p>
            <a:r>
              <a:rPr lang="en-GB" dirty="0"/>
              <a:t>1 day: - 10% , 1 week: -40% etc</a:t>
            </a:r>
          </a:p>
          <a:p>
            <a:r>
              <a:rPr lang="en-GB" dirty="0"/>
              <a:t>If you struggle with the maths side of the course, there is a maths tutor available that helps you a couple times a week.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761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EC67-F2C9-040E-02F7-1EDB73A3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Experience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5261-1FA0-285B-E098-CF68EE6EB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year 3 of all the computing courses there is a module for work experience that is required in order to complete the year. </a:t>
            </a:r>
          </a:p>
          <a:p>
            <a:r>
              <a:rPr lang="en-GB" dirty="0"/>
              <a:t>In every computing course this can be traded out for a summer project instead</a:t>
            </a:r>
          </a:p>
          <a:p>
            <a:r>
              <a:rPr lang="en-GB" dirty="0"/>
              <a:t>DO WORK EXPERIENCE IF YOU CAN</a:t>
            </a:r>
          </a:p>
          <a:p>
            <a:r>
              <a:rPr lang="en-GB" dirty="0"/>
              <a:t>Also, Game development is different in that regard.</a:t>
            </a:r>
          </a:p>
          <a:p>
            <a:r>
              <a:rPr lang="en-GB" dirty="0"/>
              <a:t>Courses are now </a:t>
            </a:r>
            <a:r>
              <a:rPr lang="en-GB" dirty="0" err="1"/>
              <a:t>semesterised</a:t>
            </a:r>
            <a:r>
              <a:rPr lang="en-GB" dirty="0"/>
              <a:t>, so work experience starts in January, goes into the summer and your employer will choose an end date.</a:t>
            </a:r>
          </a:p>
          <a:p>
            <a:r>
              <a:rPr lang="en-GB" dirty="0"/>
              <a:t>(Minimum 4 months / 16 weeks / specific hours)</a:t>
            </a:r>
          </a:p>
          <a:p>
            <a:endParaRPr lang="en-GB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001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63BF-F0C7-C583-29F9-700F1B89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Thesis / Project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E77BC-6A36-14BC-7D06-9B2E6259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all on you, you're allotted time every week to work on it, but you'll need more.</a:t>
            </a:r>
          </a:p>
          <a:p>
            <a:r>
              <a:rPr lang="en-IE" dirty="0"/>
              <a:t>I didn’t see the sun for most of year 4. </a:t>
            </a:r>
          </a:p>
          <a:p>
            <a:r>
              <a:rPr lang="en-IE" dirty="0"/>
              <a:t>You can really do anything, once you’re learning something new. </a:t>
            </a:r>
          </a:p>
          <a:p>
            <a:r>
              <a:rPr lang="en-IE" dirty="0"/>
              <a:t>A lecturer is designated as your supervisor to guide you.</a:t>
            </a:r>
          </a:p>
          <a:p>
            <a:r>
              <a:rPr lang="en-IE" dirty="0"/>
              <a:t>It’s a double module, so its worth twice as much as any other subject</a:t>
            </a:r>
          </a:p>
          <a:p>
            <a:r>
              <a:rPr lang="en-IE" dirty="0"/>
              <a:t>For example, I built a no-code game engine that allowed users with  no coding experience to create and share 2-D top-down shootemup’ style games</a:t>
            </a:r>
          </a:p>
        </p:txBody>
      </p:sp>
    </p:spTree>
    <p:extLst>
      <p:ext uri="{BB962C8B-B14F-4D97-AF65-F5344CB8AC3E}">
        <p14:creationId xmlns:p14="http://schemas.microsoft.com/office/powerpoint/2010/main" val="248016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BE828-E67D-3DFD-78DC-567BEEC3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College life in general</a:t>
            </a:r>
            <a:br>
              <a:rPr lang="en-GB" dirty="0"/>
            </a:br>
            <a:br>
              <a:rPr lang="en-GB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5C568-F42A-79CE-CFC5-BB1223774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Similar change to going from Primary to Secondary</a:t>
            </a:r>
          </a:p>
          <a:p>
            <a:r>
              <a:rPr lang="en-GB" dirty="0"/>
              <a:t>Its all on you to take responsibility of what you get from college</a:t>
            </a:r>
          </a:p>
          <a:p>
            <a:r>
              <a:rPr lang="en-GB" dirty="0"/>
              <a:t>Your lecturers don’t really care if you show up, its up to you</a:t>
            </a:r>
            <a:endParaRPr lang="en-IE" dirty="0"/>
          </a:p>
          <a:p>
            <a:r>
              <a:rPr lang="en-IE" dirty="0"/>
              <a:t>Similar to TY, what you put in outside of lectures and labs is what you will receive.</a:t>
            </a:r>
          </a:p>
          <a:p>
            <a:r>
              <a:rPr lang="en-IE" dirty="0"/>
              <a:t>Literally 100s of different clubs and societies from Archery and Paintball to powerlifting and book club.</a:t>
            </a:r>
          </a:p>
          <a:p>
            <a:r>
              <a:rPr lang="en-IE" dirty="0" err="1"/>
              <a:t>Theres</a:t>
            </a:r>
            <a:r>
              <a:rPr lang="en-IE" dirty="0"/>
              <a:t> support structures and lots of free amenities you can avail of</a:t>
            </a:r>
          </a:p>
          <a:p>
            <a:r>
              <a:rPr lang="en-IE" dirty="0"/>
              <a:t>This will differ from college to college, for example physio therapy in SETU Carlow.</a:t>
            </a:r>
          </a:p>
          <a:p>
            <a:r>
              <a:rPr lang="en-GB" dirty="0"/>
              <a:t>Best tip I can give: Be friends with the party house, but don’t be in it…</a:t>
            </a:r>
          </a:p>
        </p:txBody>
      </p:sp>
    </p:spTree>
    <p:extLst>
      <p:ext uri="{BB962C8B-B14F-4D97-AF65-F5344CB8AC3E}">
        <p14:creationId xmlns:p14="http://schemas.microsoft.com/office/powerpoint/2010/main" val="138690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AAC7-CCBC-25D2-FA41-C7D46028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Specifically SETU (Carlow + extra)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3CCB9-8367-1C6C-9378-D34E02CEA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Pretty good university, has a decent amount of courses and a pretty great campus. </a:t>
            </a:r>
          </a:p>
          <a:p>
            <a:r>
              <a:rPr lang="en-GB" dirty="0"/>
              <a:t>Some fantastic lecturers, some not so great</a:t>
            </a:r>
          </a:p>
          <a:p>
            <a:r>
              <a:rPr lang="en-GB" dirty="0"/>
              <a:t>The move from IT to university has been a negative mostly in </a:t>
            </a:r>
            <a:r>
              <a:rPr lang="en-GB" dirty="0" err="1"/>
              <a:t>ky</a:t>
            </a:r>
            <a:r>
              <a:rPr lang="en-GB" dirty="0"/>
              <a:t> experience</a:t>
            </a:r>
          </a:p>
          <a:p>
            <a:r>
              <a:rPr lang="en-GB" dirty="0"/>
              <a:t>Middle management is there to ruin your day, and your lecturers, including a whole new building for them</a:t>
            </a:r>
          </a:p>
          <a:p>
            <a:r>
              <a:rPr lang="en-GB" dirty="0"/>
              <a:t>Lots of teams if you’re sporty, pretty good gym, if you play on one of the teams, or are part of powerlifting, you get access to the high-performance gym.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67509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891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Computer Science, Software Engineering, Game Development</vt:lpstr>
      <vt:lpstr>Contents:</vt:lpstr>
      <vt:lpstr>What is Comp Science etc</vt:lpstr>
      <vt:lpstr>Course structure: SETU Carlow</vt:lpstr>
      <vt:lpstr>Course Content (Game Development Specifically)</vt:lpstr>
      <vt:lpstr>Work Experience</vt:lpstr>
      <vt:lpstr>Thesis / Project</vt:lpstr>
      <vt:lpstr>College life in general  </vt:lpstr>
      <vt:lpstr>Specifically SETU (Carlow + extra)</vt:lpstr>
      <vt:lpstr>Life after college</vt:lpstr>
      <vt:lpstr>Questions? Anything about comp science etc or college life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Science, Software Engineering, Game Development</dc:title>
  <dc:creator>Seán Whelan</dc:creator>
  <cp:lastModifiedBy>Seán Whelan</cp:lastModifiedBy>
  <cp:revision>1</cp:revision>
  <dcterms:created xsi:type="dcterms:W3CDTF">2023-11-21T13:16:59Z</dcterms:created>
  <dcterms:modified xsi:type="dcterms:W3CDTF">2023-11-21T14:27:43Z</dcterms:modified>
</cp:coreProperties>
</file>