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1717"/>
    <a:srgbClr val="DCE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FB5-E7F6-4754-94C7-9916C6603262}" type="datetimeFigureOut">
              <a:rPr lang="en-IE" smtClean="0"/>
              <a:t>15/03/2023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242E-BC3F-42AF-B3C8-569569AF99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565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FB5-E7F6-4754-94C7-9916C6603262}" type="datetimeFigureOut">
              <a:rPr lang="en-IE" smtClean="0"/>
              <a:t>15/03/2023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242E-BC3F-42AF-B3C8-569569AF99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405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FB5-E7F6-4754-94C7-9916C6603262}" type="datetimeFigureOut">
              <a:rPr lang="en-IE" smtClean="0"/>
              <a:t>15/03/2023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242E-BC3F-42AF-B3C8-569569AF99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7573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FB5-E7F6-4754-94C7-9916C6603262}" type="datetimeFigureOut">
              <a:rPr lang="en-IE" smtClean="0"/>
              <a:t>15/03/2023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242E-BC3F-42AF-B3C8-569569AF99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7138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FB5-E7F6-4754-94C7-9916C6603262}" type="datetimeFigureOut">
              <a:rPr lang="en-IE" smtClean="0"/>
              <a:t>15/03/2023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242E-BC3F-42AF-B3C8-569569AF99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0159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FB5-E7F6-4754-94C7-9916C6603262}" type="datetimeFigureOut">
              <a:rPr lang="en-IE" smtClean="0"/>
              <a:t>15/03/2023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242E-BC3F-42AF-B3C8-569569AF99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3468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FB5-E7F6-4754-94C7-9916C6603262}" type="datetimeFigureOut">
              <a:rPr lang="en-IE" smtClean="0"/>
              <a:t>15/03/2023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242E-BC3F-42AF-B3C8-569569AF99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8688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FB5-E7F6-4754-94C7-9916C6603262}" type="datetimeFigureOut">
              <a:rPr lang="en-IE" smtClean="0"/>
              <a:t>15/03/2023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242E-BC3F-42AF-B3C8-569569AF99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0277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FB5-E7F6-4754-94C7-9916C6603262}" type="datetimeFigureOut">
              <a:rPr lang="en-IE" smtClean="0"/>
              <a:t>15/03/2023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242E-BC3F-42AF-B3C8-569569AF99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735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FB5-E7F6-4754-94C7-9916C6603262}" type="datetimeFigureOut">
              <a:rPr lang="en-IE" smtClean="0"/>
              <a:t>15/03/2023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30242E-BC3F-42AF-B3C8-569569AF99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713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FB5-E7F6-4754-94C7-9916C6603262}" type="datetimeFigureOut">
              <a:rPr lang="en-IE" smtClean="0"/>
              <a:t>15/03/2023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242E-BC3F-42AF-B3C8-569569AF99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120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FB5-E7F6-4754-94C7-9916C6603262}" type="datetimeFigureOut">
              <a:rPr lang="en-IE" smtClean="0"/>
              <a:t>15/03/2023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242E-BC3F-42AF-B3C8-569569AF99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357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FB5-E7F6-4754-94C7-9916C6603262}" type="datetimeFigureOut">
              <a:rPr lang="en-IE" smtClean="0"/>
              <a:t>15/03/2023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242E-BC3F-42AF-B3C8-569569AF99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225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FB5-E7F6-4754-94C7-9916C6603262}" type="datetimeFigureOut">
              <a:rPr lang="en-IE" smtClean="0"/>
              <a:t>15/03/2023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242E-BC3F-42AF-B3C8-569569AF99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506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FB5-E7F6-4754-94C7-9916C6603262}" type="datetimeFigureOut">
              <a:rPr lang="en-IE" smtClean="0"/>
              <a:t>15/03/2023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242E-BC3F-42AF-B3C8-569569AF99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451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FB5-E7F6-4754-94C7-9916C6603262}" type="datetimeFigureOut">
              <a:rPr lang="en-IE" smtClean="0"/>
              <a:t>15/03/2023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242E-BC3F-42AF-B3C8-569569AF99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507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FB5-E7F6-4754-94C7-9916C6603262}" type="datetimeFigureOut">
              <a:rPr lang="en-IE" smtClean="0"/>
              <a:t>15/03/2023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242E-BC3F-42AF-B3C8-569569AF99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20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779FB5-E7F6-4754-94C7-9916C6603262}" type="datetimeFigureOut">
              <a:rPr lang="en-IE" smtClean="0"/>
              <a:t>15/03/2023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30242E-BC3F-42AF-B3C8-569569AF99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627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F04F-4A74-0270-DAB7-10E44EFFF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“SlayerMaker”</a:t>
            </a:r>
            <a:br>
              <a:rPr lang="en-IE" dirty="0"/>
            </a:br>
            <a:r>
              <a:rPr lang="en-IE" dirty="0"/>
              <a:t>No Code Game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7DA4F-1BE4-D81B-2C46-AE57DEBF4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By Seán Whelan</a:t>
            </a:r>
          </a:p>
        </p:txBody>
      </p:sp>
    </p:spTree>
    <p:extLst>
      <p:ext uri="{BB962C8B-B14F-4D97-AF65-F5344CB8AC3E}">
        <p14:creationId xmlns:p14="http://schemas.microsoft.com/office/powerpoint/2010/main" val="193865211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EC23-0376-8543-A298-8D8E8BCA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05" y="128690"/>
            <a:ext cx="8415065" cy="1177191"/>
          </a:xfrm>
        </p:spPr>
        <p:txBody>
          <a:bodyPr/>
          <a:lstStyle/>
          <a:p>
            <a:r>
              <a:rPr lang="en-IE" b="0" i="0" dirty="0">
                <a:solidFill>
                  <a:srgbClr val="242424"/>
                </a:solidFill>
                <a:effectLst/>
              </a:rPr>
              <a:t>Next Steps and Future Plan: March</a:t>
            </a:r>
            <a:endParaRPr lang="en-I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EA3D21-24D5-F4D7-5D79-9DF415759991}"/>
              </a:ext>
            </a:extLst>
          </p:cNvPr>
          <p:cNvSpPr/>
          <p:nvPr/>
        </p:nvSpPr>
        <p:spPr>
          <a:xfrm>
            <a:off x="5113860" y="1376775"/>
            <a:ext cx="2922003" cy="157489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5475C8-0778-8E39-B46F-CFB4C40B6E43}"/>
              </a:ext>
            </a:extLst>
          </p:cNvPr>
          <p:cNvSpPr/>
          <p:nvPr/>
        </p:nvSpPr>
        <p:spPr>
          <a:xfrm>
            <a:off x="1484309" y="1376776"/>
            <a:ext cx="2922003" cy="11771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C60076-7FC3-A7DC-A198-1538D9D5EEDF}"/>
              </a:ext>
            </a:extLst>
          </p:cNvPr>
          <p:cNvSpPr/>
          <p:nvPr/>
        </p:nvSpPr>
        <p:spPr>
          <a:xfrm>
            <a:off x="8756460" y="1385591"/>
            <a:ext cx="2922003" cy="156607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908E97-63C8-2F5F-B655-FB05D64AAE1D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4406312" y="1965372"/>
            <a:ext cx="707548" cy="198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488A7A-BB35-9330-C283-9DD633FCD477}"/>
              </a:ext>
            </a:extLst>
          </p:cNvPr>
          <p:cNvCxnSpPr/>
          <p:nvPr/>
        </p:nvCxnSpPr>
        <p:spPr>
          <a:xfrm>
            <a:off x="8035861" y="1965369"/>
            <a:ext cx="7205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06709E-8F33-1922-7F7B-667BAD281B1C}"/>
              </a:ext>
            </a:extLst>
          </p:cNvPr>
          <p:cNvCxnSpPr>
            <a:cxnSpLocks/>
          </p:cNvCxnSpPr>
          <p:nvPr/>
        </p:nvCxnSpPr>
        <p:spPr>
          <a:xfrm>
            <a:off x="11987473" y="1305881"/>
            <a:ext cx="0" cy="438243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C90BFDE-D54C-416C-AFC7-8B16DE68B055}"/>
              </a:ext>
            </a:extLst>
          </p:cNvPr>
          <p:cNvSpPr txBox="1"/>
          <p:nvPr/>
        </p:nvSpPr>
        <p:spPr>
          <a:xfrm>
            <a:off x="1663801" y="1474343"/>
            <a:ext cx="263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Animations. Finish class, find better </a:t>
            </a:r>
            <a:r>
              <a:rPr lang="en-IE" dirty="0" err="1"/>
              <a:t>spritesheets</a:t>
            </a:r>
            <a:r>
              <a:rPr lang="en-IE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496954-7857-4CC7-8DB5-AFBA7C3750D3}"/>
              </a:ext>
            </a:extLst>
          </p:cNvPr>
          <p:cNvSpPr txBox="1"/>
          <p:nvPr/>
        </p:nvSpPr>
        <p:spPr>
          <a:xfrm>
            <a:off x="5310216" y="1474343"/>
            <a:ext cx="2637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Collisions. Either use built in collision library or </a:t>
            </a:r>
            <a:r>
              <a:rPr lang="en-US" dirty="0" err="1"/>
              <a:t>alterinatively</a:t>
            </a:r>
            <a:r>
              <a:rPr lang="en-US" dirty="0"/>
              <a:t> build my own (decision to be made)</a:t>
            </a:r>
            <a:endParaRPr lang="en-I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63F0D8-8A87-452B-BC88-60A379BC5F8D}"/>
              </a:ext>
            </a:extLst>
          </p:cNvPr>
          <p:cNvSpPr txBox="1"/>
          <p:nvPr/>
        </p:nvSpPr>
        <p:spPr>
          <a:xfrm>
            <a:off x="8844920" y="1503704"/>
            <a:ext cx="2637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/>
              <a:t>GameTypes</a:t>
            </a:r>
            <a:r>
              <a:rPr lang="en-IE" dirty="0"/>
              <a:t>? Protect a monument. Survive as long as possible. etc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4B5323-3703-41C8-872D-8BF2C440BD30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flipH="1">
            <a:off x="6628807" y="2951671"/>
            <a:ext cx="1" cy="659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10B0ADF-131A-49D6-BC3B-1270947B2AA1}"/>
              </a:ext>
            </a:extLst>
          </p:cNvPr>
          <p:cNvSpPr/>
          <p:nvPr/>
        </p:nvSpPr>
        <p:spPr>
          <a:xfrm>
            <a:off x="5167805" y="3611153"/>
            <a:ext cx="2922003" cy="11771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8D7BA6-2659-4CA3-B4D8-47D37FEA0AC6}"/>
              </a:ext>
            </a:extLst>
          </p:cNvPr>
          <p:cNvSpPr txBox="1"/>
          <p:nvPr/>
        </p:nvSpPr>
        <p:spPr>
          <a:xfrm>
            <a:off x="5704944" y="4015082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feedback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237612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DC68-1182-5F9F-9F5A-E383149E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Demo?</a:t>
            </a:r>
          </a:p>
        </p:txBody>
      </p:sp>
    </p:spTree>
    <p:extLst>
      <p:ext uri="{BB962C8B-B14F-4D97-AF65-F5344CB8AC3E}">
        <p14:creationId xmlns:p14="http://schemas.microsoft.com/office/powerpoint/2010/main" val="400044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EC23-0376-8543-A298-8D8E8BCA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517" y="215753"/>
            <a:ext cx="10018713" cy="1752599"/>
          </a:xfrm>
        </p:spPr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2A2CE1-336B-9491-E671-ECB892FBA1D8}"/>
              </a:ext>
            </a:extLst>
          </p:cNvPr>
          <p:cNvSpPr/>
          <p:nvPr/>
        </p:nvSpPr>
        <p:spPr>
          <a:xfrm>
            <a:off x="1378294" y="2031543"/>
            <a:ext cx="3419060" cy="1881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E3D95-6502-4DDD-8117-29AAAF017C75}"/>
              </a:ext>
            </a:extLst>
          </p:cNvPr>
          <p:cNvSpPr txBox="1"/>
          <p:nvPr/>
        </p:nvSpPr>
        <p:spPr>
          <a:xfrm>
            <a:off x="1596954" y="2372282"/>
            <a:ext cx="2981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A game editor focused primarily on allowing users to create and play 2D top-down “</a:t>
            </a:r>
            <a:r>
              <a:rPr lang="en-IE" dirty="0" err="1"/>
              <a:t>shootemups</a:t>
            </a:r>
            <a:r>
              <a:rPr lang="en-IE" dirty="0"/>
              <a:t>”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640B0C-8F1E-D3CA-0C6D-165CBE477003}"/>
              </a:ext>
            </a:extLst>
          </p:cNvPr>
          <p:cNvSpPr/>
          <p:nvPr/>
        </p:nvSpPr>
        <p:spPr>
          <a:xfrm>
            <a:off x="5085624" y="2031539"/>
            <a:ext cx="3419060" cy="1881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E6E474-472C-8B9D-B6FD-41D2340D4204}"/>
              </a:ext>
            </a:extLst>
          </p:cNvPr>
          <p:cNvSpPr/>
          <p:nvPr/>
        </p:nvSpPr>
        <p:spPr>
          <a:xfrm>
            <a:off x="8792954" y="2031538"/>
            <a:ext cx="3419060" cy="1881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9115B-398C-7C10-CB93-CEBB58595875}"/>
              </a:ext>
            </a:extLst>
          </p:cNvPr>
          <p:cNvSpPr txBox="1"/>
          <p:nvPr/>
        </p:nvSpPr>
        <p:spPr>
          <a:xfrm>
            <a:off x="5335639" y="2529542"/>
            <a:ext cx="291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Easy to use, and quick to pick up should. Simplistic User Interface.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E5095B-91AA-A114-C3A0-B2C7A8358A42}"/>
              </a:ext>
            </a:extLst>
          </p:cNvPr>
          <p:cNvSpPr/>
          <p:nvPr/>
        </p:nvSpPr>
        <p:spPr>
          <a:xfrm>
            <a:off x="4943196" y="4419602"/>
            <a:ext cx="3697358" cy="1177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26ABB7-0D4D-96A0-9B77-6F9AB5857149}"/>
              </a:ext>
            </a:extLst>
          </p:cNvPr>
          <p:cNvSpPr txBox="1"/>
          <p:nvPr/>
        </p:nvSpPr>
        <p:spPr>
          <a:xfrm>
            <a:off x="8653805" y="2372282"/>
            <a:ext cx="3697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Middle Ground between allowing creativity, while still being confined to game genre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EFBD6-08FE-3B40-583F-A1E0830DB838}"/>
              </a:ext>
            </a:extLst>
          </p:cNvPr>
          <p:cNvSpPr txBox="1"/>
          <p:nvPr/>
        </p:nvSpPr>
        <p:spPr>
          <a:xfrm>
            <a:off x="5342332" y="4823531"/>
            <a:ext cx="289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Zero Experience required</a:t>
            </a:r>
          </a:p>
        </p:txBody>
      </p:sp>
    </p:spTree>
    <p:extLst>
      <p:ext uri="{BB962C8B-B14F-4D97-AF65-F5344CB8AC3E}">
        <p14:creationId xmlns:p14="http://schemas.microsoft.com/office/powerpoint/2010/main" val="336153559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EC23-0376-8543-A298-8D8E8BCA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46043"/>
            <a:ext cx="10018713" cy="1752599"/>
          </a:xfrm>
        </p:spPr>
        <p:txBody>
          <a:bodyPr/>
          <a:lstStyle/>
          <a:p>
            <a:r>
              <a:rPr lang="en-IE" b="0" i="0" dirty="0">
                <a:solidFill>
                  <a:srgbClr val="242424"/>
                </a:solidFill>
                <a:effectLst/>
              </a:rPr>
              <a:t>Low-code/no-code game dev environments</a:t>
            </a:r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B0CDBF-03B7-4D69-0A53-113E3183D68D}"/>
              </a:ext>
            </a:extLst>
          </p:cNvPr>
          <p:cNvSpPr/>
          <p:nvPr/>
        </p:nvSpPr>
        <p:spPr>
          <a:xfrm>
            <a:off x="1325284" y="2177316"/>
            <a:ext cx="3419060" cy="1881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06D2BE-3C46-526F-EB19-D49A050A900B}"/>
              </a:ext>
            </a:extLst>
          </p:cNvPr>
          <p:cNvSpPr/>
          <p:nvPr/>
        </p:nvSpPr>
        <p:spPr>
          <a:xfrm>
            <a:off x="8772940" y="2168022"/>
            <a:ext cx="3419060" cy="1881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C42AF4-1968-331D-71E3-00C559F6B583}"/>
              </a:ext>
            </a:extLst>
          </p:cNvPr>
          <p:cNvSpPr/>
          <p:nvPr/>
        </p:nvSpPr>
        <p:spPr>
          <a:xfrm>
            <a:off x="5049112" y="2168023"/>
            <a:ext cx="3419060" cy="1881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B7DE9-C160-5175-CF97-9DFA06227E96}"/>
              </a:ext>
            </a:extLst>
          </p:cNvPr>
          <p:cNvSpPr txBox="1"/>
          <p:nvPr/>
        </p:nvSpPr>
        <p:spPr>
          <a:xfrm>
            <a:off x="1484310" y="2398642"/>
            <a:ext cx="3074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Allows people with no Game Dev or Programming experience to make their own games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78B5B-0F05-E992-CAFE-800FE9745A10}"/>
              </a:ext>
            </a:extLst>
          </p:cNvPr>
          <p:cNvSpPr txBox="1"/>
          <p:nvPr/>
        </p:nvSpPr>
        <p:spPr>
          <a:xfrm>
            <a:off x="5221357" y="2398642"/>
            <a:ext cx="3087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Examples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err="1"/>
              <a:t>Shmup</a:t>
            </a:r>
            <a:r>
              <a:rPr lang="en-IE" dirty="0"/>
              <a:t> Creator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err="1"/>
              <a:t>GameMaker</a:t>
            </a:r>
            <a:r>
              <a:rPr lang="en-IE" dirty="0"/>
              <a:t> 1 and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RPG Maker MZ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Etc </a:t>
            </a:r>
            <a:r>
              <a:rPr lang="en-IE" dirty="0" err="1"/>
              <a:t>etc</a:t>
            </a:r>
            <a:r>
              <a:rPr lang="en-IE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68684-61D1-CE37-CD27-80EB2F911F7A}"/>
              </a:ext>
            </a:extLst>
          </p:cNvPr>
          <p:cNvSpPr txBox="1"/>
          <p:nvPr/>
        </p:nvSpPr>
        <p:spPr>
          <a:xfrm>
            <a:off x="8931965" y="2398642"/>
            <a:ext cx="3101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As there is no code involved,  the User Interface is vitally important as it will impact the User Experience the entire time</a:t>
            </a:r>
          </a:p>
        </p:txBody>
      </p:sp>
    </p:spTree>
    <p:extLst>
      <p:ext uri="{BB962C8B-B14F-4D97-AF65-F5344CB8AC3E}">
        <p14:creationId xmlns:p14="http://schemas.microsoft.com/office/powerpoint/2010/main" val="291823911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EC23-0376-8543-A298-8D8E8BCA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0" i="0" dirty="0">
                <a:solidFill>
                  <a:srgbClr val="242424"/>
                </a:solidFill>
                <a:effectLst/>
              </a:rPr>
              <a:t>Motivation</a:t>
            </a:r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85CD6F-493F-F0A8-37C7-3A2FED8F8239}"/>
              </a:ext>
            </a:extLst>
          </p:cNvPr>
          <p:cNvSpPr/>
          <p:nvPr/>
        </p:nvSpPr>
        <p:spPr>
          <a:xfrm>
            <a:off x="1365040" y="2137559"/>
            <a:ext cx="3419060" cy="1881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B1ABF-BB67-8053-01FA-A120D02BBA98}"/>
              </a:ext>
            </a:extLst>
          </p:cNvPr>
          <p:cNvSpPr txBox="1"/>
          <p:nvPr/>
        </p:nvSpPr>
        <p:spPr>
          <a:xfrm>
            <a:off x="1560575" y="2530731"/>
            <a:ext cx="296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Why did I choose this project topic?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D169CD-EAA3-DC74-D291-EA84EF078D00}"/>
              </a:ext>
            </a:extLst>
          </p:cNvPr>
          <p:cNvSpPr/>
          <p:nvPr/>
        </p:nvSpPr>
        <p:spPr>
          <a:xfrm>
            <a:off x="8083964" y="2137558"/>
            <a:ext cx="3419060" cy="1881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88C2F-8BDA-F91A-DC57-A3B8B0019921}"/>
              </a:ext>
            </a:extLst>
          </p:cNvPr>
          <p:cNvSpPr txBox="1"/>
          <p:nvPr/>
        </p:nvSpPr>
        <p:spPr>
          <a:xfrm>
            <a:off x="8279501" y="2438399"/>
            <a:ext cx="296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The importance of community involvement in todays games.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29AC6C-E231-1048-3313-2E8BD3A9553D}"/>
              </a:ext>
            </a:extLst>
          </p:cNvPr>
          <p:cNvSpPr/>
          <p:nvPr/>
        </p:nvSpPr>
        <p:spPr>
          <a:xfrm>
            <a:off x="4784100" y="4419602"/>
            <a:ext cx="3419060" cy="1881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BEF5E-5E60-484A-8E91-764A1DFFA0B0}"/>
              </a:ext>
            </a:extLst>
          </p:cNvPr>
          <p:cNvSpPr txBox="1"/>
          <p:nvPr/>
        </p:nvSpPr>
        <p:spPr>
          <a:xfrm>
            <a:off x="4976187" y="4621842"/>
            <a:ext cx="3034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Roblox</a:t>
            </a:r>
          </a:p>
          <a:p>
            <a:pPr algn="ctr"/>
            <a:r>
              <a:rPr lang="en-IE" dirty="0"/>
              <a:t>Minecraft</a:t>
            </a:r>
          </a:p>
          <a:p>
            <a:pPr algn="ctr"/>
            <a:r>
              <a:rPr lang="en-IE" dirty="0"/>
              <a:t>GTA V</a:t>
            </a:r>
          </a:p>
          <a:p>
            <a:pPr algn="ctr"/>
            <a:r>
              <a:rPr lang="en-IE" dirty="0"/>
              <a:t>Fortnite</a:t>
            </a:r>
          </a:p>
          <a:p>
            <a:pPr algn="ctr"/>
            <a:r>
              <a:rPr lang="en-IE" dirty="0"/>
              <a:t>Halo Infinite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27DFB-F729-C74E-B8FA-06931C100642}"/>
              </a:ext>
            </a:extLst>
          </p:cNvPr>
          <p:cNvSpPr txBox="1"/>
          <p:nvPr/>
        </p:nvSpPr>
        <p:spPr>
          <a:xfrm>
            <a:off x="5039137" y="4019367"/>
            <a:ext cx="290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Just Some Examples: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CF05E-0899-ECC9-597C-914AF5AB34ED}"/>
              </a:ext>
            </a:extLst>
          </p:cNvPr>
          <p:cNvSpPr txBox="1"/>
          <p:nvPr/>
        </p:nvSpPr>
        <p:spPr>
          <a:xfrm>
            <a:off x="1620076" y="1675893"/>
            <a:ext cx="290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Question: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58C14-990E-AEDA-6DDF-5B84C428E927}"/>
              </a:ext>
            </a:extLst>
          </p:cNvPr>
          <p:cNvSpPr txBox="1"/>
          <p:nvPr/>
        </p:nvSpPr>
        <p:spPr>
          <a:xfrm>
            <a:off x="8339002" y="1675892"/>
            <a:ext cx="290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Answer: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77B56E-CA70-3084-7E4F-C74AF330F500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784100" y="3078463"/>
            <a:ext cx="3299864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603A677-8E90-191B-8234-2A583DF6C95A}"/>
              </a:ext>
            </a:extLst>
          </p:cNvPr>
          <p:cNvCxnSpPr>
            <a:stCxn id="6" idx="2"/>
            <a:endCxn id="10" idx="3"/>
          </p:cNvCxnSpPr>
          <p:nvPr/>
        </p:nvCxnSpPr>
        <p:spPr>
          <a:xfrm rot="5400000">
            <a:off x="8327757" y="3894770"/>
            <a:ext cx="1341140" cy="1590334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090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EC23-0376-8543-A298-8D8E8BCA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0" i="0" dirty="0">
                <a:solidFill>
                  <a:srgbClr val="242424"/>
                </a:solidFill>
                <a:effectLst/>
              </a:rPr>
              <a:t>Research Question</a:t>
            </a:r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8B2DD1-3A8A-476A-E299-C65A2FB770C0}"/>
              </a:ext>
            </a:extLst>
          </p:cNvPr>
          <p:cNvSpPr/>
          <p:nvPr/>
        </p:nvSpPr>
        <p:spPr>
          <a:xfrm>
            <a:off x="1338537" y="2209795"/>
            <a:ext cx="3419060" cy="1881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0D779-E4E9-CB3B-8EB1-892520A0C016}"/>
              </a:ext>
            </a:extLst>
          </p:cNvPr>
          <p:cNvSpPr txBox="1"/>
          <p:nvPr/>
        </p:nvSpPr>
        <p:spPr>
          <a:xfrm>
            <a:off x="1815648" y="2550539"/>
            <a:ext cx="2756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Is it possible to create a 2D top-down shootemup game editor which has no code involved whatsoever.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0C22EC-6AA8-6B6D-B7E0-CD336ABF75E9}"/>
              </a:ext>
            </a:extLst>
          </p:cNvPr>
          <p:cNvSpPr/>
          <p:nvPr/>
        </p:nvSpPr>
        <p:spPr>
          <a:xfrm>
            <a:off x="4903371" y="2209795"/>
            <a:ext cx="3419060" cy="1881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3A717-BDFF-2EA4-E2FE-60A871C1B06F}"/>
              </a:ext>
            </a:extLst>
          </p:cNvPr>
          <p:cNvSpPr txBox="1"/>
          <p:nvPr/>
        </p:nvSpPr>
        <p:spPr>
          <a:xfrm>
            <a:off x="5324066" y="2550534"/>
            <a:ext cx="2577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Will it be easy to use with no experience in Game Dev and no tutorial necessary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FEC331-66DC-4103-4BED-E5CC8FE7CF47}"/>
              </a:ext>
            </a:extLst>
          </p:cNvPr>
          <p:cNvSpPr/>
          <p:nvPr/>
        </p:nvSpPr>
        <p:spPr>
          <a:xfrm>
            <a:off x="8468205" y="2209795"/>
            <a:ext cx="3419060" cy="1881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ED6E0-3BB4-5A62-B26A-448E2FD23434}"/>
              </a:ext>
            </a:extLst>
          </p:cNvPr>
          <p:cNvSpPr txBox="1"/>
          <p:nvPr/>
        </p:nvSpPr>
        <p:spPr>
          <a:xfrm>
            <a:off x="8743126" y="2438399"/>
            <a:ext cx="2998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Will the games created vary enough to allow for creation of a multitude of games each with their own novel gameplay.</a:t>
            </a:r>
          </a:p>
        </p:txBody>
      </p:sp>
    </p:spTree>
    <p:extLst>
      <p:ext uri="{BB962C8B-B14F-4D97-AF65-F5344CB8AC3E}">
        <p14:creationId xmlns:p14="http://schemas.microsoft.com/office/powerpoint/2010/main" val="217004575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EC23-0376-8543-A298-8D8E8BCA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0" i="0" dirty="0">
                <a:solidFill>
                  <a:srgbClr val="242424"/>
                </a:solidFill>
                <a:effectLst/>
              </a:rPr>
              <a:t>Technology Stack</a:t>
            </a:r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4AF6F6-AADF-EBAE-2A24-90038D6AC598}"/>
              </a:ext>
            </a:extLst>
          </p:cNvPr>
          <p:cNvSpPr/>
          <p:nvPr/>
        </p:nvSpPr>
        <p:spPr>
          <a:xfrm>
            <a:off x="4433005" y="2438399"/>
            <a:ext cx="4121324" cy="2537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FDBA8-11CE-C751-E5E3-FD9ED5032A0A}"/>
              </a:ext>
            </a:extLst>
          </p:cNvPr>
          <p:cNvSpPr txBox="1"/>
          <p:nvPr/>
        </p:nvSpPr>
        <p:spPr>
          <a:xfrm>
            <a:off x="4969632" y="2753138"/>
            <a:ext cx="31672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dirty="0"/>
              <a:t>IDE: Visual Studio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dirty="0"/>
              <a:t>Language: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dirty="0"/>
              <a:t>Libraries: SFML (currently no others)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dirty="0"/>
              <a:t>OS: Windows</a:t>
            </a:r>
          </a:p>
        </p:txBody>
      </p:sp>
    </p:spTree>
    <p:extLst>
      <p:ext uri="{BB962C8B-B14F-4D97-AF65-F5344CB8AC3E}">
        <p14:creationId xmlns:p14="http://schemas.microsoft.com/office/powerpoint/2010/main" val="279596053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EC23-0376-8543-A298-8D8E8BCA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1696"/>
          </a:xfrm>
        </p:spPr>
        <p:txBody>
          <a:bodyPr>
            <a:normAutofit/>
          </a:bodyPr>
          <a:lstStyle/>
          <a:p>
            <a:r>
              <a:rPr lang="en-IE" b="0" i="0" dirty="0">
                <a:solidFill>
                  <a:srgbClr val="242424"/>
                </a:solidFill>
                <a:effectLst/>
              </a:rPr>
              <a:t>Progress to Date: December 2022</a:t>
            </a: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3FB6-7D11-3524-28FA-D16B9BDCF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8245" y="1552024"/>
            <a:ext cx="4607188" cy="576262"/>
          </a:xfrm>
        </p:spPr>
        <p:txBody>
          <a:bodyPr/>
          <a:lstStyle/>
          <a:p>
            <a:pPr algn="ctr"/>
            <a:r>
              <a:rPr lang="en-IE" dirty="0"/>
              <a:t>Documentation: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403CD2-C5DC-F337-0B09-C144DF1A7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4226" y="1552024"/>
            <a:ext cx="4622537" cy="576262"/>
          </a:xfrm>
        </p:spPr>
        <p:txBody>
          <a:bodyPr/>
          <a:lstStyle/>
          <a:p>
            <a:pPr algn="ctr"/>
            <a:r>
              <a:rPr lang="en-IE" dirty="0"/>
              <a:t>Code: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D20D78-F1AB-13F2-4DAE-E4DFBAF1D25E}"/>
              </a:ext>
            </a:extLst>
          </p:cNvPr>
          <p:cNvSpPr/>
          <p:nvPr/>
        </p:nvSpPr>
        <p:spPr>
          <a:xfrm>
            <a:off x="1871177" y="2128287"/>
            <a:ext cx="4121324" cy="2881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0A9AA3-974C-0EFD-DD61-1D87A3F78054}"/>
              </a:ext>
            </a:extLst>
          </p:cNvPr>
          <p:cNvSpPr/>
          <p:nvPr/>
        </p:nvSpPr>
        <p:spPr>
          <a:xfrm>
            <a:off x="7245439" y="2128287"/>
            <a:ext cx="4121324" cy="3177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5FAFD2-8DF7-D408-E40D-B517C49B4754}"/>
              </a:ext>
            </a:extLst>
          </p:cNvPr>
          <p:cNvSpPr txBox="1"/>
          <p:nvPr/>
        </p:nvSpPr>
        <p:spPr>
          <a:xfrm>
            <a:off x="7620000" y="2584174"/>
            <a:ext cx="3432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Simple Menu system with navigation through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Game Options screen beginnings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Dynamically sized grid for placing the walls during stage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2 different tools to place walls on the map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5B6B2-935F-2677-978B-2FEA53E262C4}"/>
              </a:ext>
            </a:extLst>
          </p:cNvPr>
          <p:cNvSpPr txBox="1"/>
          <p:nvPr/>
        </p:nvSpPr>
        <p:spPr>
          <a:xfrm>
            <a:off x="2136169" y="2584173"/>
            <a:ext cx="359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Project Proposal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Project Report (draft)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SRS Document (draft)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Technical Design Document – TDD (draft)</a:t>
            </a:r>
          </a:p>
        </p:txBody>
      </p:sp>
    </p:spTree>
    <p:extLst>
      <p:ext uri="{BB962C8B-B14F-4D97-AF65-F5344CB8AC3E}">
        <p14:creationId xmlns:p14="http://schemas.microsoft.com/office/powerpoint/2010/main" val="244373707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EC23-0376-8543-A298-8D8E8BCA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1696"/>
          </a:xfrm>
        </p:spPr>
        <p:txBody>
          <a:bodyPr>
            <a:normAutofit/>
          </a:bodyPr>
          <a:lstStyle/>
          <a:p>
            <a:r>
              <a:rPr lang="en-IE" b="0" i="0" dirty="0">
                <a:solidFill>
                  <a:srgbClr val="242424"/>
                </a:solidFill>
                <a:effectLst/>
              </a:rPr>
              <a:t>Progress to Date: March 2023</a:t>
            </a: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3FB6-7D11-3524-28FA-D16B9BDCF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8245" y="1552024"/>
            <a:ext cx="4607188" cy="576262"/>
          </a:xfrm>
        </p:spPr>
        <p:txBody>
          <a:bodyPr/>
          <a:lstStyle/>
          <a:p>
            <a:pPr algn="ctr"/>
            <a:r>
              <a:rPr lang="en-IE" dirty="0"/>
              <a:t>Documentation: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403CD2-C5DC-F337-0B09-C144DF1A7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4226" y="1552024"/>
            <a:ext cx="4622537" cy="576262"/>
          </a:xfrm>
        </p:spPr>
        <p:txBody>
          <a:bodyPr/>
          <a:lstStyle/>
          <a:p>
            <a:pPr algn="ctr"/>
            <a:r>
              <a:rPr lang="en-IE" dirty="0"/>
              <a:t>Code: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D20D78-F1AB-13F2-4DAE-E4DFBAF1D25E}"/>
              </a:ext>
            </a:extLst>
          </p:cNvPr>
          <p:cNvSpPr/>
          <p:nvPr/>
        </p:nvSpPr>
        <p:spPr>
          <a:xfrm>
            <a:off x="1871177" y="2128287"/>
            <a:ext cx="4121324" cy="2881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0A9AA3-974C-0EFD-DD61-1D87A3F78054}"/>
              </a:ext>
            </a:extLst>
          </p:cNvPr>
          <p:cNvSpPr/>
          <p:nvPr/>
        </p:nvSpPr>
        <p:spPr>
          <a:xfrm>
            <a:off x="7245439" y="2128287"/>
            <a:ext cx="4121324" cy="4700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5FAFD2-8DF7-D408-E40D-B517C49B4754}"/>
              </a:ext>
            </a:extLst>
          </p:cNvPr>
          <p:cNvSpPr txBox="1"/>
          <p:nvPr/>
        </p:nvSpPr>
        <p:spPr>
          <a:xfrm>
            <a:off x="7620000" y="2584174"/>
            <a:ext cx="34323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player with an ability to shoot.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Dynamically created vectors of pointers to object for walls, enemy spawners, enemies, bullets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Spawning of enemies at a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Customization via textures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Game 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data to a CSV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Data (partly done)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Animation Class (partly done)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5B6B2-935F-2677-978B-2FEA53E262C4}"/>
              </a:ext>
            </a:extLst>
          </p:cNvPr>
          <p:cNvSpPr txBox="1"/>
          <p:nvPr/>
        </p:nvSpPr>
        <p:spPr>
          <a:xfrm>
            <a:off x="2136169" y="2584173"/>
            <a:ext cx="359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Project Proposal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Project Report (draft)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SRS Document (draft)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Technical Design Document – TDD (draft)</a:t>
            </a:r>
          </a:p>
        </p:txBody>
      </p:sp>
    </p:spTree>
    <p:extLst>
      <p:ext uri="{BB962C8B-B14F-4D97-AF65-F5344CB8AC3E}">
        <p14:creationId xmlns:p14="http://schemas.microsoft.com/office/powerpoint/2010/main" val="241746041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EC23-0376-8543-A298-8D8E8BCA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05" y="128690"/>
            <a:ext cx="8415065" cy="1177191"/>
          </a:xfrm>
        </p:spPr>
        <p:txBody>
          <a:bodyPr/>
          <a:lstStyle/>
          <a:p>
            <a:r>
              <a:rPr lang="en-IE" b="0" i="0" dirty="0">
                <a:solidFill>
                  <a:srgbClr val="242424"/>
                </a:solidFill>
                <a:effectLst/>
              </a:rPr>
              <a:t>Next Steps and Future Plan: December</a:t>
            </a:r>
            <a:endParaRPr lang="en-I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EA3D21-24D5-F4D7-5D79-9DF415759991}"/>
              </a:ext>
            </a:extLst>
          </p:cNvPr>
          <p:cNvSpPr/>
          <p:nvPr/>
        </p:nvSpPr>
        <p:spPr>
          <a:xfrm>
            <a:off x="5113860" y="1376775"/>
            <a:ext cx="2922003" cy="11771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5475C8-0778-8E39-B46F-CFB4C40B6E43}"/>
              </a:ext>
            </a:extLst>
          </p:cNvPr>
          <p:cNvSpPr/>
          <p:nvPr/>
        </p:nvSpPr>
        <p:spPr>
          <a:xfrm>
            <a:off x="1484309" y="1376776"/>
            <a:ext cx="2922003" cy="11771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C60076-7FC3-A7DC-A198-1538D9D5EEDF}"/>
              </a:ext>
            </a:extLst>
          </p:cNvPr>
          <p:cNvSpPr/>
          <p:nvPr/>
        </p:nvSpPr>
        <p:spPr>
          <a:xfrm>
            <a:off x="8756460" y="1385591"/>
            <a:ext cx="2922003" cy="11771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D8195E-9887-A84D-450A-7E8EEC5AA33F}"/>
              </a:ext>
            </a:extLst>
          </p:cNvPr>
          <p:cNvSpPr txBox="1"/>
          <p:nvPr/>
        </p:nvSpPr>
        <p:spPr>
          <a:xfrm>
            <a:off x="1756080" y="1503705"/>
            <a:ext cx="2637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Finish the set up of an initial creation of a game map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A3E89D-9BE8-EBA9-266C-4E6F7A14C6C1}"/>
              </a:ext>
            </a:extLst>
          </p:cNvPr>
          <p:cNvSpPr txBox="1"/>
          <p:nvPr/>
        </p:nvSpPr>
        <p:spPr>
          <a:xfrm>
            <a:off x="5289299" y="1503705"/>
            <a:ext cx="2584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Add a player and enemy to the game and some novel gameplay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F8ACFC-C200-88AF-347D-D4B8C6121FD2}"/>
              </a:ext>
            </a:extLst>
          </p:cNvPr>
          <p:cNvSpPr txBox="1"/>
          <p:nvPr/>
        </p:nvSpPr>
        <p:spPr>
          <a:xfrm>
            <a:off x="9167140" y="1503705"/>
            <a:ext cx="2617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Allow that game, and others to be saved and played in the future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567E230-0D7E-4946-F3A7-F47937E67E6D}"/>
              </a:ext>
            </a:extLst>
          </p:cNvPr>
          <p:cNvSpPr/>
          <p:nvPr/>
        </p:nvSpPr>
        <p:spPr>
          <a:xfrm>
            <a:off x="1484309" y="2998164"/>
            <a:ext cx="2922003" cy="1177191"/>
          </a:xfrm>
          <a:prstGeom prst="roundRect">
            <a:avLst/>
          </a:prstGeom>
          <a:solidFill>
            <a:srgbClr val="DCEB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7ABC71-2BB8-2D15-9D65-D4FEC79E70DD}"/>
              </a:ext>
            </a:extLst>
          </p:cNvPr>
          <p:cNvSpPr/>
          <p:nvPr/>
        </p:nvSpPr>
        <p:spPr>
          <a:xfrm>
            <a:off x="1484309" y="4619552"/>
            <a:ext cx="2922003" cy="1177191"/>
          </a:xfrm>
          <a:prstGeom prst="roundRect">
            <a:avLst/>
          </a:prstGeom>
          <a:solidFill>
            <a:srgbClr val="8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D9FD9D6-D730-210B-DCAE-D94DF23E8FCE}"/>
              </a:ext>
            </a:extLst>
          </p:cNvPr>
          <p:cNvSpPr/>
          <p:nvPr/>
        </p:nvSpPr>
        <p:spPr>
          <a:xfrm>
            <a:off x="5113859" y="2998164"/>
            <a:ext cx="2922003" cy="1177191"/>
          </a:xfrm>
          <a:prstGeom prst="roundRect">
            <a:avLst/>
          </a:prstGeom>
          <a:solidFill>
            <a:srgbClr val="DCEB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A1F1B7-0079-7ECD-6E63-0924E97ADED2}"/>
              </a:ext>
            </a:extLst>
          </p:cNvPr>
          <p:cNvSpPr/>
          <p:nvPr/>
        </p:nvSpPr>
        <p:spPr>
          <a:xfrm>
            <a:off x="8756460" y="2998164"/>
            <a:ext cx="2922003" cy="1177191"/>
          </a:xfrm>
          <a:prstGeom prst="roundRect">
            <a:avLst/>
          </a:prstGeom>
          <a:solidFill>
            <a:srgbClr val="DCEB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CC1AE6-F62F-78A8-1AE1-B83A7D7EDBAB}"/>
              </a:ext>
            </a:extLst>
          </p:cNvPr>
          <p:cNvSpPr/>
          <p:nvPr/>
        </p:nvSpPr>
        <p:spPr>
          <a:xfrm>
            <a:off x="5113858" y="4619552"/>
            <a:ext cx="2922003" cy="1177191"/>
          </a:xfrm>
          <a:prstGeom prst="roundRect">
            <a:avLst/>
          </a:prstGeom>
          <a:solidFill>
            <a:srgbClr val="8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F1A10D-FF59-4274-422C-E53368C4EF76}"/>
              </a:ext>
            </a:extLst>
          </p:cNvPr>
          <p:cNvSpPr/>
          <p:nvPr/>
        </p:nvSpPr>
        <p:spPr>
          <a:xfrm>
            <a:off x="8756460" y="4619552"/>
            <a:ext cx="2922003" cy="1177191"/>
          </a:xfrm>
          <a:prstGeom prst="roundRect">
            <a:avLst/>
          </a:prstGeom>
          <a:solidFill>
            <a:srgbClr val="8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FB44A4-A719-46CF-DA0E-E21D971ED030}"/>
              </a:ext>
            </a:extLst>
          </p:cNvPr>
          <p:cNvSpPr txBox="1"/>
          <p:nvPr/>
        </p:nvSpPr>
        <p:spPr>
          <a:xfrm>
            <a:off x="1643270" y="3180522"/>
            <a:ext cx="258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Increase the game options. Create spawners which can be modified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CA255-133F-0E63-F4B1-F238EC0D2EA5}"/>
              </a:ext>
            </a:extLst>
          </p:cNvPr>
          <p:cNvSpPr txBox="1"/>
          <p:nvPr/>
        </p:nvSpPr>
        <p:spPr>
          <a:xfrm>
            <a:off x="5289299" y="3135524"/>
            <a:ext cx="2584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Add an amount of sprites for the various different objects in the game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B14B73-524B-BF44-FFD5-8C248901B610}"/>
              </a:ext>
            </a:extLst>
          </p:cNvPr>
          <p:cNvSpPr txBox="1"/>
          <p:nvPr/>
        </p:nvSpPr>
        <p:spPr>
          <a:xfrm>
            <a:off x="1643270" y="4770783"/>
            <a:ext cx="258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Allow each and every game to be exported as a exe with the files needed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64B7C7-DA8E-B502-E4FD-BB3E26F01E54}"/>
              </a:ext>
            </a:extLst>
          </p:cNvPr>
          <p:cNvSpPr txBox="1"/>
          <p:nvPr/>
        </p:nvSpPr>
        <p:spPr>
          <a:xfrm>
            <a:off x="8834971" y="3125094"/>
            <a:ext cx="276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Add Various Sounds to the game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908E97-63C8-2F5F-B655-FB05D64AAE1D}"/>
              </a:ext>
            </a:extLst>
          </p:cNvPr>
          <p:cNvCxnSpPr>
            <a:stCxn id="16" idx="3"/>
            <a:endCxn id="6" idx="1"/>
          </p:cNvCxnSpPr>
          <p:nvPr/>
        </p:nvCxnSpPr>
        <p:spPr>
          <a:xfrm>
            <a:off x="4393263" y="1965370"/>
            <a:ext cx="7205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488A7A-BB35-9330-C283-9DD633FCD477}"/>
              </a:ext>
            </a:extLst>
          </p:cNvPr>
          <p:cNvCxnSpPr/>
          <p:nvPr/>
        </p:nvCxnSpPr>
        <p:spPr>
          <a:xfrm>
            <a:off x="8035861" y="1965369"/>
            <a:ext cx="7205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5FCAFA-4111-389F-22D7-A083F6C0635B}"/>
              </a:ext>
            </a:extLst>
          </p:cNvPr>
          <p:cNvCxnSpPr/>
          <p:nvPr/>
        </p:nvCxnSpPr>
        <p:spPr>
          <a:xfrm>
            <a:off x="4406312" y="3597188"/>
            <a:ext cx="7205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FFDDF0-9160-F44D-BEBB-945BD1CA699B}"/>
              </a:ext>
            </a:extLst>
          </p:cNvPr>
          <p:cNvCxnSpPr/>
          <p:nvPr/>
        </p:nvCxnSpPr>
        <p:spPr>
          <a:xfrm>
            <a:off x="8035860" y="3642187"/>
            <a:ext cx="7205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3D9426-D7C6-DF9B-DCDE-983A8E6D7EAD}"/>
              </a:ext>
            </a:extLst>
          </p:cNvPr>
          <p:cNvCxnSpPr/>
          <p:nvPr/>
        </p:nvCxnSpPr>
        <p:spPr>
          <a:xfrm>
            <a:off x="4386404" y="5207811"/>
            <a:ext cx="7205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F6842F-3593-A062-2099-CD5EDFA07F91}"/>
              </a:ext>
            </a:extLst>
          </p:cNvPr>
          <p:cNvCxnSpPr/>
          <p:nvPr/>
        </p:nvCxnSpPr>
        <p:spPr>
          <a:xfrm>
            <a:off x="8035859" y="5263576"/>
            <a:ext cx="7205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06709E-8F33-1922-7F7B-667BAD281B1C}"/>
              </a:ext>
            </a:extLst>
          </p:cNvPr>
          <p:cNvCxnSpPr>
            <a:cxnSpLocks/>
          </p:cNvCxnSpPr>
          <p:nvPr/>
        </p:nvCxnSpPr>
        <p:spPr>
          <a:xfrm>
            <a:off x="11987473" y="1305881"/>
            <a:ext cx="0" cy="438243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B6BF6B5-DBA4-0C81-2CDD-AB69795D9C10}"/>
              </a:ext>
            </a:extLst>
          </p:cNvPr>
          <p:cNvSpPr txBox="1"/>
          <p:nvPr/>
        </p:nvSpPr>
        <p:spPr>
          <a:xfrm>
            <a:off x="5289299" y="4770783"/>
            <a:ext cx="2584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Add AI states to the enemies and give the creator options with this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0FE73A-B5B7-DE90-133E-11EC5B039317}"/>
              </a:ext>
            </a:extLst>
          </p:cNvPr>
          <p:cNvSpPr txBox="1"/>
          <p:nvPr/>
        </p:nvSpPr>
        <p:spPr>
          <a:xfrm>
            <a:off x="8834971" y="4802051"/>
            <a:ext cx="276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Allow the player to add their own sprites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8D0D08F9-4CA0-47D5-BB5B-C96446E14513}"/>
              </a:ext>
            </a:extLst>
          </p:cNvPr>
          <p:cNvSpPr/>
          <p:nvPr/>
        </p:nvSpPr>
        <p:spPr>
          <a:xfrm>
            <a:off x="5416011" y="4387464"/>
            <a:ext cx="2059488" cy="1933662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38" name="&quot;Not Allowed&quot; Symbol 37">
            <a:extLst>
              <a:ext uri="{FF2B5EF4-FFF2-40B4-BE49-F238E27FC236}">
                <a16:creationId xmlns:a16="http://schemas.microsoft.com/office/drawing/2014/main" id="{2B5B1F43-0CD1-4CBE-BBBC-31D769E8BA6B}"/>
              </a:ext>
            </a:extLst>
          </p:cNvPr>
          <p:cNvSpPr/>
          <p:nvPr/>
        </p:nvSpPr>
        <p:spPr>
          <a:xfrm>
            <a:off x="9187717" y="4302285"/>
            <a:ext cx="2059488" cy="1933662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3388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230</TotalTime>
  <Words>542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Parallax</vt:lpstr>
      <vt:lpstr>“SlayerMaker” No Code Game Editor</vt:lpstr>
      <vt:lpstr>Introduction</vt:lpstr>
      <vt:lpstr>Low-code/no-code game dev environments</vt:lpstr>
      <vt:lpstr>Motivation</vt:lpstr>
      <vt:lpstr>Research Question</vt:lpstr>
      <vt:lpstr>Technology Stack</vt:lpstr>
      <vt:lpstr>Progress to Date: December 2022</vt:lpstr>
      <vt:lpstr>Progress to Date: March 2023</vt:lpstr>
      <vt:lpstr>Next Steps and Future Plan: December</vt:lpstr>
      <vt:lpstr>Next Steps and Future Plan: March</vt:lpstr>
      <vt:lpstr>Demo?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“SlayerMaker” No Code Game Editor</dc:title>
  <dc:creator>(Student) - Sean Whelan</dc:creator>
  <cp:lastModifiedBy>Sean Whelan</cp:lastModifiedBy>
  <cp:revision>14</cp:revision>
  <dcterms:created xsi:type="dcterms:W3CDTF">2022-12-14T23:05:32Z</dcterms:created>
  <dcterms:modified xsi:type="dcterms:W3CDTF">2023-03-15T14:19:51Z</dcterms:modified>
</cp:coreProperties>
</file>