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50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20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5" y="333376"/>
            <a:ext cx="18600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10">
            <a:extLst>
              <a:ext uri="{FF2B5EF4-FFF2-40B4-BE49-F238E27FC236}">
                <a16:creationId xmlns:a16="http://schemas.microsoft.com/office/drawing/2014/main" id="{E75C1DEB-71B3-4030-B74C-8565756045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6524" y="6569076"/>
            <a:ext cx="2207846" cy="244475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000">
                <a:solidFill>
                  <a:srgbClr val="4D4D4D"/>
                </a:solidFill>
              </a:rPr>
              <a:t>Delta Confidential</a:t>
            </a:r>
            <a:endParaRPr kumimoji="0" lang="zh-TW" altLang="en-US" sz="1000">
              <a:solidFill>
                <a:srgbClr val="4D4D4D"/>
              </a:solidFill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82742" y="1988840"/>
            <a:ext cx="8685273" cy="3888432"/>
          </a:xfrm>
        </p:spPr>
        <p:txBody>
          <a:bodyPr>
            <a:normAutofit/>
          </a:bodyPr>
          <a:lstStyle>
            <a:lvl1pPr marL="285750" indent="-285750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082742" y="404664"/>
            <a:ext cx="8596647" cy="1224136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B050A3-2210-4363-8B9F-27406905D5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47493" y="6308726"/>
            <a:ext cx="2844800" cy="365125"/>
          </a:xfrm>
        </p:spPr>
        <p:txBody>
          <a:bodyPr/>
          <a:lstStyle>
            <a:lvl1pPr algn="ctr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869AC9F-B115-4985-8BB4-63FE05EDC8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26454"/>
      </p:ext>
    </p:extLst>
  </p:cSld>
  <p:clrMapOvr>
    <a:masterClrMapping/>
  </p:clrMapOvr>
  <p:transition spd="med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5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5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0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76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62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6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4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00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B08B-45A6-4A7C-B4A0-B546E3AA21E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C17F-24C8-4F1E-933A-AEBEDA7CF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2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556B8-AA51-4815-BE36-48D4A9177C8B}" type="slidenum">
              <a:rPr lang="zh-TW" altLang="en-US" sz="120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zh-TW" sz="1200">
                <a:solidFill>
                  <a:srgbClr val="898989"/>
                </a:solidFill>
                <a:cs typeface="Arial" panose="020B0604020202020204" pitchFamily="34" charset="0"/>
              </a:rPr>
              <a:t>`</a:t>
            </a:r>
            <a:endParaRPr lang="zh-TW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8195" name="標題 2"/>
          <p:cNvSpPr txBox="1">
            <a:spLocks/>
          </p:cNvSpPr>
          <p:nvPr/>
        </p:nvSpPr>
        <p:spPr bwMode="auto">
          <a:xfrm>
            <a:off x="3648075" y="404813"/>
            <a:ext cx="698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800" dirty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Beyond Compare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結果重新排列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2800" dirty="0">
              <a:solidFill>
                <a:srgbClr val="0087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標題 10"/>
          <p:cNvSpPr txBox="1">
            <a:spLocks/>
          </p:cNvSpPr>
          <p:nvPr/>
        </p:nvSpPr>
        <p:spPr>
          <a:xfrm>
            <a:off x="550125" y="564336"/>
            <a:ext cx="10818329" cy="143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114425" y="2557463"/>
            <a:ext cx="1181100" cy="809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114425" y="3996265"/>
            <a:ext cx="1181100" cy="809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790949" y="2457451"/>
            <a:ext cx="1057275" cy="2348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406418" y="2458200"/>
            <a:ext cx="1181100" cy="234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997218" y="2458200"/>
            <a:ext cx="1181100" cy="234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43174" y="2854369"/>
            <a:ext cx="990600" cy="33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590799" y="4205862"/>
            <a:ext cx="990600" cy="33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132020" y="3536443"/>
            <a:ext cx="990600" cy="33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7797068" y="3518727"/>
            <a:ext cx="990600" cy="33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28346" y="4031745"/>
            <a:ext cx="11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BOM_SCH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116868" y="4401077"/>
            <a:ext cx="11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右側</a:t>
            </a:r>
            <a:endParaRPr lang="en-US" altLang="zh-TW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1135916" y="2592943"/>
            <a:ext cx="12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BOM_YP43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128346" y="2954463"/>
            <a:ext cx="11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左側</a:t>
            </a:r>
            <a:endParaRPr lang="en-US" altLang="zh-TW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3743813" y="3242909"/>
            <a:ext cx="117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Beyond </a:t>
            </a:r>
            <a:r>
              <a:rPr lang="en-US" altLang="zh-TW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Compare</a:t>
            </a:r>
          </a:p>
          <a:p>
            <a:r>
              <a:rPr lang="en-US" altLang="zh-TW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Report</a:t>
            </a:r>
            <a:endParaRPr lang="en-US" altLang="zh-TW" dirty="0" smtClean="0"/>
          </a:p>
        </p:txBody>
      </p:sp>
      <p:sp>
        <p:nvSpPr>
          <p:cNvPr id="29" name="文字方塊 28"/>
          <p:cNvSpPr txBox="1"/>
          <p:nvPr/>
        </p:nvSpPr>
        <p:spPr>
          <a:xfrm>
            <a:off x="6422291" y="3550513"/>
            <a:ext cx="11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開發程式</a:t>
            </a:r>
            <a:endParaRPr lang="en-US" altLang="zh-TW" dirty="0" smtClean="0"/>
          </a:p>
        </p:txBody>
      </p:sp>
      <p:sp>
        <p:nvSpPr>
          <p:cNvPr id="30" name="文字方塊 29"/>
          <p:cNvSpPr txBox="1"/>
          <p:nvPr/>
        </p:nvSpPr>
        <p:spPr>
          <a:xfrm>
            <a:off x="8983788" y="3499186"/>
            <a:ext cx="117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或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格式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30694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9AC9F-B115-4985-8BB4-63FE05EDC816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33190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556B8-AA51-4815-BE36-48D4A9177C8B}" type="slidenum">
              <a:rPr lang="zh-TW" altLang="en-US" sz="120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zh-TW" sz="1200">
                <a:solidFill>
                  <a:srgbClr val="898989"/>
                </a:solidFill>
                <a:cs typeface="Arial" panose="020B0604020202020204" pitchFamily="34" charset="0"/>
              </a:rPr>
              <a:t>`</a:t>
            </a:r>
            <a:endParaRPr lang="zh-TW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8195" name="標題 2"/>
          <p:cNvSpPr txBox="1">
            <a:spLocks/>
          </p:cNvSpPr>
          <p:nvPr/>
        </p:nvSpPr>
        <p:spPr bwMode="auto">
          <a:xfrm>
            <a:off x="3648075" y="404813"/>
            <a:ext cx="698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800" dirty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Beyond Compare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結果重新排列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2800" dirty="0">
              <a:solidFill>
                <a:srgbClr val="0087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標題 10"/>
          <p:cNvSpPr txBox="1">
            <a:spLocks/>
          </p:cNvSpPr>
          <p:nvPr/>
        </p:nvSpPr>
        <p:spPr>
          <a:xfrm>
            <a:off x="550125" y="564336"/>
            <a:ext cx="10818329" cy="143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zh-TW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967625" y="1050638"/>
            <a:ext cx="63865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C</a:t>
            </a:r>
            <a:r>
              <a:rPr lang="zh-TW" altLang="en-US" dirty="0"/>
              <a:t>5*     1552447A00           &lt;&gt; C5*     1542458A00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C7*     1511530A00           &lt;&gt; C7*     1542458A00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C9*     1552447A00           &lt;&gt; C9*     1542458A00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C11*    1511530A00           &lt;&gt; C11*    1542458A00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C16*    1552447A00           &lt;&gt; C16*    1512454A00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C22*    1511530A00           &lt;&gt; C22*    1512454A00</a:t>
            </a:r>
          </a:p>
          <a:p>
            <a:r>
              <a:rPr lang="zh-TW" altLang="en-US" dirty="0"/>
              <a:t>C23*    1552447A00              C23*    1512454A</a:t>
            </a:r>
            <a:r>
              <a:rPr lang="zh-TW" altLang="en-US" dirty="0" smtClean="0"/>
              <a:t>00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69893" y="952585"/>
            <a:ext cx="59221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左右有零件，使用</a:t>
            </a:r>
            <a:r>
              <a:rPr lang="en-US" altLang="zh-TW" dirty="0" smtClean="0"/>
              <a:t>Change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CHG  C5* FM </a:t>
            </a:r>
            <a:r>
              <a:rPr lang="zh-TW" altLang="en-US" dirty="0"/>
              <a:t>1552447A</a:t>
            </a:r>
            <a:r>
              <a:rPr lang="zh-TW" altLang="en-US" dirty="0" smtClean="0"/>
              <a:t>00  </a:t>
            </a:r>
            <a:r>
              <a:rPr lang="en-US" altLang="zh-TW" dirty="0" smtClean="0"/>
              <a:t>TO  </a:t>
            </a:r>
            <a:r>
              <a:rPr lang="zh-TW" altLang="en-US" dirty="0" smtClean="0"/>
              <a:t>1542458</a:t>
            </a:r>
            <a:r>
              <a:rPr lang="zh-TW" altLang="en-US" dirty="0"/>
              <a:t>A</a:t>
            </a:r>
            <a:r>
              <a:rPr lang="zh-TW" altLang="en-US" dirty="0" smtClean="0"/>
              <a:t>00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CHG </a:t>
            </a:r>
            <a:r>
              <a:rPr lang="zh-TW" altLang="en-US" dirty="0"/>
              <a:t>C7*     </a:t>
            </a:r>
            <a:r>
              <a:rPr lang="en-US" altLang="zh-TW" dirty="0" smtClean="0"/>
              <a:t>FM </a:t>
            </a:r>
            <a:r>
              <a:rPr lang="zh-TW" altLang="en-US" dirty="0" smtClean="0"/>
              <a:t>1511530</a:t>
            </a:r>
            <a:r>
              <a:rPr lang="zh-TW" altLang="en-US" dirty="0"/>
              <a:t>A</a:t>
            </a:r>
            <a:r>
              <a:rPr lang="zh-TW" altLang="en-US" dirty="0" smtClean="0"/>
              <a:t>00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1542458</a:t>
            </a:r>
            <a:r>
              <a:rPr lang="zh-TW" altLang="en-US" dirty="0"/>
              <a:t>A</a:t>
            </a:r>
            <a:r>
              <a:rPr lang="zh-TW" altLang="en-US" dirty="0" smtClean="0"/>
              <a:t>00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en-US" altLang="zh-TW" dirty="0" smtClean="0"/>
              <a:t>CHG </a:t>
            </a:r>
            <a:r>
              <a:rPr lang="zh-TW" altLang="en-US" dirty="0" smtClean="0"/>
              <a:t>C</a:t>
            </a:r>
            <a:r>
              <a:rPr lang="zh-TW" altLang="en-US" dirty="0"/>
              <a:t>9*     </a:t>
            </a:r>
            <a:r>
              <a:rPr lang="en-US" altLang="zh-TW" dirty="0" smtClean="0"/>
              <a:t>FM </a:t>
            </a:r>
            <a:r>
              <a:rPr lang="zh-TW" altLang="en-US" dirty="0" smtClean="0"/>
              <a:t>1552447</a:t>
            </a:r>
            <a:r>
              <a:rPr lang="zh-TW" altLang="en-US" dirty="0"/>
              <a:t>A</a:t>
            </a:r>
            <a:r>
              <a:rPr lang="zh-TW" altLang="en-US" dirty="0" smtClean="0"/>
              <a:t>00  </a:t>
            </a:r>
            <a:r>
              <a:rPr lang="en-US" altLang="zh-TW" dirty="0" smtClean="0"/>
              <a:t>TO  </a:t>
            </a:r>
            <a:r>
              <a:rPr lang="zh-TW" altLang="en-US" dirty="0" smtClean="0"/>
              <a:t>1542458</a:t>
            </a:r>
            <a:r>
              <a:rPr lang="zh-TW" altLang="en-US" dirty="0"/>
              <a:t>A</a:t>
            </a:r>
            <a:r>
              <a:rPr lang="zh-TW" altLang="en-US" dirty="0" smtClean="0"/>
              <a:t>00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en-US" altLang="zh-TW" dirty="0" smtClean="0"/>
              <a:t>CHG </a:t>
            </a:r>
            <a:r>
              <a:rPr lang="zh-TW" altLang="en-US" dirty="0" smtClean="0"/>
              <a:t>C</a:t>
            </a:r>
            <a:r>
              <a:rPr lang="zh-TW" altLang="en-US" dirty="0"/>
              <a:t>11*  </a:t>
            </a:r>
            <a:r>
              <a:rPr lang="en-US" altLang="zh-TW" dirty="0" smtClean="0"/>
              <a:t>FM</a:t>
            </a:r>
            <a:r>
              <a:rPr lang="zh-TW" altLang="en-US" dirty="0" smtClean="0"/>
              <a:t> </a:t>
            </a:r>
            <a:r>
              <a:rPr lang="zh-TW" altLang="en-US" dirty="0"/>
              <a:t>1511530A</a:t>
            </a:r>
            <a:r>
              <a:rPr lang="zh-TW" altLang="en-US" dirty="0" smtClean="0"/>
              <a:t>00  </a:t>
            </a:r>
            <a:r>
              <a:rPr lang="en-US" altLang="zh-TW" dirty="0" smtClean="0"/>
              <a:t>TO  </a:t>
            </a:r>
            <a:r>
              <a:rPr lang="zh-TW" altLang="en-US" dirty="0" smtClean="0"/>
              <a:t>1542458</a:t>
            </a:r>
            <a:r>
              <a:rPr lang="zh-TW" altLang="en-US" dirty="0"/>
              <a:t>A</a:t>
            </a:r>
            <a:r>
              <a:rPr lang="zh-TW" altLang="en-US" dirty="0" smtClean="0"/>
              <a:t>00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en-US" altLang="zh-TW" dirty="0" smtClean="0"/>
              <a:t>CHG </a:t>
            </a:r>
            <a:r>
              <a:rPr lang="zh-TW" altLang="en-US" dirty="0" smtClean="0"/>
              <a:t>C</a:t>
            </a:r>
            <a:r>
              <a:rPr lang="zh-TW" altLang="en-US" dirty="0"/>
              <a:t>16*  </a:t>
            </a:r>
            <a:r>
              <a:rPr lang="en-US" altLang="zh-TW" dirty="0" smtClean="0"/>
              <a:t>FM</a:t>
            </a:r>
            <a:r>
              <a:rPr lang="zh-TW" altLang="en-US" dirty="0" smtClean="0"/>
              <a:t> </a:t>
            </a:r>
            <a:r>
              <a:rPr lang="zh-TW" altLang="en-US" dirty="0"/>
              <a:t>1552447A</a:t>
            </a:r>
            <a:r>
              <a:rPr lang="zh-TW" altLang="en-US" dirty="0" smtClean="0"/>
              <a:t>00  </a:t>
            </a:r>
            <a:r>
              <a:rPr lang="en-US" altLang="zh-TW" dirty="0" smtClean="0"/>
              <a:t>TO  </a:t>
            </a:r>
            <a:r>
              <a:rPr lang="zh-TW" altLang="en-US" dirty="0" smtClean="0"/>
              <a:t>1512454</a:t>
            </a:r>
            <a:r>
              <a:rPr lang="zh-TW" altLang="en-US" dirty="0"/>
              <a:t>A</a:t>
            </a:r>
            <a:r>
              <a:rPr lang="zh-TW" altLang="en-US" dirty="0" smtClean="0"/>
              <a:t>00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en-US" altLang="zh-TW" dirty="0" smtClean="0"/>
              <a:t>CHG </a:t>
            </a:r>
            <a:r>
              <a:rPr lang="zh-TW" altLang="en-US" dirty="0" smtClean="0"/>
              <a:t>C</a:t>
            </a:r>
            <a:r>
              <a:rPr lang="zh-TW" altLang="en-US" dirty="0"/>
              <a:t>22* </a:t>
            </a:r>
            <a:r>
              <a:rPr lang="en-US" altLang="zh-TW" dirty="0" smtClean="0"/>
              <a:t>FM</a:t>
            </a:r>
            <a:r>
              <a:rPr lang="zh-TW" altLang="en-US" dirty="0" smtClean="0"/>
              <a:t> </a:t>
            </a:r>
            <a:r>
              <a:rPr lang="zh-TW" altLang="en-US" dirty="0"/>
              <a:t>1511530A</a:t>
            </a:r>
            <a:r>
              <a:rPr lang="zh-TW" altLang="en-US" dirty="0" smtClean="0"/>
              <a:t>00  </a:t>
            </a:r>
            <a:r>
              <a:rPr lang="en-US" altLang="zh-TW" dirty="0" smtClean="0"/>
              <a:t>TO </a:t>
            </a:r>
            <a:r>
              <a:rPr lang="zh-TW" altLang="en-US" dirty="0" smtClean="0"/>
              <a:t> </a:t>
            </a:r>
            <a:r>
              <a:rPr lang="zh-TW" altLang="en-US" dirty="0"/>
              <a:t>1512454A</a:t>
            </a:r>
            <a:r>
              <a:rPr lang="zh-TW" altLang="en-US" dirty="0" smtClean="0"/>
              <a:t>00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en-US" altLang="zh-TW" dirty="0" smtClean="0"/>
              <a:t>CHG </a:t>
            </a:r>
            <a:r>
              <a:rPr lang="zh-TW" altLang="en-US" dirty="0" smtClean="0"/>
              <a:t>C</a:t>
            </a:r>
            <a:r>
              <a:rPr lang="zh-TW" altLang="en-US" dirty="0"/>
              <a:t>23*  </a:t>
            </a:r>
            <a:r>
              <a:rPr lang="en-US" altLang="zh-TW" dirty="0" smtClean="0"/>
              <a:t>FM</a:t>
            </a:r>
            <a:r>
              <a:rPr lang="zh-TW" altLang="en-US" dirty="0" smtClean="0"/>
              <a:t>  </a:t>
            </a:r>
            <a:r>
              <a:rPr lang="zh-TW" altLang="en-US" dirty="0"/>
              <a:t>1552447A00 </a:t>
            </a:r>
            <a:r>
              <a:rPr lang="zh-TW" altLang="en-US" dirty="0" smtClean="0"/>
              <a:t> </a:t>
            </a:r>
            <a:r>
              <a:rPr lang="en-US" altLang="zh-TW" dirty="0" smtClean="0"/>
              <a:t>TO  </a:t>
            </a:r>
            <a:r>
              <a:rPr lang="zh-TW" altLang="en-US" dirty="0" smtClean="0"/>
              <a:t>1512454</a:t>
            </a:r>
            <a:r>
              <a:rPr lang="zh-TW" altLang="en-US" dirty="0"/>
              <a:t>A00</a:t>
            </a:r>
          </a:p>
          <a:p>
            <a:pPr marL="342900" indent="-342900">
              <a:buAutoNum type="arabicPeriod"/>
            </a:pPr>
            <a:endParaRPr lang="zh-TW" altLang="en-US" dirty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408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556B8-AA51-4815-BE36-48D4A9177C8B}" type="slidenum">
              <a:rPr lang="zh-TW" altLang="en-US" sz="120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zh-TW" sz="1200">
                <a:solidFill>
                  <a:srgbClr val="898989"/>
                </a:solidFill>
                <a:cs typeface="Arial" panose="020B0604020202020204" pitchFamily="34" charset="0"/>
              </a:rPr>
              <a:t>`</a:t>
            </a:r>
            <a:endParaRPr lang="zh-TW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8195" name="標題 2"/>
          <p:cNvSpPr txBox="1">
            <a:spLocks/>
          </p:cNvSpPr>
          <p:nvPr/>
        </p:nvSpPr>
        <p:spPr bwMode="auto">
          <a:xfrm>
            <a:off x="3648075" y="404813"/>
            <a:ext cx="698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800" dirty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Beyond Compare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結果重新排列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2800" dirty="0">
              <a:solidFill>
                <a:srgbClr val="0087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標題 10"/>
          <p:cNvSpPr txBox="1">
            <a:spLocks/>
          </p:cNvSpPr>
          <p:nvPr/>
        </p:nvSpPr>
        <p:spPr>
          <a:xfrm>
            <a:off x="550125" y="564336"/>
            <a:ext cx="10818329" cy="143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zh-TW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967625" y="1050638"/>
            <a:ext cx="63865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C</a:t>
            </a:r>
            <a:r>
              <a:rPr lang="zh-TW" altLang="en-US" dirty="0"/>
              <a:t>5*     1552447A00           &lt;&gt; C5*     1542458A00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C7*     1511530A00           &lt;&gt; C7*     1542458A00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C9*     1552447A00           &lt;&gt; C9*     1542458A00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C11*    1511530A00           &lt;&gt; C11*    1542458A00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C16*    1552447A00           &lt;&gt; C16*    1512454A00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C22*    1511530A00           &lt;&gt; C22*    1512454A00</a:t>
            </a:r>
          </a:p>
          <a:p>
            <a:r>
              <a:rPr lang="zh-TW" altLang="en-US" dirty="0"/>
              <a:t>C23*    1552447A00              C23*    1512454A</a:t>
            </a:r>
            <a:r>
              <a:rPr lang="zh-TW" altLang="en-US" dirty="0" smtClean="0"/>
              <a:t>00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69893" y="952585"/>
            <a:ext cx="5922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原始資料共用四個欄位，描述為</a:t>
            </a:r>
            <a:r>
              <a:rPr lang="en-US" altLang="zh-TW" dirty="0" smtClean="0"/>
              <a:t>ABCD(</a:t>
            </a:r>
            <a:r>
              <a:rPr lang="zh-TW" altLang="en-US" dirty="0" smtClean="0"/>
              <a:t>由左至右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A/C</a:t>
            </a:r>
            <a:r>
              <a:rPr lang="zh-TW" altLang="en-US" dirty="0" smtClean="0"/>
              <a:t>相同欄位，只有</a:t>
            </a:r>
            <a:r>
              <a:rPr lang="zh-TW" altLang="en-US" dirty="0" smtClean="0">
                <a:solidFill>
                  <a:srgbClr val="FF0000"/>
                </a:solidFill>
              </a:rPr>
              <a:t>同時出現</a:t>
            </a:r>
            <a:r>
              <a:rPr lang="zh-TW" altLang="en-US" dirty="0" smtClean="0"/>
              <a:t>及</a:t>
            </a:r>
            <a:r>
              <a:rPr lang="zh-TW" altLang="en-US" dirty="0" smtClean="0">
                <a:solidFill>
                  <a:srgbClr val="FF0000"/>
                </a:solidFill>
              </a:rPr>
              <a:t>不同時出現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FF0000"/>
                </a:solidFill>
              </a:rPr>
              <a:t>同時出現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缺＊或多＊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左邊有用</a:t>
            </a:r>
            <a:r>
              <a:rPr lang="en-US" altLang="zh-TW" dirty="0" smtClean="0">
                <a:solidFill>
                  <a:srgbClr val="FF0000"/>
                </a:solidFill>
              </a:rPr>
              <a:t>DEL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右邊有用</a:t>
            </a:r>
            <a:r>
              <a:rPr lang="en-US" altLang="zh-TW" dirty="0" smtClean="0">
                <a:solidFill>
                  <a:srgbClr val="FF0000"/>
                </a:solidFill>
              </a:rPr>
              <a:t>ADD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兩邊有用</a:t>
            </a:r>
            <a:r>
              <a:rPr lang="en-US" altLang="zh-TW" dirty="0" smtClean="0">
                <a:solidFill>
                  <a:srgbClr val="FF0000"/>
                </a:solidFill>
              </a:rPr>
              <a:t>CHG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兩邊*不一致，使用</a:t>
            </a:r>
            <a:r>
              <a:rPr lang="en-US" altLang="zh-TW" dirty="0" smtClean="0">
                <a:solidFill>
                  <a:srgbClr val="FF0000"/>
                </a:solidFill>
              </a:rPr>
              <a:t>ADD/DEL</a:t>
            </a:r>
          </a:p>
          <a:p>
            <a:endParaRPr lang="en-US" altLang="zh-TW" dirty="0"/>
          </a:p>
          <a:p>
            <a:endParaRPr lang="zh-TW" altLang="en-US" dirty="0"/>
          </a:p>
          <a:p>
            <a:pPr marL="342900" indent="-342900">
              <a:buAutoNum type="arabicPeriod"/>
            </a:pPr>
            <a:endParaRPr lang="zh-TW" altLang="en-US" dirty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7608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556B8-AA51-4815-BE36-48D4A9177C8B}" type="slidenum">
              <a:rPr lang="zh-TW" altLang="en-US" sz="120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zh-TW" sz="1200">
                <a:solidFill>
                  <a:srgbClr val="898989"/>
                </a:solidFill>
                <a:cs typeface="Arial" panose="020B0604020202020204" pitchFamily="34" charset="0"/>
              </a:rPr>
              <a:t>`</a:t>
            </a:r>
            <a:endParaRPr lang="zh-TW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8195" name="標題 2"/>
          <p:cNvSpPr txBox="1">
            <a:spLocks/>
          </p:cNvSpPr>
          <p:nvPr/>
        </p:nvSpPr>
        <p:spPr bwMode="auto">
          <a:xfrm>
            <a:off x="3648075" y="404813"/>
            <a:ext cx="698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800" dirty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Beyond Compare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結果重新排列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2800" dirty="0">
              <a:solidFill>
                <a:srgbClr val="0087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標題 10"/>
          <p:cNvSpPr txBox="1">
            <a:spLocks/>
          </p:cNvSpPr>
          <p:nvPr/>
        </p:nvSpPr>
        <p:spPr>
          <a:xfrm>
            <a:off x="550125" y="602516"/>
            <a:ext cx="10818329" cy="143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zh-TW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783493" y="1090360"/>
            <a:ext cx="4325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                             -+ C29*    1522458200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                             -+ C32*    0000000000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                             -+ C37*    1511514A00</a:t>
            </a:r>
          </a:p>
          <a:p>
            <a:r>
              <a:rPr lang="zh-TW" altLang="en-US" dirty="0"/>
              <a:t>                                C38*    1511514A00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                             -+ C41*    1511514A00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                             -+ C43*    1511514A00</a:t>
            </a:r>
          </a:p>
          <a:p>
            <a:r>
              <a:rPr lang="zh-TW" altLang="en-US" dirty="0"/>
              <a:t>---------------------------------------------------</a:t>
            </a:r>
            <a:r>
              <a:rPr lang="zh-TW" altLang="en-US" dirty="0" smtClean="0"/>
              <a:t>-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09171" y="1304208"/>
            <a:ext cx="4891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右邊有零件，左邊沒有零件</a:t>
            </a:r>
            <a:r>
              <a:rPr lang="zh-TW" altLang="en-US" dirty="0"/>
              <a:t>，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ADD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ADD </a:t>
            </a:r>
            <a:r>
              <a:rPr lang="zh-TW" altLang="en-US" dirty="0" smtClean="0"/>
              <a:t> </a:t>
            </a:r>
            <a:r>
              <a:rPr lang="zh-TW" altLang="en-US" dirty="0"/>
              <a:t>C29*    </a:t>
            </a:r>
            <a:r>
              <a:rPr lang="zh-TW" altLang="en-US" dirty="0" smtClean="0"/>
              <a:t>1522458200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ADD </a:t>
            </a:r>
            <a:r>
              <a:rPr lang="zh-TW" altLang="en-US" dirty="0" smtClean="0"/>
              <a:t> C</a:t>
            </a:r>
            <a:r>
              <a:rPr lang="zh-TW" altLang="en-US" dirty="0"/>
              <a:t>37*    1511514A</a:t>
            </a:r>
            <a:r>
              <a:rPr lang="zh-TW" altLang="en-US" dirty="0" smtClean="0"/>
              <a:t>00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ADD </a:t>
            </a:r>
            <a:r>
              <a:rPr lang="zh-TW" altLang="en-US" dirty="0" smtClean="0"/>
              <a:t> </a:t>
            </a:r>
            <a:r>
              <a:rPr lang="zh-TW" altLang="en-US" dirty="0"/>
              <a:t>C38*    1511514A</a:t>
            </a:r>
            <a:r>
              <a:rPr lang="zh-TW" altLang="en-US" dirty="0" smtClean="0"/>
              <a:t>00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ADD  </a:t>
            </a:r>
            <a:r>
              <a:rPr lang="zh-TW" altLang="en-US" dirty="0" smtClean="0"/>
              <a:t>C</a:t>
            </a:r>
            <a:r>
              <a:rPr lang="zh-TW" altLang="en-US" dirty="0"/>
              <a:t>41*    1511514A</a:t>
            </a:r>
            <a:r>
              <a:rPr lang="zh-TW" altLang="en-US" dirty="0" smtClean="0"/>
              <a:t>00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ADD  </a:t>
            </a:r>
            <a:r>
              <a:rPr lang="zh-TW" altLang="en-US" dirty="0" smtClean="0"/>
              <a:t>C</a:t>
            </a:r>
            <a:r>
              <a:rPr lang="zh-TW" altLang="en-US" dirty="0"/>
              <a:t>43*    1511514A00</a:t>
            </a:r>
            <a:endParaRPr lang="zh-TW" altLang="en-US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0627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556B8-AA51-4815-BE36-48D4A9177C8B}" type="slidenum">
              <a:rPr lang="zh-TW" altLang="en-US" sz="120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zh-TW" sz="1200">
                <a:solidFill>
                  <a:srgbClr val="898989"/>
                </a:solidFill>
                <a:cs typeface="Arial" panose="020B0604020202020204" pitchFamily="34" charset="0"/>
              </a:rPr>
              <a:t>`</a:t>
            </a:r>
            <a:endParaRPr lang="zh-TW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8195" name="標題 2"/>
          <p:cNvSpPr txBox="1">
            <a:spLocks/>
          </p:cNvSpPr>
          <p:nvPr/>
        </p:nvSpPr>
        <p:spPr bwMode="auto">
          <a:xfrm>
            <a:off x="3648075" y="404813"/>
            <a:ext cx="698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800" dirty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Beyond Compare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結果重新排列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2800" dirty="0">
              <a:solidFill>
                <a:srgbClr val="0087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標題 10"/>
          <p:cNvSpPr txBox="1">
            <a:spLocks/>
          </p:cNvSpPr>
          <p:nvPr/>
        </p:nvSpPr>
        <p:spPr>
          <a:xfrm>
            <a:off x="550125" y="602516"/>
            <a:ext cx="10818329" cy="143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zh-TW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769257" y="12423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D11*    202840080134         +-</a:t>
            </a:r>
          </a:p>
          <a:p>
            <a:r>
              <a:rPr lang="zh-TW" altLang="en-US" dirty="0"/>
              <a:t>D12*    202840080134</a:t>
            </a:r>
          </a:p>
          <a:p>
            <a:r>
              <a:rPr lang="zh-TW" altLang="en-US" dirty="0"/>
              <a:t>D13*    202840080134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                             -+ D17*    203527300005</a:t>
            </a:r>
          </a:p>
          <a:p>
            <a:r>
              <a:rPr lang="zh-TW" altLang="en-US" dirty="0"/>
              <a:t>                                D18*    203527300005</a:t>
            </a:r>
          </a:p>
          <a:p>
            <a:r>
              <a:rPr lang="zh-TW" altLang="en-US" dirty="0"/>
              <a:t>                                D19*    203527300005</a:t>
            </a:r>
          </a:p>
          <a:p>
            <a:r>
              <a:rPr lang="zh-TW" altLang="en-US" dirty="0"/>
              <a:t>                                D20*    203527300005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D23*    202840080134         +-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41482" y="1182693"/>
            <a:ext cx="4891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左邊有零件，右邊沒有零件</a:t>
            </a:r>
            <a:r>
              <a:rPr lang="zh-TW" altLang="en-US" dirty="0"/>
              <a:t>，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DEL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DEL </a:t>
            </a:r>
            <a:r>
              <a:rPr lang="zh-TW" altLang="en-US" dirty="0" smtClean="0"/>
              <a:t>D</a:t>
            </a:r>
            <a:r>
              <a:rPr lang="zh-TW" altLang="en-US" dirty="0"/>
              <a:t>11*    </a:t>
            </a:r>
            <a:r>
              <a:rPr lang="zh-TW" altLang="en-US" dirty="0" smtClean="0"/>
              <a:t>202840080134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DEL </a:t>
            </a:r>
            <a:r>
              <a:rPr lang="zh-TW" altLang="en-US" dirty="0" smtClean="0"/>
              <a:t>D</a:t>
            </a:r>
            <a:r>
              <a:rPr lang="zh-TW" altLang="en-US" dirty="0"/>
              <a:t>12*    </a:t>
            </a:r>
            <a:r>
              <a:rPr lang="zh-TW" altLang="en-US" dirty="0" smtClean="0"/>
              <a:t>202840080134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DEL </a:t>
            </a:r>
            <a:r>
              <a:rPr lang="zh-TW" altLang="en-US" dirty="0" smtClean="0"/>
              <a:t>D</a:t>
            </a:r>
            <a:r>
              <a:rPr lang="zh-TW" altLang="en-US" dirty="0"/>
              <a:t>13*    </a:t>
            </a:r>
            <a:r>
              <a:rPr lang="zh-TW" altLang="en-US" dirty="0" smtClean="0"/>
              <a:t>202840080134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DEL </a:t>
            </a:r>
            <a:r>
              <a:rPr lang="zh-TW" altLang="en-US" dirty="0"/>
              <a:t>D23*    202840080134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674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556B8-AA51-4815-BE36-48D4A9177C8B}" type="slidenum">
              <a:rPr lang="zh-TW" altLang="en-US" sz="120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TW" sz="1200">
                <a:solidFill>
                  <a:srgbClr val="898989"/>
                </a:solidFill>
                <a:cs typeface="Arial" panose="020B0604020202020204" pitchFamily="34" charset="0"/>
              </a:rPr>
              <a:t>`</a:t>
            </a:r>
            <a:endParaRPr lang="zh-TW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8195" name="標題 2"/>
          <p:cNvSpPr txBox="1">
            <a:spLocks/>
          </p:cNvSpPr>
          <p:nvPr/>
        </p:nvSpPr>
        <p:spPr bwMode="auto">
          <a:xfrm>
            <a:off x="3648075" y="404813"/>
            <a:ext cx="698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800" dirty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Beyond Compare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結果重新排列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2800" dirty="0">
              <a:solidFill>
                <a:srgbClr val="0087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標題 10"/>
          <p:cNvSpPr txBox="1">
            <a:spLocks/>
          </p:cNvSpPr>
          <p:nvPr/>
        </p:nvSpPr>
        <p:spPr>
          <a:xfrm>
            <a:off x="550125" y="602516"/>
            <a:ext cx="10818329" cy="143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zh-TW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812800" y="132191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J7      3077509187           &lt;&gt; J7*     3077509187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                             -+ J17*    3072601134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----------------------------------------------------</a:t>
            </a:r>
          </a:p>
          <a:p>
            <a:r>
              <a:rPr lang="zh-TW" altLang="en-US" dirty="0"/>
              <a:t>                             -+ L25*    2921175612</a:t>
            </a:r>
          </a:p>
          <a:p>
            <a:r>
              <a:rPr lang="zh-TW" altLang="en-US" dirty="0"/>
              <a:t>                                L26*    2921175612</a:t>
            </a:r>
          </a:p>
          <a:p>
            <a:r>
              <a:rPr lang="zh-TW" altLang="en-US" dirty="0"/>
              <a:t>---------------------------------------------------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41482" y="1139150"/>
            <a:ext cx="4891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左右的</a:t>
            </a:r>
            <a:r>
              <a:rPr lang="en-US" altLang="zh-TW" dirty="0" smtClean="0"/>
              <a:t>*</a:t>
            </a:r>
            <a:r>
              <a:rPr lang="zh-TW" altLang="en-US" dirty="0" smtClean="0"/>
              <a:t>不一致</a:t>
            </a:r>
            <a:endParaRPr lang="en-US" altLang="zh-TW" dirty="0" smtClean="0"/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DEL  </a:t>
            </a:r>
            <a:r>
              <a:rPr lang="zh-TW" altLang="en-US" dirty="0" smtClean="0"/>
              <a:t>J</a:t>
            </a:r>
            <a:r>
              <a:rPr lang="zh-TW" altLang="en-US" dirty="0"/>
              <a:t>7      </a:t>
            </a:r>
            <a:r>
              <a:rPr lang="zh-TW" altLang="en-US" dirty="0" smtClean="0"/>
              <a:t> 3077509187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ADD </a:t>
            </a:r>
            <a:r>
              <a:rPr lang="zh-TW" altLang="en-US" dirty="0" smtClean="0"/>
              <a:t>J</a:t>
            </a:r>
            <a:r>
              <a:rPr lang="zh-TW" altLang="en-US" dirty="0"/>
              <a:t>7*     3077509187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3121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556B8-AA51-4815-BE36-48D4A9177C8B}" type="slidenum">
              <a:rPr lang="zh-TW" altLang="en-US" sz="120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TW" sz="1200">
                <a:solidFill>
                  <a:srgbClr val="898989"/>
                </a:solidFill>
                <a:cs typeface="Arial" panose="020B0604020202020204" pitchFamily="34" charset="0"/>
              </a:rPr>
              <a:t>`</a:t>
            </a:r>
            <a:endParaRPr lang="zh-TW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8195" name="標題 2"/>
          <p:cNvSpPr txBox="1">
            <a:spLocks/>
          </p:cNvSpPr>
          <p:nvPr/>
        </p:nvSpPr>
        <p:spPr bwMode="auto">
          <a:xfrm>
            <a:off x="3648075" y="404813"/>
            <a:ext cx="698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800" dirty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Beyond Compare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結果重新排列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2800" dirty="0">
              <a:solidFill>
                <a:srgbClr val="0087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標題 10"/>
          <p:cNvSpPr txBox="1">
            <a:spLocks/>
          </p:cNvSpPr>
          <p:nvPr/>
        </p:nvSpPr>
        <p:spPr>
          <a:xfrm>
            <a:off x="550125" y="602516"/>
            <a:ext cx="10818329" cy="143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zh-TW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1596293" y="881063"/>
            <a:ext cx="1059570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新細明體" panose="02020500000000000000" pitchFamily="18" charset="-120"/>
              </a:rPr>
              <a:t>更換項次：</a:t>
            </a:r>
            <a:r>
              <a:rPr lang="en-US" altLang="zh-TW" dirty="0">
                <a:latin typeface="Calibri" panose="020F0502020204030204" pitchFamily="34" charset="0"/>
              </a:rPr>
              <a:t>1~55</a:t>
            </a:r>
          </a:p>
          <a:p>
            <a:r>
              <a:rPr lang="zh-TW" altLang="en-US" dirty="0">
                <a:latin typeface="新細明體" panose="02020500000000000000" pitchFamily="18" charset="-120"/>
              </a:rPr>
              <a:t>一</a:t>
            </a:r>
            <a:r>
              <a:rPr lang="en-US" altLang="zh-TW" dirty="0">
                <a:latin typeface="Calibri" panose="020F0502020204030204" pitchFamily="34" charset="0"/>
              </a:rPr>
              <a:t>.BOM </a:t>
            </a:r>
            <a:r>
              <a:rPr lang="zh-TW" altLang="en-US" dirty="0">
                <a:latin typeface="新細明體" panose="02020500000000000000" pitchFamily="18" charset="-120"/>
              </a:rPr>
              <a:t>變更內容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1. ADD C286*,C287* 1542458A00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2. ADD R34* 0351052700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3. ADD R126* 0351059700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4. ADD R202* 0351059700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5. ADD R271*,R277* 0353000700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6. ADD R207*,R292*~R295* 0351059700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7. ADD R343*,R349*,R351*,R363* 0353000700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8. ADD U48* 2600085508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9. ADD U49* 2500186150</a:t>
            </a:r>
          </a:p>
          <a:p>
            <a:r>
              <a:rPr lang="pl-PL" altLang="zh-TW" dirty="0">
                <a:latin typeface="Calibri" panose="020F0502020204030204" pitchFamily="34" charset="0"/>
              </a:rPr>
              <a:t>10. ADD U58*,U59* 2520291214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11. CHG C5*,C9* FM 1552447A00 TO 1542458A00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12. CHG C7*,C11* FM 1511530A00 TO 1542458A00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13. CHG C16*,C23* FM 1552447A00 TO 1512454A00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14. CHG C22*,C251* FM 1511530A00 TO 1512454A00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15. CHG C47*,C316*,C665*,C667* FM 1552491200 TO 1512467200</a:t>
            </a:r>
          </a:p>
          <a:p>
            <a:r>
              <a:rPr lang="pl-PL" altLang="zh-TW" dirty="0">
                <a:latin typeface="Calibri" panose="020F0502020204030204" pitchFamily="34" charset="0"/>
              </a:rPr>
              <a:t>16. CHG C68*,C69*,C110*,C160*,C229*,C255*,C388* FM 154300U204 TO 154200H200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17. CHG C101* FM 1542091100 TO 1552467100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18. CHG C148*,C151*,C193*,C194* FM 1552467100 TO 1512458100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19. CHG C176*,C212*,C213*,C224*,C233* FM 1542458A00 TO </a:t>
            </a:r>
            <a:r>
              <a:rPr lang="en-US" altLang="zh-TW" dirty="0" smtClean="0">
                <a:latin typeface="Calibri" panose="020F0502020204030204" pitchFamily="34" charset="0"/>
              </a:rPr>
              <a:t>1512454A00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499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556B8-AA51-4815-BE36-48D4A9177C8B}" type="slidenum">
              <a:rPr lang="zh-TW" altLang="en-US" sz="120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zh-TW" sz="1200">
                <a:solidFill>
                  <a:srgbClr val="898989"/>
                </a:solidFill>
                <a:cs typeface="Arial" panose="020B0604020202020204" pitchFamily="34" charset="0"/>
              </a:rPr>
              <a:t>`</a:t>
            </a:r>
            <a:endParaRPr lang="zh-TW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8195" name="標題 2"/>
          <p:cNvSpPr txBox="1">
            <a:spLocks/>
          </p:cNvSpPr>
          <p:nvPr/>
        </p:nvSpPr>
        <p:spPr bwMode="auto">
          <a:xfrm>
            <a:off x="3648075" y="404813"/>
            <a:ext cx="698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800" dirty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Beyond Compare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結果重新排列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2800" dirty="0">
              <a:solidFill>
                <a:srgbClr val="0087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標題 10"/>
          <p:cNvSpPr txBox="1">
            <a:spLocks/>
          </p:cNvSpPr>
          <p:nvPr/>
        </p:nvSpPr>
        <p:spPr>
          <a:xfrm>
            <a:off x="550125" y="602516"/>
            <a:ext cx="10818329" cy="143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zh-TW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1856764" y="628144"/>
            <a:ext cx="951168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>
              <a:latin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</a:rPr>
              <a:t>20. CHG C194* FM 1552467100 TO 1512458100</a:t>
            </a:r>
          </a:p>
          <a:p>
            <a:r>
              <a:rPr lang="pl-PL" altLang="zh-TW" dirty="0">
                <a:latin typeface="Calibri" panose="020F0502020204030204" pitchFamily="34" charset="0"/>
              </a:rPr>
              <a:t>21. CHG C254* FM 154300U204 TO 154240H300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22. CHG DSP9* FM 2300191205 TO 2300190505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23. CHG PH4*,PH30*,PH31*,PH46*~PH48*, PH54*,PH70*,PH71*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FM 2310092908 TO 2310200308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24. CHG PH10*,PH39*,PH56* FM 2310092508 TO 2310201908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25. CHG R18*,R24* FM 0351041700 TO 0353000700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26. CHG R21*,R26* FM 0341158300 TO 0353000700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27. CHG R28* FM 0341031300 TO 0341036300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28. CHG R32* FM 0341158300 TO 0351041700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29. CHG R35* FM 0341158300 TO 0351052700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30. CHG R175*,R197* FM 0392006731 TO 0343000300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31. CHG R178* FM 0351588700 TO 0351062700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32. CHG R199*,R206* FM 0351026700 TO 0351387700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33. CHG R212*,R213*,R217*,R218*, R228*,R269*,R270*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FM 0341005300 TO 0341004300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34. CHG R400* FM 0351588700 TO 0351062700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35. CHG R523* FM 0341037300 TO 0341036300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36. CHG R702* FM 0341005300 TO 0341004300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37. CHG R703* FM 0351005700 TO 0351004700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38. CHG R1711* FM 0341031300 TO </a:t>
            </a:r>
            <a:r>
              <a:rPr lang="en-US" altLang="zh-TW" dirty="0" smtClean="0">
                <a:latin typeface="Calibri" panose="020F0502020204030204" pitchFamily="34" charset="0"/>
              </a:rPr>
              <a:t>0341186300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9216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556B8-AA51-4815-BE36-48D4A9177C8B}" type="slidenum">
              <a:rPr lang="zh-TW" altLang="en-US" sz="120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zh-TW" sz="1200">
                <a:solidFill>
                  <a:srgbClr val="898989"/>
                </a:solidFill>
                <a:cs typeface="Arial" panose="020B0604020202020204" pitchFamily="34" charset="0"/>
              </a:rPr>
              <a:t>`</a:t>
            </a:r>
            <a:endParaRPr lang="zh-TW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8195" name="標題 2"/>
          <p:cNvSpPr txBox="1">
            <a:spLocks/>
          </p:cNvSpPr>
          <p:nvPr/>
        </p:nvSpPr>
        <p:spPr bwMode="auto">
          <a:xfrm>
            <a:off x="3648075" y="404813"/>
            <a:ext cx="698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800" dirty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Beyond Compare</a:t>
            </a:r>
            <a:r>
              <a:rPr lang="zh-TW" altLang="en-US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結果重新排列</a:t>
            </a:r>
            <a:r>
              <a:rPr lang="en-US" altLang="zh-TW" sz="2800" dirty="0" smtClean="0">
                <a:solidFill>
                  <a:srgbClr val="0087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2800" dirty="0">
              <a:solidFill>
                <a:srgbClr val="0087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標題 10"/>
          <p:cNvSpPr txBox="1">
            <a:spLocks/>
          </p:cNvSpPr>
          <p:nvPr/>
        </p:nvSpPr>
        <p:spPr>
          <a:xfrm>
            <a:off x="550125" y="602516"/>
            <a:ext cx="10818329" cy="143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zh-TW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2615275" y="783067"/>
            <a:ext cx="80177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>
              <a:latin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</a:rPr>
              <a:t>39. CHG T1* FM 2810071310 TO 2810098310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40. DEL D11~D13*,D23* 202840080134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41. DEL D21*,D22*,D34*,D35* 203838670052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42. DEL PH5*~PH8* 2310108308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43. DEL R17*,R23*,R36*,R41* 0341158300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44. DEL R37*,R81* 0351041700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45. DEL R47*,R48*,R51*,R52* 0311026000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46. DEL R109* 0353000700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47. DEL R203*, R451* 0351059700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48. DEL R205* 0351041700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49. DEL R216*,R222* 0341005300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50. DEL R229* 0343000300</a:t>
            </a:r>
          </a:p>
          <a:p>
            <a:r>
              <a:rPr lang="pt-BR" altLang="zh-TW" dirty="0">
                <a:latin typeface="Calibri" panose="020F0502020204030204" pitchFamily="34" charset="0"/>
              </a:rPr>
              <a:t>51. DEL R290*,R441* 0392006731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52. DEL RS19* 0891204728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53. DEL U20*,U23*,U24*,U26*,U29*~U39* 2600189807</a:t>
            </a:r>
          </a:p>
          <a:p>
            <a:r>
              <a:rPr lang="es-ES" altLang="zh-TW" dirty="0">
                <a:latin typeface="Calibri" panose="020F0502020204030204" pitchFamily="34" charset="0"/>
              </a:rPr>
              <a:t>54. DEL U40*~U43*, U45*~U47* 2600189008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55. DEL U44* 260011330</a:t>
            </a:r>
          </a:p>
          <a:p>
            <a:r>
              <a:rPr lang="zh-TW" altLang="en-US" dirty="0">
                <a:latin typeface="新細明體" panose="02020500000000000000" pitchFamily="18" charset="-120"/>
              </a:rPr>
              <a:t>適用組合</a:t>
            </a:r>
            <a:r>
              <a:rPr lang="en-US" altLang="zh-TW" dirty="0">
                <a:latin typeface="Calibri" panose="020F0502020204030204" pitchFamily="34" charset="0"/>
              </a:rPr>
              <a:t>(</a:t>
            </a:r>
            <a:r>
              <a:rPr lang="zh-TW" altLang="en-US" dirty="0">
                <a:latin typeface="新細明體" panose="02020500000000000000" pitchFamily="18" charset="-120"/>
              </a:rPr>
              <a:t>機種</a:t>
            </a:r>
            <a:r>
              <a:rPr lang="en-US" altLang="zh-TW" dirty="0">
                <a:latin typeface="Calibri" panose="020F0502020204030204" pitchFamily="34" charset="0"/>
              </a:rPr>
              <a:t>): 5503252900 (NC300B‐MI‐A)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6766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3289</Words>
  <Application>Microsoft Office PowerPoint</Application>
  <PresentationFormat>寬螢幕</PresentationFormat>
  <Paragraphs>212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DAPHNE.CHIEN 錢家玲</dc:creator>
  <cp:lastModifiedBy>RICHARD.CHIANG 江政達</cp:lastModifiedBy>
  <cp:revision>16</cp:revision>
  <dcterms:created xsi:type="dcterms:W3CDTF">2018-09-19T02:03:23Z</dcterms:created>
  <dcterms:modified xsi:type="dcterms:W3CDTF">2019-01-18T02:30:29Z</dcterms:modified>
</cp:coreProperties>
</file>