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8" r:id="rId4"/>
  </p:sldMasterIdLst>
  <p:notesMasterIdLst>
    <p:notesMasterId r:id="rId21"/>
  </p:notesMasterIdLst>
  <p:handoutMasterIdLst>
    <p:handoutMasterId r:id="rId22"/>
  </p:handoutMasterIdLst>
  <p:sldIdLst>
    <p:sldId id="282" r:id="rId5"/>
    <p:sldId id="301" r:id="rId6"/>
    <p:sldId id="298" r:id="rId7"/>
    <p:sldId id="285" r:id="rId8"/>
    <p:sldId id="309" r:id="rId9"/>
    <p:sldId id="310" r:id="rId10"/>
    <p:sldId id="311" r:id="rId11"/>
    <p:sldId id="312" r:id="rId12"/>
    <p:sldId id="284" r:id="rId13"/>
    <p:sldId id="302" r:id="rId14"/>
    <p:sldId id="306" r:id="rId15"/>
    <p:sldId id="291" r:id="rId16"/>
    <p:sldId id="299" r:id="rId17"/>
    <p:sldId id="314" r:id="rId18"/>
    <p:sldId id="315" r:id="rId19"/>
    <p:sldId id="31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772"/>
    <a:srgbClr val="3921A1"/>
    <a:srgbClr val="C1B8C7"/>
    <a:srgbClr val="595959"/>
    <a:srgbClr val="F5F5F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6" Type="http://schemas.openxmlformats.org/officeDocument/2006/relationships/image" Target="../media/image43.pn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6" Type="http://schemas.openxmlformats.org/officeDocument/2006/relationships/image" Target="../media/image43.pn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FB8EE-2C55-40F6-B72B-8A008D89C8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8DCB28-C18C-4D17-A48A-D20AB2775A91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CA" b="1" dirty="0"/>
            <a:t>A Real-Time Multi Player Quiz-Game Application</a:t>
          </a:r>
          <a:endParaRPr lang="en-US" dirty="0"/>
        </a:p>
      </dgm:t>
    </dgm:pt>
    <dgm:pt modelId="{CB615A13-AE0E-4855-AFB3-B383A216CCB5}" type="parTrans" cxnId="{BA3FA63C-E37F-4609-B46E-5553FCBE6FB7}">
      <dgm:prSet/>
      <dgm:spPr/>
      <dgm:t>
        <a:bodyPr/>
        <a:lstStyle/>
        <a:p>
          <a:endParaRPr lang="en-US"/>
        </a:p>
      </dgm:t>
    </dgm:pt>
    <dgm:pt modelId="{8E559595-7B41-4B93-99D4-A4DF4F30DF73}" type="sibTrans" cxnId="{BA3FA63C-E37F-4609-B46E-5553FCBE6FB7}">
      <dgm:prSet/>
      <dgm:spPr/>
      <dgm:t>
        <a:bodyPr/>
        <a:lstStyle/>
        <a:p>
          <a:endParaRPr lang="en-US"/>
        </a:p>
      </dgm:t>
    </dgm:pt>
    <dgm:pt modelId="{4737A27F-1832-45CA-9E0E-BF6A56720425}" type="pres">
      <dgm:prSet presAssocID="{D00FB8EE-2C55-40F6-B72B-8A008D89C850}" presName="linear" presStyleCnt="0">
        <dgm:presLayoutVars>
          <dgm:animLvl val="lvl"/>
          <dgm:resizeHandles val="exact"/>
        </dgm:presLayoutVars>
      </dgm:prSet>
      <dgm:spPr/>
    </dgm:pt>
    <dgm:pt modelId="{F6A8D40B-7935-4FBD-B38C-19CDDBE2682E}" type="pres">
      <dgm:prSet presAssocID="{4F8DCB28-C18C-4D17-A48A-D20AB2775A91}" presName="parentText" presStyleLbl="node1" presStyleIdx="0" presStyleCnt="1" custLinFactNeighborX="-10377" custLinFactNeighborY="11272">
        <dgm:presLayoutVars>
          <dgm:chMax val="0"/>
          <dgm:bulletEnabled val="1"/>
        </dgm:presLayoutVars>
      </dgm:prSet>
      <dgm:spPr/>
    </dgm:pt>
  </dgm:ptLst>
  <dgm:cxnLst>
    <dgm:cxn modelId="{1408F702-7079-413D-9640-7B9265E4634A}" type="presOf" srcId="{4F8DCB28-C18C-4D17-A48A-D20AB2775A91}" destId="{F6A8D40B-7935-4FBD-B38C-19CDDBE2682E}" srcOrd="0" destOrd="0" presId="urn:microsoft.com/office/officeart/2005/8/layout/vList2"/>
    <dgm:cxn modelId="{BA3FA63C-E37F-4609-B46E-5553FCBE6FB7}" srcId="{D00FB8EE-2C55-40F6-B72B-8A008D89C850}" destId="{4F8DCB28-C18C-4D17-A48A-D20AB2775A91}" srcOrd="0" destOrd="0" parTransId="{CB615A13-AE0E-4855-AFB3-B383A216CCB5}" sibTransId="{8E559595-7B41-4B93-99D4-A4DF4F30DF73}"/>
    <dgm:cxn modelId="{158709FE-7788-4852-8B6D-E3C1D19373BD}" type="presOf" srcId="{D00FB8EE-2C55-40F6-B72B-8A008D89C850}" destId="{4737A27F-1832-45CA-9E0E-BF6A56720425}" srcOrd="0" destOrd="0" presId="urn:microsoft.com/office/officeart/2005/8/layout/vList2"/>
    <dgm:cxn modelId="{0674EC90-EDE5-4F29-A687-3880CE33CFB3}" type="presParOf" srcId="{4737A27F-1832-45CA-9E0E-BF6A56720425}" destId="{F6A8D40B-7935-4FBD-B38C-19CDDBE268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96F52-0483-4AC6-8475-6EB3DD6D8B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EB77DB-D9C4-45C8-A190-544CB6E1AFED}">
      <dgm:prSet/>
      <dgm:spPr/>
      <dgm:t>
        <a:bodyPr/>
        <a:lstStyle/>
        <a:p>
          <a:r>
            <a:rPr lang="en-US" b="1" dirty="0"/>
            <a:t>Backbone – Web Socket Implementation</a:t>
          </a:r>
        </a:p>
      </dgm:t>
    </dgm:pt>
    <dgm:pt modelId="{E1EF4A6F-7F49-4606-8B6F-76210FA95D3C}" type="parTrans" cxnId="{87A48B56-60AE-468F-9237-B31D8B1C620E}">
      <dgm:prSet/>
      <dgm:spPr/>
      <dgm:t>
        <a:bodyPr/>
        <a:lstStyle/>
        <a:p>
          <a:endParaRPr lang="en-US"/>
        </a:p>
      </dgm:t>
    </dgm:pt>
    <dgm:pt modelId="{2FFBA6A0-FFB9-4B99-AED6-4E6DC42932D0}" type="sibTrans" cxnId="{87A48B56-60AE-468F-9237-B31D8B1C620E}">
      <dgm:prSet/>
      <dgm:spPr/>
      <dgm:t>
        <a:bodyPr/>
        <a:lstStyle/>
        <a:p>
          <a:endParaRPr lang="en-US"/>
        </a:p>
      </dgm:t>
    </dgm:pt>
    <dgm:pt modelId="{64C54785-D784-4C50-9410-3A32522A36D5}">
      <dgm:prSet/>
      <dgm:spPr/>
      <dgm:t>
        <a:bodyPr/>
        <a:lstStyle/>
        <a:p>
          <a:r>
            <a:rPr lang="en-US" b="1" dirty="0"/>
            <a:t>Authentication</a:t>
          </a:r>
        </a:p>
      </dgm:t>
    </dgm:pt>
    <dgm:pt modelId="{E962B5C8-C399-4D77-8F18-BE5F2D9897BA}" type="parTrans" cxnId="{9954F94C-CDAA-4BDB-901C-E343FF977CB5}">
      <dgm:prSet/>
      <dgm:spPr/>
      <dgm:t>
        <a:bodyPr/>
        <a:lstStyle/>
        <a:p>
          <a:endParaRPr lang="en-US"/>
        </a:p>
      </dgm:t>
    </dgm:pt>
    <dgm:pt modelId="{6D50822F-8E6E-4AE8-9C46-279E46785EAE}" type="sibTrans" cxnId="{9954F94C-CDAA-4BDB-901C-E343FF977CB5}">
      <dgm:prSet/>
      <dgm:spPr/>
      <dgm:t>
        <a:bodyPr/>
        <a:lstStyle/>
        <a:p>
          <a:endParaRPr lang="en-US"/>
        </a:p>
      </dgm:t>
    </dgm:pt>
    <dgm:pt modelId="{CB66CA15-1252-4724-9CAE-618203CECF20}">
      <dgm:prSet/>
      <dgm:spPr/>
      <dgm:t>
        <a:bodyPr/>
        <a:lstStyle/>
        <a:p>
          <a:r>
            <a:rPr lang="en-US" b="1" dirty="0"/>
            <a:t>Quiz Creation</a:t>
          </a:r>
        </a:p>
      </dgm:t>
    </dgm:pt>
    <dgm:pt modelId="{915EE15C-BEBE-454C-9AC2-D60B3A2A92DA}" type="parTrans" cxnId="{29420F7E-715C-431F-81CF-84BAD6A803D0}">
      <dgm:prSet/>
      <dgm:spPr/>
      <dgm:t>
        <a:bodyPr/>
        <a:lstStyle/>
        <a:p>
          <a:endParaRPr lang="en-US"/>
        </a:p>
      </dgm:t>
    </dgm:pt>
    <dgm:pt modelId="{15CE4E9D-A119-4404-9734-C4FD79DB99FD}" type="sibTrans" cxnId="{29420F7E-715C-431F-81CF-84BAD6A803D0}">
      <dgm:prSet/>
      <dgm:spPr/>
      <dgm:t>
        <a:bodyPr/>
        <a:lstStyle/>
        <a:p>
          <a:endParaRPr lang="en-US"/>
        </a:p>
      </dgm:t>
    </dgm:pt>
    <dgm:pt modelId="{78A6797B-86B6-4EED-ADC2-B83737CF4094}">
      <dgm:prSet/>
      <dgm:spPr/>
      <dgm:t>
        <a:bodyPr/>
        <a:lstStyle/>
        <a:p>
          <a:r>
            <a:rPr lang="en-US" b="1" dirty="0"/>
            <a:t>Game Play</a:t>
          </a:r>
        </a:p>
      </dgm:t>
    </dgm:pt>
    <dgm:pt modelId="{46346C2A-FB4F-4AF4-BBF9-1EA002F74F1B}" type="parTrans" cxnId="{E4B4305C-BA25-4646-863F-FDEC8DE6122D}">
      <dgm:prSet/>
      <dgm:spPr/>
      <dgm:t>
        <a:bodyPr/>
        <a:lstStyle/>
        <a:p>
          <a:endParaRPr lang="en-US"/>
        </a:p>
      </dgm:t>
    </dgm:pt>
    <dgm:pt modelId="{109A215D-7002-4EFF-A70C-DFFF43852A7F}" type="sibTrans" cxnId="{E4B4305C-BA25-4646-863F-FDEC8DE6122D}">
      <dgm:prSet/>
      <dgm:spPr/>
      <dgm:t>
        <a:bodyPr/>
        <a:lstStyle/>
        <a:p>
          <a:endParaRPr lang="en-US"/>
        </a:p>
      </dgm:t>
    </dgm:pt>
    <dgm:pt modelId="{66C37139-5460-4B19-938B-C0ADB1C36D8E}">
      <dgm:prSet/>
      <dgm:spPr/>
      <dgm:t>
        <a:bodyPr/>
        <a:lstStyle/>
        <a:p>
          <a:r>
            <a:rPr lang="en-US" b="1" dirty="0"/>
            <a:t>Admin portal to manage users</a:t>
          </a:r>
        </a:p>
      </dgm:t>
    </dgm:pt>
    <dgm:pt modelId="{CFC3DFB0-3C32-48DB-941D-CB1CDDA17F8C}" type="parTrans" cxnId="{0A98609D-56A1-4D50-A405-E5AEAB18ABDE}">
      <dgm:prSet/>
      <dgm:spPr/>
      <dgm:t>
        <a:bodyPr/>
        <a:lstStyle/>
        <a:p>
          <a:endParaRPr lang="en-US"/>
        </a:p>
      </dgm:t>
    </dgm:pt>
    <dgm:pt modelId="{489A8FD9-77D7-4C0B-A449-56A020E4D0D7}" type="sibTrans" cxnId="{0A98609D-56A1-4D50-A405-E5AEAB18ABDE}">
      <dgm:prSet/>
      <dgm:spPr/>
      <dgm:t>
        <a:bodyPr/>
        <a:lstStyle/>
        <a:p>
          <a:endParaRPr lang="en-US"/>
        </a:p>
      </dgm:t>
    </dgm:pt>
    <dgm:pt modelId="{70665EF5-20D9-4442-AD77-CC725C1F0B42}">
      <dgm:prSet/>
      <dgm:spPr/>
      <dgm:t>
        <a:bodyPr/>
        <a:lstStyle/>
        <a:p>
          <a:endParaRPr lang="en-US"/>
        </a:p>
      </dgm:t>
    </dgm:pt>
    <dgm:pt modelId="{DFE1B1D3-E4A3-44CF-B51F-33CAC46BF1D6}" type="parTrans" cxnId="{4B725297-276B-4D01-AC29-1DB0C9797A79}">
      <dgm:prSet/>
      <dgm:spPr/>
      <dgm:t>
        <a:bodyPr/>
        <a:lstStyle/>
        <a:p>
          <a:endParaRPr lang="en-US"/>
        </a:p>
      </dgm:t>
    </dgm:pt>
    <dgm:pt modelId="{7CBD23D3-C09C-416A-AF48-5EE4A3E0E8A0}" type="sibTrans" cxnId="{4B725297-276B-4D01-AC29-1DB0C9797A79}">
      <dgm:prSet/>
      <dgm:spPr/>
      <dgm:t>
        <a:bodyPr/>
        <a:lstStyle/>
        <a:p>
          <a:endParaRPr lang="en-US"/>
        </a:p>
      </dgm:t>
    </dgm:pt>
    <dgm:pt modelId="{4A3CE8CD-7175-413A-B809-17FD95BB116F}" type="pres">
      <dgm:prSet presAssocID="{EE896F52-0483-4AC6-8475-6EB3DD6D8B4D}" presName="root" presStyleCnt="0">
        <dgm:presLayoutVars>
          <dgm:dir/>
          <dgm:resizeHandles val="exact"/>
        </dgm:presLayoutVars>
      </dgm:prSet>
      <dgm:spPr/>
    </dgm:pt>
    <dgm:pt modelId="{DA55D6D5-67BF-4339-BE0C-B4D6B821239D}" type="pres">
      <dgm:prSet presAssocID="{48EB77DB-D9C4-45C8-A190-544CB6E1AFED}" presName="compNode" presStyleCnt="0"/>
      <dgm:spPr/>
    </dgm:pt>
    <dgm:pt modelId="{F29E2CFD-6063-426A-B3C1-D2488C478C6C}" type="pres">
      <dgm:prSet presAssocID="{48EB77DB-D9C4-45C8-A190-544CB6E1AFED}" presName="bgRect" presStyleLbl="bgShp" presStyleIdx="0" presStyleCnt="6" custLinFactNeighborY="-1973"/>
      <dgm:spPr>
        <a:solidFill>
          <a:schemeClr val="accent2">
            <a:lumMod val="50000"/>
          </a:schemeClr>
        </a:solidFill>
      </dgm:spPr>
    </dgm:pt>
    <dgm:pt modelId="{556E6F50-9AB0-462B-931D-D8C9823EEDA3}" type="pres">
      <dgm:prSet presAssocID="{48EB77DB-D9C4-45C8-A190-544CB6E1AFE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DEC076DC-CCA3-44D3-9F68-2B1409A4CE45}" type="pres">
      <dgm:prSet presAssocID="{48EB77DB-D9C4-45C8-A190-544CB6E1AFED}" presName="spaceRect" presStyleCnt="0"/>
      <dgm:spPr/>
    </dgm:pt>
    <dgm:pt modelId="{0251D4FF-DF5C-43C8-99FB-0F27CF480A0F}" type="pres">
      <dgm:prSet presAssocID="{48EB77DB-D9C4-45C8-A190-544CB6E1AFED}" presName="parTx" presStyleLbl="revTx" presStyleIdx="0" presStyleCnt="6">
        <dgm:presLayoutVars>
          <dgm:chMax val="0"/>
          <dgm:chPref val="0"/>
        </dgm:presLayoutVars>
      </dgm:prSet>
      <dgm:spPr/>
    </dgm:pt>
    <dgm:pt modelId="{677653BA-15DC-4A60-827B-8DE35AA69F06}" type="pres">
      <dgm:prSet presAssocID="{2FFBA6A0-FFB9-4B99-AED6-4E6DC42932D0}" presName="sibTrans" presStyleCnt="0"/>
      <dgm:spPr/>
    </dgm:pt>
    <dgm:pt modelId="{0828EC02-4C4F-447F-BBC8-8468AB673182}" type="pres">
      <dgm:prSet presAssocID="{64C54785-D784-4C50-9410-3A32522A36D5}" presName="compNode" presStyleCnt="0"/>
      <dgm:spPr/>
    </dgm:pt>
    <dgm:pt modelId="{B7D0145C-9488-435D-A8EB-67B23318FCBC}" type="pres">
      <dgm:prSet presAssocID="{64C54785-D784-4C50-9410-3A32522A36D5}" presName="bgRect" presStyleLbl="bgShp" presStyleIdx="1" presStyleCnt="6"/>
      <dgm:spPr>
        <a:solidFill>
          <a:schemeClr val="accent3">
            <a:lumMod val="50000"/>
          </a:schemeClr>
        </a:solidFill>
      </dgm:spPr>
    </dgm:pt>
    <dgm:pt modelId="{B7D8C77E-8917-4776-89AE-F8793A8CA9AD}" type="pres">
      <dgm:prSet presAssocID="{64C54785-D784-4C50-9410-3A32522A36D5}" presName="iconRect" presStyleLbl="nod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1DE790-117E-4484-A5A3-E33F582332A0}" type="pres">
      <dgm:prSet presAssocID="{64C54785-D784-4C50-9410-3A32522A36D5}" presName="spaceRect" presStyleCnt="0"/>
      <dgm:spPr/>
    </dgm:pt>
    <dgm:pt modelId="{209E520A-1C59-405C-B752-4D6B839B8A08}" type="pres">
      <dgm:prSet presAssocID="{64C54785-D784-4C50-9410-3A32522A36D5}" presName="parTx" presStyleLbl="revTx" presStyleIdx="1" presStyleCnt="6">
        <dgm:presLayoutVars>
          <dgm:chMax val="0"/>
          <dgm:chPref val="0"/>
        </dgm:presLayoutVars>
      </dgm:prSet>
      <dgm:spPr/>
    </dgm:pt>
    <dgm:pt modelId="{D2786D60-DB61-4D77-8126-4F074A98CC71}" type="pres">
      <dgm:prSet presAssocID="{6D50822F-8E6E-4AE8-9C46-279E46785EAE}" presName="sibTrans" presStyleCnt="0"/>
      <dgm:spPr/>
    </dgm:pt>
    <dgm:pt modelId="{6BE6E029-EE8B-4F99-A1A7-474EA538B268}" type="pres">
      <dgm:prSet presAssocID="{CB66CA15-1252-4724-9CAE-618203CECF20}" presName="compNode" presStyleCnt="0"/>
      <dgm:spPr/>
    </dgm:pt>
    <dgm:pt modelId="{A260166C-F2E9-4681-BC32-873463E29063}" type="pres">
      <dgm:prSet presAssocID="{CB66CA15-1252-4724-9CAE-618203CECF20}" presName="bgRect" presStyleLbl="bgShp" presStyleIdx="2" presStyleCnt="6"/>
      <dgm:spPr>
        <a:solidFill>
          <a:srgbClr val="FFC000"/>
        </a:solidFill>
      </dgm:spPr>
    </dgm:pt>
    <dgm:pt modelId="{1E6F814D-9B06-44D2-ABCA-89355DE95939}" type="pres">
      <dgm:prSet presAssocID="{CB66CA15-1252-4724-9CAE-618203CECF20}" presName="icon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1D755259-5134-4D46-BE51-0F028BBBF228}" type="pres">
      <dgm:prSet presAssocID="{CB66CA15-1252-4724-9CAE-618203CECF20}" presName="spaceRect" presStyleCnt="0"/>
      <dgm:spPr/>
    </dgm:pt>
    <dgm:pt modelId="{FBE386DE-DC6C-4F89-BB8D-B96968CD3BFC}" type="pres">
      <dgm:prSet presAssocID="{CB66CA15-1252-4724-9CAE-618203CECF20}" presName="parTx" presStyleLbl="revTx" presStyleIdx="2" presStyleCnt="6">
        <dgm:presLayoutVars>
          <dgm:chMax val="0"/>
          <dgm:chPref val="0"/>
        </dgm:presLayoutVars>
      </dgm:prSet>
      <dgm:spPr/>
    </dgm:pt>
    <dgm:pt modelId="{323C072C-C946-4380-ABB7-72F0FB5B222F}" type="pres">
      <dgm:prSet presAssocID="{15CE4E9D-A119-4404-9734-C4FD79DB99FD}" presName="sibTrans" presStyleCnt="0"/>
      <dgm:spPr/>
    </dgm:pt>
    <dgm:pt modelId="{8916274F-5285-4B79-ADF6-A42D242DE0BF}" type="pres">
      <dgm:prSet presAssocID="{78A6797B-86B6-4EED-ADC2-B83737CF4094}" presName="compNode" presStyleCnt="0"/>
      <dgm:spPr/>
    </dgm:pt>
    <dgm:pt modelId="{03C6CBDE-40E0-43DC-9D25-C898ABE01A02}" type="pres">
      <dgm:prSet presAssocID="{78A6797B-86B6-4EED-ADC2-B83737CF4094}" presName="bgRect" presStyleLbl="bgShp" presStyleIdx="3" presStyleCnt="6"/>
      <dgm:spPr/>
    </dgm:pt>
    <dgm:pt modelId="{168A6EF7-0F30-450A-867D-F3B196D8D73C}" type="pres">
      <dgm:prSet presAssocID="{78A6797B-86B6-4EED-ADC2-B83737CF4094}" presName="iconRect" presStyleLbl="nod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FA904A3-F834-4D38-889C-DF29E6C50618}" type="pres">
      <dgm:prSet presAssocID="{78A6797B-86B6-4EED-ADC2-B83737CF4094}" presName="spaceRect" presStyleCnt="0"/>
      <dgm:spPr/>
    </dgm:pt>
    <dgm:pt modelId="{2BB76063-FA12-4CAC-8A66-0A988CD5BA88}" type="pres">
      <dgm:prSet presAssocID="{78A6797B-86B6-4EED-ADC2-B83737CF4094}" presName="parTx" presStyleLbl="revTx" presStyleIdx="3" presStyleCnt="6">
        <dgm:presLayoutVars>
          <dgm:chMax val="0"/>
          <dgm:chPref val="0"/>
        </dgm:presLayoutVars>
      </dgm:prSet>
      <dgm:spPr/>
    </dgm:pt>
    <dgm:pt modelId="{D6231490-5BF3-470D-82F9-79E5C0ED4074}" type="pres">
      <dgm:prSet presAssocID="{109A215D-7002-4EFF-A70C-DFFF43852A7F}" presName="sibTrans" presStyleCnt="0"/>
      <dgm:spPr/>
    </dgm:pt>
    <dgm:pt modelId="{A31E9049-804A-45D4-83A1-0BA9E533593F}" type="pres">
      <dgm:prSet presAssocID="{66C37139-5460-4B19-938B-C0ADB1C36D8E}" presName="compNode" presStyleCnt="0"/>
      <dgm:spPr/>
    </dgm:pt>
    <dgm:pt modelId="{3B35A6A3-879F-4B25-BE2A-1845D9B8446C}" type="pres">
      <dgm:prSet presAssocID="{66C37139-5460-4B19-938B-C0ADB1C36D8E}" presName="bgRect" presStyleLbl="bgShp" presStyleIdx="4" presStyleCnt="6"/>
      <dgm:spPr/>
    </dgm:pt>
    <dgm:pt modelId="{BC73B18D-9A2A-46BA-88E5-A2C65C3D4495}" type="pres">
      <dgm:prSet presAssocID="{66C37139-5460-4B19-938B-C0ADB1C36D8E}" presName="icon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FA40F03-C537-4FEB-BEED-4E3AC5AB331B}" type="pres">
      <dgm:prSet presAssocID="{66C37139-5460-4B19-938B-C0ADB1C36D8E}" presName="spaceRect" presStyleCnt="0"/>
      <dgm:spPr/>
    </dgm:pt>
    <dgm:pt modelId="{47274EB7-C992-4CE2-B612-B6CF77712F1A}" type="pres">
      <dgm:prSet presAssocID="{66C37139-5460-4B19-938B-C0ADB1C36D8E}" presName="parTx" presStyleLbl="revTx" presStyleIdx="4" presStyleCnt="6">
        <dgm:presLayoutVars>
          <dgm:chMax val="0"/>
          <dgm:chPref val="0"/>
        </dgm:presLayoutVars>
      </dgm:prSet>
      <dgm:spPr/>
    </dgm:pt>
    <dgm:pt modelId="{FBA9D7B9-394E-40E9-9105-752BAA7F9F9D}" type="pres">
      <dgm:prSet presAssocID="{489A8FD9-77D7-4C0B-A449-56A020E4D0D7}" presName="sibTrans" presStyleCnt="0"/>
      <dgm:spPr/>
    </dgm:pt>
    <dgm:pt modelId="{1DCF6745-B38A-445B-A4F9-241D1711B508}" type="pres">
      <dgm:prSet presAssocID="{70665EF5-20D9-4442-AD77-CC725C1F0B42}" presName="compNode" presStyleCnt="0"/>
      <dgm:spPr/>
    </dgm:pt>
    <dgm:pt modelId="{90F733E4-FFE4-497D-8386-2FB99B9AC818}" type="pres">
      <dgm:prSet presAssocID="{70665EF5-20D9-4442-AD77-CC725C1F0B42}" presName="bgRect" presStyleLbl="bgShp" presStyleIdx="5" presStyleCnt="6"/>
      <dgm:spPr>
        <a:solidFill>
          <a:srgbClr val="0E5772"/>
        </a:solidFill>
      </dgm:spPr>
    </dgm:pt>
    <dgm:pt modelId="{7F81C207-FAA0-4E77-96D8-FAB55D9608C0}" type="pres">
      <dgm:prSet presAssocID="{70665EF5-20D9-4442-AD77-CC725C1F0B42}" presName="iconRect" presStyleLbl="node1" presStyleIdx="5" presStyleCnt="6" custScaleY="120555" custLinFactNeighborX="911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F6F0D137-D519-41B8-B49D-F128113978FB}" type="pres">
      <dgm:prSet presAssocID="{70665EF5-20D9-4442-AD77-CC725C1F0B42}" presName="spaceRect" presStyleCnt="0"/>
      <dgm:spPr/>
    </dgm:pt>
    <dgm:pt modelId="{812FADAF-B053-4D32-B53B-66E0E39DDAFB}" type="pres">
      <dgm:prSet presAssocID="{70665EF5-20D9-4442-AD77-CC725C1F0B4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0C76116-EA35-4291-9651-981CC6B9FED7}" type="presOf" srcId="{CB66CA15-1252-4724-9CAE-618203CECF20}" destId="{FBE386DE-DC6C-4F89-BB8D-B96968CD3BFC}" srcOrd="0" destOrd="0" presId="urn:microsoft.com/office/officeart/2018/2/layout/IconVerticalSolidList"/>
    <dgm:cxn modelId="{AF479B30-076B-4C0E-8565-2E9DE47F46FC}" type="presOf" srcId="{70665EF5-20D9-4442-AD77-CC725C1F0B42}" destId="{812FADAF-B053-4D32-B53B-66E0E39DDAFB}" srcOrd="0" destOrd="0" presId="urn:microsoft.com/office/officeart/2018/2/layout/IconVerticalSolidList"/>
    <dgm:cxn modelId="{E4B4305C-BA25-4646-863F-FDEC8DE6122D}" srcId="{EE896F52-0483-4AC6-8475-6EB3DD6D8B4D}" destId="{78A6797B-86B6-4EED-ADC2-B83737CF4094}" srcOrd="3" destOrd="0" parTransId="{46346C2A-FB4F-4AF4-BBF9-1EA002F74F1B}" sibTransId="{109A215D-7002-4EFF-A70C-DFFF43852A7F}"/>
    <dgm:cxn modelId="{58C4726C-CF06-47C4-B1EC-4C4973DBBF34}" type="presOf" srcId="{48EB77DB-D9C4-45C8-A190-544CB6E1AFED}" destId="{0251D4FF-DF5C-43C8-99FB-0F27CF480A0F}" srcOrd="0" destOrd="0" presId="urn:microsoft.com/office/officeart/2018/2/layout/IconVerticalSolidList"/>
    <dgm:cxn modelId="{9954F94C-CDAA-4BDB-901C-E343FF977CB5}" srcId="{EE896F52-0483-4AC6-8475-6EB3DD6D8B4D}" destId="{64C54785-D784-4C50-9410-3A32522A36D5}" srcOrd="1" destOrd="0" parTransId="{E962B5C8-C399-4D77-8F18-BE5F2D9897BA}" sibTransId="{6D50822F-8E6E-4AE8-9C46-279E46785EAE}"/>
    <dgm:cxn modelId="{87A48B56-60AE-468F-9237-B31D8B1C620E}" srcId="{EE896F52-0483-4AC6-8475-6EB3DD6D8B4D}" destId="{48EB77DB-D9C4-45C8-A190-544CB6E1AFED}" srcOrd="0" destOrd="0" parTransId="{E1EF4A6F-7F49-4606-8B6F-76210FA95D3C}" sibTransId="{2FFBA6A0-FFB9-4B99-AED6-4E6DC42932D0}"/>
    <dgm:cxn modelId="{29420F7E-715C-431F-81CF-84BAD6A803D0}" srcId="{EE896F52-0483-4AC6-8475-6EB3DD6D8B4D}" destId="{CB66CA15-1252-4724-9CAE-618203CECF20}" srcOrd="2" destOrd="0" parTransId="{915EE15C-BEBE-454C-9AC2-D60B3A2A92DA}" sibTransId="{15CE4E9D-A119-4404-9734-C4FD79DB99FD}"/>
    <dgm:cxn modelId="{4B725297-276B-4D01-AC29-1DB0C9797A79}" srcId="{EE896F52-0483-4AC6-8475-6EB3DD6D8B4D}" destId="{70665EF5-20D9-4442-AD77-CC725C1F0B42}" srcOrd="5" destOrd="0" parTransId="{DFE1B1D3-E4A3-44CF-B51F-33CAC46BF1D6}" sibTransId="{7CBD23D3-C09C-416A-AF48-5EE4A3E0E8A0}"/>
    <dgm:cxn modelId="{B80B8D9B-377B-4838-BE0D-D79821BFFC87}" type="presOf" srcId="{78A6797B-86B6-4EED-ADC2-B83737CF4094}" destId="{2BB76063-FA12-4CAC-8A66-0A988CD5BA88}" srcOrd="0" destOrd="0" presId="urn:microsoft.com/office/officeart/2018/2/layout/IconVerticalSolidList"/>
    <dgm:cxn modelId="{0A98609D-56A1-4D50-A405-E5AEAB18ABDE}" srcId="{EE896F52-0483-4AC6-8475-6EB3DD6D8B4D}" destId="{66C37139-5460-4B19-938B-C0ADB1C36D8E}" srcOrd="4" destOrd="0" parTransId="{CFC3DFB0-3C32-48DB-941D-CB1CDDA17F8C}" sibTransId="{489A8FD9-77D7-4C0B-A449-56A020E4D0D7}"/>
    <dgm:cxn modelId="{64A4A1B7-621F-468F-9095-892005B1A4D2}" type="presOf" srcId="{66C37139-5460-4B19-938B-C0ADB1C36D8E}" destId="{47274EB7-C992-4CE2-B612-B6CF77712F1A}" srcOrd="0" destOrd="0" presId="urn:microsoft.com/office/officeart/2018/2/layout/IconVerticalSolidList"/>
    <dgm:cxn modelId="{D7DEC6EE-1DA9-4942-B3E6-9BE1DE24C304}" type="presOf" srcId="{EE896F52-0483-4AC6-8475-6EB3DD6D8B4D}" destId="{4A3CE8CD-7175-413A-B809-17FD95BB116F}" srcOrd="0" destOrd="0" presId="urn:microsoft.com/office/officeart/2018/2/layout/IconVerticalSolidList"/>
    <dgm:cxn modelId="{8D08D3FE-E100-4D75-A7C3-06B144767638}" type="presOf" srcId="{64C54785-D784-4C50-9410-3A32522A36D5}" destId="{209E520A-1C59-405C-B752-4D6B839B8A08}" srcOrd="0" destOrd="0" presId="urn:microsoft.com/office/officeart/2018/2/layout/IconVerticalSolidList"/>
    <dgm:cxn modelId="{38EE0D40-F8F1-4897-BC05-FD06118C3366}" type="presParOf" srcId="{4A3CE8CD-7175-413A-B809-17FD95BB116F}" destId="{DA55D6D5-67BF-4339-BE0C-B4D6B821239D}" srcOrd="0" destOrd="0" presId="urn:microsoft.com/office/officeart/2018/2/layout/IconVerticalSolidList"/>
    <dgm:cxn modelId="{352A25A0-2358-40CC-9DF4-09A9E37A618C}" type="presParOf" srcId="{DA55D6D5-67BF-4339-BE0C-B4D6B821239D}" destId="{F29E2CFD-6063-426A-B3C1-D2488C478C6C}" srcOrd="0" destOrd="0" presId="urn:microsoft.com/office/officeart/2018/2/layout/IconVerticalSolidList"/>
    <dgm:cxn modelId="{E62DED81-88AB-4829-A476-B6BB76463FC9}" type="presParOf" srcId="{DA55D6D5-67BF-4339-BE0C-B4D6B821239D}" destId="{556E6F50-9AB0-462B-931D-D8C9823EEDA3}" srcOrd="1" destOrd="0" presId="urn:microsoft.com/office/officeart/2018/2/layout/IconVerticalSolidList"/>
    <dgm:cxn modelId="{66C9C3A9-659F-4915-A25A-7D045F199033}" type="presParOf" srcId="{DA55D6D5-67BF-4339-BE0C-B4D6B821239D}" destId="{DEC076DC-CCA3-44D3-9F68-2B1409A4CE45}" srcOrd="2" destOrd="0" presId="urn:microsoft.com/office/officeart/2018/2/layout/IconVerticalSolidList"/>
    <dgm:cxn modelId="{786CD2DF-4E1C-4B76-A395-620956D35ABE}" type="presParOf" srcId="{DA55D6D5-67BF-4339-BE0C-B4D6B821239D}" destId="{0251D4FF-DF5C-43C8-99FB-0F27CF480A0F}" srcOrd="3" destOrd="0" presId="urn:microsoft.com/office/officeart/2018/2/layout/IconVerticalSolidList"/>
    <dgm:cxn modelId="{1D49A00B-C448-452C-9409-B784859979AB}" type="presParOf" srcId="{4A3CE8CD-7175-413A-B809-17FD95BB116F}" destId="{677653BA-15DC-4A60-827B-8DE35AA69F06}" srcOrd="1" destOrd="0" presId="urn:microsoft.com/office/officeart/2018/2/layout/IconVerticalSolidList"/>
    <dgm:cxn modelId="{9176CB24-1CCC-4193-81BF-4D30F275407B}" type="presParOf" srcId="{4A3CE8CD-7175-413A-B809-17FD95BB116F}" destId="{0828EC02-4C4F-447F-BBC8-8468AB673182}" srcOrd="2" destOrd="0" presId="urn:microsoft.com/office/officeart/2018/2/layout/IconVerticalSolidList"/>
    <dgm:cxn modelId="{F9EDCA70-AFC8-42FC-960C-4EC4E2A3032D}" type="presParOf" srcId="{0828EC02-4C4F-447F-BBC8-8468AB673182}" destId="{B7D0145C-9488-435D-A8EB-67B23318FCBC}" srcOrd="0" destOrd="0" presId="urn:microsoft.com/office/officeart/2018/2/layout/IconVerticalSolidList"/>
    <dgm:cxn modelId="{F62E8EB3-A3BA-4BD4-8F0D-8EA61360B345}" type="presParOf" srcId="{0828EC02-4C4F-447F-BBC8-8468AB673182}" destId="{B7D8C77E-8917-4776-89AE-F8793A8CA9AD}" srcOrd="1" destOrd="0" presId="urn:microsoft.com/office/officeart/2018/2/layout/IconVerticalSolidList"/>
    <dgm:cxn modelId="{0077B2BE-F438-4CAE-8CBB-06B372F84E35}" type="presParOf" srcId="{0828EC02-4C4F-447F-BBC8-8468AB673182}" destId="{E91DE790-117E-4484-A5A3-E33F582332A0}" srcOrd="2" destOrd="0" presId="urn:microsoft.com/office/officeart/2018/2/layout/IconVerticalSolidList"/>
    <dgm:cxn modelId="{2389A9ED-A243-4775-89C4-197AC357494F}" type="presParOf" srcId="{0828EC02-4C4F-447F-BBC8-8468AB673182}" destId="{209E520A-1C59-405C-B752-4D6B839B8A08}" srcOrd="3" destOrd="0" presId="urn:microsoft.com/office/officeart/2018/2/layout/IconVerticalSolidList"/>
    <dgm:cxn modelId="{1E54C49A-9975-488A-A159-DEBE636D735A}" type="presParOf" srcId="{4A3CE8CD-7175-413A-B809-17FD95BB116F}" destId="{D2786D60-DB61-4D77-8126-4F074A98CC71}" srcOrd="3" destOrd="0" presId="urn:microsoft.com/office/officeart/2018/2/layout/IconVerticalSolidList"/>
    <dgm:cxn modelId="{FB355692-2918-45BA-94C6-AE8602BF7B15}" type="presParOf" srcId="{4A3CE8CD-7175-413A-B809-17FD95BB116F}" destId="{6BE6E029-EE8B-4F99-A1A7-474EA538B268}" srcOrd="4" destOrd="0" presId="urn:microsoft.com/office/officeart/2018/2/layout/IconVerticalSolidList"/>
    <dgm:cxn modelId="{7BD5571C-3284-4589-BC59-1500D62E54A6}" type="presParOf" srcId="{6BE6E029-EE8B-4F99-A1A7-474EA538B268}" destId="{A260166C-F2E9-4681-BC32-873463E29063}" srcOrd="0" destOrd="0" presId="urn:microsoft.com/office/officeart/2018/2/layout/IconVerticalSolidList"/>
    <dgm:cxn modelId="{2EAE097C-CABB-4933-A769-F8E78E6219AF}" type="presParOf" srcId="{6BE6E029-EE8B-4F99-A1A7-474EA538B268}" destId="{1E6F814D-9B06-44D2-ABCA-89355DE95939}" srcOrd="1" destOrd="0" presId="urn:microsoft.com/office/officeart/2018/2/layout/IconVerticalSolidList"/>
    <dgm:cxn modelId="{4DC7A1EE-2FC1-4319-8C68-DB2494245BDD}" type="presParOf" srcId="{6BE6E029-EE8B-4F99-A1A7-474EA538B268}" destId="{1D755259-5134-4D46-BE51-0F028BBBF228}" srcOrd="2" destOrd="0" presId="urn:microsoft.com/office/officeart/2018/2/layout/IconVerticalSolidList"/>
    <dgm:cxn modelId="{65CF62BF-3EC1-4271-8D8E-28B18CE26CBC}" type="presParOf" srcId="{6BE6E029-EE8B-4F99-A1A7-474EA538B268}" destId="{FBE386DE-DC6C-4F89-BB8D-B96968CD3BFC}" srcOrd="3" destOrd="0" presId="urn:microsoft.com/office/officeart/2018/2/layout/IconVerticalSolidList"/>
    <dgm:cxn modelId="{F7688ECD-AA3C-4912-96C9-F30F56BD3935}" type="presParOf" srcId="{4A3CE8CD-7175-413A-B809-17FD95BB116F}" destId="{323C072C-C946-4380-ABB7-72F0FB5B222F}" srcOrd="5" destOrd="0" presId="urn:microsoft.com/office/officeart/2018/2/layout/IconVerticalSolidList"/>
    <dgm:cxn modelId="{386D5B0D-210E-40BB-BC11-E9B458D8E162}" type="presParOf" srcId="{4A3CE8CD-7175-413A-B809-17FD95BB116F}" destId="{8916274F-5285-4B79-ADF6-A42D242DE0BF}" srcOrd="6" destOrd="0" presId="urn:microsoft.com/office/officeart/2018/2/layout/IconVerticalSolidList"/>
    <dgm:cxn modelId="{4CFCA019-93F8-4FAA-9C17-9D9AE725E8A7}" type="presParOf" srcId="{8916274F-5285-4B79-ADF6-A42D242DE0BF}" destId="{03C6CBDE-40E0-43DC-9D25-C898ABE01A02}" srcOrd="0" destOrd="0" presId="urn:microsoft.com/office/officeart/2018/2/layout/IconVerticalSolidList"/>
    <dgm:cxn modelId="{F155EB44-7407-48A4-90C0-99DBD22456AE}" type="presParOf" srcId="{8916274F-5285-4B79-ADF6-A42D242DE0BF}" destId="{168A6EF7-0F30-450A-867D-F3B196D8D73C}" srcOrd="1" destOrd="0" presId="urn:microsoft.com/office/officeart/2018/2/layout/IconVerticalSolidList"/>
    <dgm:cxn modelId="{5E49BA9D-DCCA-47AD-85B9-192BFA78B3A1}" type="presParOf" srcId="{8916274F-5285-4B79-ADF6-A42D242DE0BF}" destId="{AFA904A3-F834-4D38-889C-DF29E6C50618}" srcOrd="2" destOrd="0" presId="urn:microsoft.com/office/officeart/2018/2/layout/IconVerticalSolidList"/>
    <dgm:cxn modelId="{4989C39B-0338-4F78-8B2D-23ADE0310B34}" type="presParOf" srcId="{8916274F-5285-4B79-ADF6-A42D242DE0BF}" destId="{2BB76063-FA12-4CAC-8A66-0A988CD5BA88}" srcOrd="3" destOrd="0" presId="urn:microsoft.com/office/officeart/2018/2/layout/IconVerticalSolidList"/>
    <dgm:cxn modelId="{F2BE3607-AF45-4EE0-8BB5-46C995232605}" type="presParOf" srcId="{4A3CE8CD-7175-413A-B809-17FD95BB116F}" destId="{D6231490-5BF3-470D-82F9-79E5C0ED4074}" srcOrd="7" destOrd="0" presId="urn:microsoft.com/office/officeart/2018/2/layout/IconVerticalSolidList"/>
    <dgm:cxn modelId="{7BF24A9C-87DE-4AB9-B3B3-FA16609A805D}" type="presParOf" srcId="{4A3CE8CD-7175-413A-B809-17FD95BB116F}" destId="{A31E9049-804A-45D4-83A1-0BA9E533593F}" srcOrd="8" destOrd="0" presId="urn:microsoft.com/office/officeart/2018/2/layout/IconVerticalSolidList"/>
    <dgm:cxn modelId="{4E6B2901-501D-40B1-898D-E7E701F06F06}" type="presParOf" srcId="{A31E9049-804A-45D4-83A1-0BA9E533593F}" destId="{3B35A6A3-879F-4B25-BE2A-1845D9B8446C}" srcOrd="0" destOrd="0" presId="urn:microsoft.com/office/officeart/2018/2/layout/IconVerticalSolidList"/>
    <dgm:cxn modelId="{A5680FB7-88CC-49D8-A016-793D23D614CE}" type="presParOf" srcId="{A31E9049-804A-45D4-83A1-0BA9E533593F}" destId="{BC73B18D-9A2A-46BA-88E5-A2C65C3D4495}" srcOrd="1" destOrd="0" presId="urn:microsoft.com/office/officeart/2018/2/layout/IconVerticalSolidList"/>
    <dgm:cxn modelId="{9A0AE86C-2400-4132-9D41-724870461134}" type="presParOf" srcId="{A31E9049-804A-45D4-83A1-0BA9E533593F}" destId="{BFA40F03-C537-4FEB-BEED-4E3AC5AB331B}" srcOrd="2" destOrd="0" presId="urn:microsoft.com/office/officeart/2018/2/layout/IconVerticalSolidList"/>
    <dgm:cxn modelId="{EAEF85E0-958B-42EE-A6F2-D41A55BC4E13}" type="presParOf" srcId="{A31E9049-804A-45D4-83A1-0BA9E533593F}" destId="{47274EB7-C992-4CE2-B612-B6CF77712F1A}" srcOrd="3" destOrd="0" presId="urn:microsoft.com/office/officeart/2018/2/layout/IconVerticalSolidList"/>
    <dgm:cxn modelId="{72089A96-C424-424E-B2D8-A186E3B0B5C6}" type="presParOf" srcId="{4A3CE8CD-7175-413A-B809-17FD95BB116F}" destId="{FBA9D7B9-394E-40E9-9105-752BAA7F9F9D}" srcOrd="9" destOrd="0" presId="urn:microsoft.com/office/officeart/2018/2/layout/IconVerticalSolidList"/>
    <dgm:cxn modelId="{CB5242F9-9E92-4092-8CC1-A201C8303DDB}" type="presParOf" srcId="{4A3CE8CD-7175-413A-B809-17FD95BB116F}" destId="{1DCF6745-B38A-445B-A4F9-241D1711B508}" srcOrd="10" destOrd="0" presId="urn:microsoft.com/office/officeart/2018/2/layout/IconVerticalSolidList"/>
    <dgm:cxn modelId="{8FB41F9D-5B2C-4FEA-A380-CC614B5D5836}" type="presParOf" srcId="{1DCF6745-B38A-445B-A4F9-241D1711B508}" destId="{90F733E4-FFE4-497D-8386-2FB99B9AC818}" srcOrd="0" destOrd="0" presId="urn:microsoft.com/office/officeart/2018/2/layout/IconVerticalSolidList"/>
    <dgm:cxn modelId="{189FFDD8-F06A-4D81-8099-1B91229FF1CF}" type="presParOf" srcId="{1DCF6745-B38A-445B-A4F9-241D1711B508}" destId="{7F81C207-FAA0-4E77-96D8-FAB55D9608C0}" srcOrd="1" destOrd="0" presId="urn:microsoft.com/office/officeart/2018/2/layout/IconVerticalSolidList"/>
    <dgm:cxn modelId="{56FA4249-5D57-444F-957B-218FD2D1D193}" type="presParOf" srcId="{1DCF6745-B38A-445B-A4F9-241D1711B508}" destId="{F6F0D137-D519-41B8-B49D-F128113978FB}" srcOrd="2" destOrd="0" presId="urn:microsoft.com/office/officeart/2018/2/layout/IconVerticalSolidList"/>
    <dgm:cxn modelId="{1E7BDE0E-7A96-48C8-A4D3-B2C14131977D}" type="presParOf" srcId="{1DCF6745-B38A-445B-A4F9-241D1711B508}" destId="{812FADAF-B053-4D32-B53B-66E0E39DDA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96F52-0483-4AC6-8475-6EB3DD6D8B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EB77DB-D9C4-45C8-A190-544CB6E1AFED}">
      <dgm:prSet/>
      <dgm:spPr/>
      <dgm:t>
        <a:bodyPr/>
        <a:lstStyle/>
        <a:p>
          <a:r>
            <a:rPr lang="en-US" b="1" dirty="0"/>
            <a:t>Image upload</a:t>
          </a:r>
        </a:p>
      </dgm:t>
    </dgm:pt>
    <dgm:pt modelId="{E1EF4A6F-7F49-4606-8B6F-76210FA95D3C}" type="parTrans" cxnId="{87A48B56-60AE-468F-9237-B31D8B1C620E}">
      <dgm:prSet/>
      <dgm:spPr/>
      <dgm:t>
        <a:bodyPr/>
        <a:lstStyle/>
        <a:p>
          <a:endParaRPr lang="en-US"/>
        </a:p>
      </dgm:t>
    </dgm:pt>
    <dgm:pt modelId="{2FFBA6A0-FFB9-4B99-AED6-4E6DC42932D0}" type="sibTrans" cxnId="{87A48B56-60AE-468F-9237-B31D8B1C620E}">
      <dgm:prSet/>
      <dgm:spPr/>
      <dgm:t>
        <a:bodyPr/>
        <a:lstStyle/>
        <a:p>
          <a:endParaRPr lang="en-US"/>
        </a:p>
      </dgm:t>
    </dgm:pt>
    <dgm:pt modelId="{64C54785-D784-4C50-9410-3A32522A36D5}">
      <dgm:prSet/>
      <dgm:spPr/>
      <dgm:t>
        <a:bodyPr/>
        <a:lstStyle/>
        <a:p>
          <a:r>
            <a:rPr lang="en-US" b="1" dirty="0"/>
            <a:t>Quiz, question, and choice editing</a:t>
          </a:r>
        </a:p>
      </dgm:t>
    </dgm:pt>
    <dgm:pt modelId="{E962B5C8-C399-4D77-8F18-BE5F2D9897BA}" type="parTrans" cxnId="{9954F94C-CDAA-4BDB-901C-E343FF977CB5}">
      <dgm:prSet/>
      <dgm:spPr/>
      <dgm:t>
        <a:bodyPr/>
        <a:lstStyle/>
        <a:p>
          <a:endParaRPr lang="en-US"/>
        </a:p>
      </dgm:t>
    </dgm:pt>
    <dgm:pt modelId="{6D50822F-8E6E-4AE8-9C46-279E46785EAE}" type="sibTrans" cxnId="{9954F94C-CDAA-4BDB-901C-E343FF977CB5}">
      <dgm:prSet/>
      <dgm:spPr/>
      <dgm:t>
        <a:bodyPr/>
        <a:lstStyle/>
        <a:p>
          <a:endParaRPr lang="en-US"/>
        </a:p>
      </dgm:t>
    </dgm:pt>
    <dgm:pt modelId="{CB66CA15-1252-4724-9CAE-618203CECF20}">
      <dgm:prSet/>
      <dgm:spPr/>
      <dgm:t>
        <a:bodyPr/>
        <a:lstStyle/>
        <a:p>
          <a:r>
            <a:rPr lang="en-US" b="1" dirty="0"/>
            <a:t>Download report</a:t>
          </a:r>
        </a:p>
      </dgm:t>
    </dgm:pt>
    <dgm:pt modelId="{915EE15C-BEBE-454C-9AC2-D60B3A2A92DA}" type="parTrans" cxnId="{29420F7E-715C-431F-81CF-84BAD6A803D0}">
      <dgm:prSet/>
      <dgm:spPr/>
      <dgm:t>
        <a:bodyPr/>
        <a:lstStyle/>
        <a:p>
          <a:endParaRPr lang="en-US"/>
        </a:p>
      </dgm:t>
    </dgm:pt>
    <dgm:pt modelId="{15CE4E9D-A119-4404-9734-C4FD79DB99FD}" type="sibTrans" cxnId="{29420F7E-715C-431F-81CF-84BAD6A803D0}">
      <dgm:prSet/>
      <dgm:spPr/>
      <dgm:t>
        <a:bodyPr/>
        <a:lstStyle/>
        <a:p>
          <a:endParaRPr lang="en-US"/>
        </a:p>
      </dgm:t>
    </dgm:pt>
    <dgm:pt modelId="{78A6797B-86B6-4EED-ADC2-B83737CF4094}">
      <dgm:prSet/>
      <dgm:spPr/>
      <dgm:t>
        <a:bodyPr/>
        <a:lstStyle/>
        <a:p>
          <a:r>
            <a:rPr lang="en-US" b="1" dirty="0"/>
            <a:t>Question bank</a:t>
          </a:r>
        </a:p>
      </dgm:t>
    </dgm:pt>
    <dgm:pt modelId="{46346C2A-FB4F-4AF4-BBF9-1EA002F74F1B}" type="parTrans" cxnId="{E4B4305C-BA25-4646-863F-FDEC8DE6122D}">
      <dgm:prSet/>
      <dgm:spPr/>
      <dgm:t>
        <a:bodyPr/>
        <a:lstStyle/>
        <a:p>
          <a:endParaRPr lang="en-US"/>
        </a:p>
      </dgm:t>
    </dgm:pt>
    <dgm:pt modelId="{109A215D-7002-4EFF-A70C-DFFF43852A7F}" type="sibTrans" cxnId="{E4B4305C-BA25-4646-863F-FDEC8DE6122D}">
      <dgm:prSet/>
      <dgm:spPr/>
      <dgm:t>
        <a:bodyPr/>
        <a:lstStyle/>
        <a:p>
          <a:endParaRPr lang="en-US"/>
        </a:p>
      </dgm:t>
    </dgm:pt>
    <dgm:pt modelId="{66C37139-5460-4B19-938B-C0ADB1C36D8E}">
      <dgm:prSet/>
      <dgm:spPr/>
      <dgm:t>
        <a:bodyPr/>
        <a:lstStyle/>
        <a:p>
          <a:r>
            <a:rPr lang="en-US" b="1" dirty="0"/>
            <a:t>Sharing quizzes</a:t>
          </a:r>
        </a:p>
      </dgm:t>
    </dgm:pt>
    <dgm:pt modelId="{CFC3DFB0-3C32-48DB-941D-CB1CDDA17F8C}" type="parTrans" cxnId="{0A98609D-56A1-4D50-A405-E5AEAB18ABDE}">
      <dgm:prSet/>
      <dgm:spPr/>
      <dgm:t>
        <a:bodyPr/>
        <a:lstStyle/>
        <a:p>
          <a:endParaRPr lang="en-US"/>
        </a:p>
      </dgm:t>
    </dgm:pt>
    <dgm:pt modelId="{489A8FD9-77D7-4C0B-A449-56A020E4D0D7}" type="sibTrans" cxnId="{0A98609D-56A1-4D50-A405-E5AEAB18ABDE}">
      <dgm:prSet/>
      <dgm:spPr/>
      <dgm:t>
        <a:bodyPr/>
        <a:lstStyle/>
        <a:p>
          <a:endParaRPr lang="en-US"/>
        </a:p>
      </dgm:t>
    </dgm:pt>
    <dgm:pt modelId="{4A3CE8CD-7175-413A-B809-17FD95BB116F}" type="pres">
      <dgm:prSet presAssocID="{EE896F52-0483-4AC6-8475-6EB3DD6D8B4D}" presName="root" presStyleCnt="0">
        <dgm:presLayoutVars>
          <dgm:dir/>
          <dgm:resizeHandles val="exact"/>
        </dgm:presLayoutVars>
      </dgm:prSet>
      <dgm:spPr/>
    </dgm:pt>
    <dgm:pt modelId="{DA55D6D5-67BF-4339-BE0C-B4D6B821239D}" type="pres">
      <dgm:prSet presAssocID="{48EB77DB-D9C4-45C8-A190-544CB6E1AFED}" presName="compNode" presStyleCnt="0"/>
      <dgm:spPr/>
    </dgm:pt>
    <dgm:pt modelId="{F29E2CFD-6063-426A-B3C1-D2488C478C6C}" type="pres">
      <dgm:prSet presAssocID="{48EB77DB-D9C4-45C8-A190-544CB6E1AFED}" presName="bgRect" presStyleLbl="bgShp" presStyleIdx="0" presStyleCnt="5" custLinFactNeighborY="-1973"/>
      <dgm:spPr>
        <a:solidFill>
          <a:schemeClr val="accent2">
            <a:lumMod val="50000"/>
          </a:schemeClr>
        </a:solidFill>
      </dgm:spPr>
    </dgm:pt>
    <dgm:pt modelId="{556E6F50-9AB0-462B-931D-D8C9823EEDA3}" type="pres">
      <dgm:prSet presAssocID="{48EB77DB-D9C4-45C8-A190-544CB6E1AFED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EC076DC-CCA3-44D3-9F68-2B1409A4CE45}" type="pres">
      <dgm:prSet presAssocID="{48EB77DB-D9C4-45C8-A190-544CB6E1AFED}" presName="spaceRect" presStyleCnt="0"/>
      <dgm:spPr/>
    </dgm:pt>
    <dgm:pt modelId="{0251D4FF-DF5C-43C8-99FB-0F27CF480A0F}" type="pres">
      <dgm:prSet presAssocID="{48EB77DB-D9C4-45C8-A190-544CB6E1AFED}" presName="parTx" presStyleLbl="revTx" presStyleIdx="0" presStyleCnt="5">
        <dgm:presLayoutVars>
          <dgm:chMax val="0"/>
          <dgm:chPref val="0"/>
        </dgm:presLayoutVars>
      </dgm:prSet>
      <dgm:spPr/>
    </dgm:pt>
    <dgm:pt modelId="{677653BA-15DC-4A60-827B-8DE35AA69F06}" type="pres">
      <dgm:prSet presAssocID="{2FFBA6A0-FFB9-4B99-AED6-4E6DC42932D0}" presName="sibTrans" presStyleCnt="0"/>
      <dgm:spPr/>
    </dgm:pt>
    <dgm:pt modelId="{0828EC02-4C4F-447F-BBC8-8468AB673182}" type="pres">
      <dgm:prSet presAssocID="{64C54785-D784-4C50-9410-3A32522A36D5}" presName="compNode" presStyleCnt="0"/>
      <dgm:spPr/>
    </dgm:pt>
    <dgm:pt modelId="{B7D0145C-9488-435D-A8EB-67B23318FCBC}" type="pres">
      <dgm:prSet presAssocID="{64C54785-D784-4C50-9410-3A32522A36D5}" presName="bgRect" presStyleLbl="bgShp" presStyleIdx="1" presStyleCnt="5"/>
      <dgm:spPr>
        <a:solidFill>
          <a:schemeClr val="accent3">
            <a:lumMod val="50000"/>
          </a:schemeClr>
        </a:solidFill>
      </dgm:spPr>
    </dgm:pt>
    <dgm:pt modelId="{B7D8C77E-8917-4776-89AE-F8793A8CA9AD}" type="pres">
      <dgm:prSet presAssocID="{64C54785-D784-4C50-9410-3A32522A36D5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91DE790-117E-4484-A5A3-E33F582332A0}" type="pres">
      <dgm:prSet presAssocID="{64C54785-D784-4C50-9410-3A32522A36D5}" presName="spaceRect" presStyleCnt="0"/>
      <dgm:spPr/>
    </dgm:pt>
    <dgm:pt modelId="{209E520A-1C59-405C-B752-4D6B839B8A08}" type="pres">
      <dgm:prSet presAssocID="{64C54785-D784-4C50-9410-3A32522A36D5}" presName="parTx" presStyleLbl="revTx" presStyleIdx="1" presStyleCnt="5">
        <dgm:presLayoutVars>
          <dgm:chMax val="0"/>
          <dgm:chPref val="0"/>
        </dgm:presLayoutVars>
      </dgm:prSet>
      <dgm:spPr/>
    </dgm:pt>
    <dgm:pt modelId="{D2786D60-DB61-4D77-8126-4F074A98CC71}" type="pres">
      <dgm:prSet presAssocID="{6D50822F-8E6E-4AE8-9C46-279E46785EAE}" presName="sibTrans" presStyleCnt="0"/>
      <dgm:spPr/>
    </dgm:pt>
    <dgm:pt modelId="{6BE6E029-EE8B-4F99-A1A7-474EA538B268}" type="pres">
      <dgm:prSet presAssocID="{CB66CA15-1252-4724-9CAE-618203CECF20}" presName="compNode" presStyleCnt="0"/>
      <dgm:spPr/>
    </dgm:pt>
    <dgm:pt modelId="{A260166C-F2E9-4681-BC32-873463E29063}" type="pres">
      <dgm:prSet presAssocID="{CB66CA15-1252-4724-9CAE-618203CECF20}" presName="bgRect" presStyleLbl="bgShp" presStyleIdx="2" presStyleCnt="5"/>
      <dgm:spPr>
        <a:solidFill>
          <a:srgbClr val="FFC000"/>
        </a:solidFill>
      </dgm:spPr>
    </dgm:pt>
    <dgm:pt modelId="{1E6F814D-9B06-44D2-ABCA-89355DE95939}" type="pres">
      <dgm:prSet presAssocID="{CB66CA15-1252-4724-9CAE-618203CECF20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D755259-5134-4D46-BE51-0F028BBBF228}" type="pres">
      <dgm:prSet presAssocID="{CB66CA15-1252-4724-9CAE-618203CECF20}" presName="spaceRect" presStyleCnt="0"/>
      <dgm:spPr/>
    </dgm:pt>
    <dgm:pt modelId="{FBE386DE-DC6C-4F89-BB8D-B96968CD3BFC}" type="pres">
      <dgm:prSet presAssocID="{CB66CA15-1252-4724-9CAE-618203CECF20}" presName="parTx" presStyleLbl="revTx" presStyleIdx="2" presStyleCnt="5">
        <dgm:presLayoutVars>
          <dgm:chMax val="0"/>
          <dgm:chPref val="0"/>
        </dgm:presLayoutVars>
      </dgm:prSet>
      <dgm:spPr/>
    </dgm:pt>
    <dgm:pt modelId="{323C072C-C946-4380-ABB7-72F0FB5B222F}" type="pres">
      <dgm:prSet presAssocID="{15CE4E9D-A119-4404-9734-C4FD79DB99FD}" presName="sibTrans" presStyleCnt="0"/>
      <dgm:spPr/>
    </dgm:pt>
    <dgm:pt modelId="{8916274F-5285-4B79-ADF6-A42D242DE0BF}" type="pres">
      <dgm:prSet presAssocID="{78A6797B-86B6-4EED-ADC2-B83737CF4094}" presName="compNode" presStyleCnt="0"/>
      <dgm:spPr/>
    </dgm:pt>
    <dgm:pt modelId="{03C6CBDE-40E0-43DC-9D25-C898ABE01A02}" type="pres">
      <dgm:prSet presAssocID="{78A6797B-86B6-4EED-ADC2-B83737CF4094}" presName="bgRect" presStyleLbl="bgShp" presStyleIdx="3" presStyleCnt="5"/>
      <dgm:spPr/>
    </dgm:pt>
    <dgm:pt modelId="{168A6EF7-0F30-450A-867D-F3B196D8D73C}" type="pres">
      <dgm:prSet presAssocID="{78A6797B-86B6-4EED-ADC2-B83737CF4094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FA904A3-F834-4D38-889C-DF29E6C50618}" type="pres">
      <dgm:prSet presAssocID="{78A6797B-86B6-4EED-ADC2-B83737CF4094}" presName="spaceRect" presStyleCnt="0"/>
      <dgm:spPr/>
    </dgm:pt>
    <dgm:pt modelId="{2BB76063-FA12-4CAC-8A66-0A988CD5BA88}" type="pres">
      <dgm:prSet presAssocID="{78A6797B-86B6-4EED-ADC2-B83737CF4094}" presName="parTx" presStyleLbl="revTx" presStyleIdx="3" presStyleCnt="5">
        <dgm:presLayoutVars>
          <dgm:chMax val="0"/>
          <dgm:chPref val="0"/>
        </dgm:presLayoutVars>
      </dgm:prSet>
      <dgm:spPr/>
    </dgm:pt>
    <dgm:pt modelId="{D6231490-5BF3-470D-82F9-79E5C0ED4074}" type="pres">
      <dgm:prSet presAssocID="{109A215D-7002-4EFF-A70C-DFFF43852A7F}" presName="sibTrans" presStyleCnt="0"/>
      <dgm:spPr/>
    </dgm:pt>
    <dgm:pt modelId="{A31E9049-804A-45D4-83A1-0BA9E533593F}" type="pres">
      <dgm:prSet presAssocID="{66C37139-5460-4B19-938B-C0ADB1C36D8E}" presName="compNode" presStyleCnt="0"/>
      <dgm:spPr/>
    </dgm:pt>
    <dgm:pt modelId="{3B35A6A3-879F-4B25-BE2A-1845D9B8446C}" type="pres">
      <dgm:prSet presAssocID="{66C37139-5460-4B19-938B-C0ADB1C36D8E}" presName="bgRect" presStyleLbl="bgShp" presStyleIdx="4" presStyleCnt="5"/>
      <dgm:spPr/>
    </dgm:pt>
    <dgm:pt modelId="{BC73B18D-9A2A-46BA-88E5-A2C65C3D4495}" type="pres">
      <dgm:prSet presAssocID="{66C37139-5460-4B19-938B-C0ADB1C36D8E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FA40F03-C537-4FEB-BEED-4E3AC5AB331B}" type="pres">
      <dgm:prSet presAssocID="{66C37139-5460-4B19-938B-C0ADB1C36D8E}" presName="spaceRect" presStyleCnt="0"/>
      <dgm:spPr/>
    </dgm:pt>
    <dgm:pt modelId="{47274EB7-C992-4CE2-B612-B6CF77712F1A}" type="pres">
      <dgm:prSet presAssocID="{66C37139-5460-4B19-938B-C0ADB1C36D8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0C76116-EA35-4291-9651-981CC6B9FED7}" type="presOf" srcId="{CB66CA15-1252-4724-9CAE-618203CECF20}" destId="{FBE386DE-DC6C-4F89-BB8D-B96968CD3BFC}" srcOrd="0" destOrd="0" presId="urn:microsoft.com/office/officeart/2018/2/layout/IconVerticalSolidList"/>
    <dgm:cxn modelId="{E4B4305C-BA25-4646-863F-FDEC8DE6122D}" srcId="{EE896F52-0483-4AC6-8475-6EB3DD6D8B4D}" destId="{78A6797B-86B6-4EED-ADC2-B83737CF4094}" srcOrd="3" destOrd="0" parTransId="{46346C2A-FB4F-4AF4-BBF9-1EA002F74F1B}" sibTransId="{109A215D-7002-4EFF-A70C-DFFF43852A7F}"/>
    <dgm:cxn modelId="{58C4726C-CF06-47C4-B1EC-4C4973DBBF34}" type="presOf" srcId="{48EB77DB-D9C4-45C8-A190-544CB6E1AFED}" destId="{0251D4FF-DF5C-43C8-99FB-0F27CF480A0F}" srcOrd="0" destOrd="0" presId="urn:microsoft.com/office/officeart/2018/2/layout/IconVerticalSolidList"/>
    <dgm:cxn modelId="{9954F94C-CDAA-4BDB-901C-E343FF977CB5}" srcId="{EE896F52-0483-4AC6-8475-6EB3DD6D8B4D}" destId="{64C54785-D784-4C50-9410-3A32522A36D5}" srcOrd="1" destOrd="0" parTransId="{E962B5C8-C399-4D77-8F18-BE5F2D9897BA}" sibTransId="{6D50822F-8E6E-4AE8-9C46-279E46785EAE}"/>
    <dgm:cxn modelId="{87A48B56-60AE-468F-9237-B31D8B1C620E}" srcId="{EE896F52-0483-4AC6-8475-6EB3DD6D8B4D}" destId="{48EB77DB-D9C4-45C8-A190-544CB6E1AFED}" srcOrd="0" destOrd="0" parTransId="{E1EF4A6F-7F49-4606-8B6F-76210FA95D3C}" sibTransId="{2FFBA6A0-FFB9-4B99-AED6-4E6DC42932D0}"/>
    <dgm:cxn modelId="{29420F7E-715C-431F-81CF-84BAD6A803D0}" srcId="{EE896F52-0483-4AC6-8475-6EB3DD6D8B4D}" destId="{CB66CA15-1252-4724-9CAE-618203CECF20}" srcOrd="2" destOrd="0" parTransId="{915EE15C-BEBE-454C-9AC2-D60B3A2A92DA}" sibTransId="{15CE4E9D-A119-4404-9734-C4FD79DB99FD}"/>
    <dgm:cxn modelId="{B80B8D9B-377B-4838-BE0D-D79821BFFC87}" type="presOf" srcId="{78A6797B-86B6-4EED-ADC2-B83737CF4094}" destId="{2BB76063-FA12-4CAC-8A66-0A988CD5BA88}" srcOrd="0" destOrd="0" presId="urn:microsoft.com/office/officeart/2018/2/layout/IconVerticalSolidList"/>
    <dgm:cxn modelId="{0A98609D-56A1-4D50-A405-E5AEAB18ABDE}" srcId="{EE896F52-0483-4AC6-8475-6EB3DD6D8B4D}" destId="{66C37139-5460-4B19-938B-C0ADB1C36D8E}" srcOrd="4" destOrd="0" parTransId="{CFC3DFB0-3C32-48DB-941D-CB1CDDA17F8C}" sibTransId="{489A8FD9-77D7-4C0B-A449-56A020E4D0D7}"/>
    <dgm:cxn modelId="{64A4A1B7-621F-468F-9095-892005B1A4D2}" type="presOf" srcId="{66C37139-5460-4B19-938B-C0ADB1C36D8E}" destId="{47274EB7-C992-4CE2-B612-B6CF77712F1A}" srcOrd="0" destOrd="0" presId="urn:microsoft.com/office/officeart/2018/2/layout/IconVerticalSolidList"/>
    <dgm:cxn modelId="{D7DEC6EE-1DA9-4942-B3E6-9BE1DE24C304}" type="presOf" srcId="{EE896F52-0483-4AC6-8475-6EB3DD6D8B4D}" destId="{4A3CE8CD-7175-413A-B809-17FD95BB116F}" srcOrd="0" destOrd="0" presId="urn:microsoft.com/office/officeart/2018/2/layout/IconVerticalSolidList"/>
    <dgm:cxn modelId="{8D08D3FE-E100-4D75-A7C3-06B144767638}" type="presOf" srcId="{64C54785-D784-4C50-9410-3A32522A36D5}" destId="{209E520A-1C59-405C-B752-4D6B839B8A08}" srcOrd="0" destOrd="0" presId="urn:microsoft.com/office/officeart/2018/2/layout/IconVerticalSolidList"/>
    <dgm:cxn modelId="{38EE0D40-F8F1-4897-BC05-FD06118C3366}" type="presParOf" srcId="{4A3CE8CD-7175-413A-B809-17FD95BB116F}" destId="{DA55D6D5-67BF-4339-BE0C-B4D6B821239D}" srcOrd="0" destOrd="0" presId="urn:microsoft.com/office/officeart/2018/2/layout/IconVerticalSolidList"/>
    <dgm:cxn modelId="{352A25A0-2358-40CC-9DF4-09A9E37A618C}" type="presParOf" srcId="{DA55D6D5-67BF-4339-BE0C-B4D6B821239D}" destId="{F29E2CFD-6063-426A-B3C1-D2488C478C6C}" srcOrd="0" destOrd="0" presId="urn:microsoft.com/office/officeart/2018/2/layout/IconVerticalSolidList"/>
    <dgm:cxn modelId="{E62DED81-88AB-4829-A476-B6BB76463FC9}" type="presParOf" srcId="{DA55D6D5-67BF-4339-BE0C-B4D6B821239D}" destId="{556E6F50-9AB0-462B-931D-D8C9823EEDA3}" srcOrd="1" destOrd="0" presId="urn:microsoft.com/office/officeart/2018/2/layout/IconVerticalSolidList"/>
    <dgm:cxn modelId="{66C9C3A9-659F-4915-A25A-7D045F199033}" type="presParOf" srcId="{DA55D6D5-67BF-4339-BE0C-B4D6B821239D}" destId="{DEC076DC-CCA3-44D3-9F68-2B1409A4CE45}" srcOrd="2" destOrd="0" presId="urn:microsoft.com/office/officeart/2018/2/layout/IconVerticalSolidList"/>
    <dgm:cxn modelId="{786CD2DF-4E1C-4B76-A395-620956D35ABE}" type="presParOf" srcId="{DA55D6D5-67BF-4339-BE0C-B4D6B821239D}" destId="{0251D4FF-DF5C-43C8-99FB-0F27CF480A0F}" srcOrd="3" destOrd="0" presId="urn:microsoft.com/office/officeart/2018/2/layout/IconVerticalSolidList"/>
    <dgm:cxn modelId="{1D49A00B-C448-452C-9409-B784859979AB}" type="presParOf" srcId="{4A3CE8CD-7175-413A-B809-17FD95BB116F}" destId="{677653BA-15DC-4A60-827B-8DE35AA69F06}" srcOrd="1" destOrd="0" presId="urn:microsoft.com/office/officeart/2018/2/layout/IconVerticalSolidList"/>
    <dgm:cxn modelId="{9176CB24-1CCC-4193-81BF-4D30F275407B}" type="presParOf" srcId="{4A3CE8CD-7175-413A-B809-17FD95BB116F}" destId="{0828EC02-4C4F-447F-BBC8-8468AB673182}" srcOrd="2" destOrd="0" presId="urn:microsoft.com/office/officeart/2018/2/layout/IconVerticalSolidList"/>
    <dgm:cxn modelId="{F9EDCA70-AFC8-42FC-960C-4EC4E2A3032D}" type="presParOf" srcId="{0828EC02-4C4F-447F-BBC8-8468AB673182}" destId="{B7D0145C-9488-435D-A8EB-67B23318FCBC}" srcOrd="0" destOrd="0" presId="urn:microsoft.com/office/officeart/2018/2/layout/IconVerticalSolidList"/>
    <dgm:cxn modelId="{F62E8EB3-A3BA-4BD4-8F0D-8EA61360B345}" type="presParOf" srcId="{0828EC02-4C4F-447F-BBC8-8468AB673182}" destId="{B7D8C77E-8917-4776-89AE-F8793A8CA9AD}" srcOrd="1" destOrd="0" presId="urn:microsoft.com/office/officeart/2018/2/layout/IconVerticalSolidList"/>
    <dgm:cxn modelId="{0077B2BE-F438-4CAE-8CBB-06B372F84E35}" type="presParOf" srcId="{0828EC02-4C4F-447F-BBC8-8468AB673182}" destId="{E91DE790-117E-4484-A5A3-E33F582332A0}" srcOrd="2" destOrd="0" presId="urn:microsoft.com/office/officeart/2018/2/layout/IconVerticalSolidList"/>
    <dgm:cxn modelId="{2389A9ED-A243-4775-89C4-197AC357494F}" type="presParOf" srcId="{0828EC02-4C4F-447F-BBC8-8468AB673182}" destId="{209E520A-1C59-405C-B752-4D6B839B8A08}" srcOrd="3" destOrd="0" presId="urn:microsoft.com/office/officeart/2018/2/layout/IconVerticalSolidList"/>
    <dgm:cxn modelId="{1E54C49A-9975-488A-A159-DEBE636D735A}" type="presParOf" srcId="{4A3CE8CD-7175-413A-B809-17FD95BB116F}" destId="{D2786D60-DB61-4D77-8126-4F074A98CC71}" srcOrd="3" destOrd="0" presId="urn:microsoft.com/office/officeart/2018/2/layout/IconVerticalSolidList"/>
    <dgm:cxn modelId="{FB355692-2918-45BA-94C6-AE8602BF7B15}" type="presParOf" srcId="{4A3CE8CD-7175-413A-B809-17FD95BB116F}" destId="{6BE6E029-EE8B-4F99-A1A7-474EA538B268}" srcOrd="4" destOrd="0" presId="urn:microsoft.com/office/officeart/2018/2/layout/IconVerticalSolidList"/>
    <dgm:cxn modelId="{7BD5571C-3284-4589-BC59-1500D62E54A6}" type="presParOf" srcId="{6BE6E029-EE8B-4F99-A1A7-474EA538B268}" destId="{A260166C-F2E9-4681-BC32-873463E29063}" srcOrd="0" destOrd="0" presId="urn:microsoft.com/office/officeart/2018/2/layout/IconVerticalSolidList"/>
    <dgm:cxn modelId="{2EAE097C-CABB-4933-A769-F8E78E6219AF}" type="presParOf" srcId="{6BE6E029-EE8B-4F99-A1A7-474EA538B268}" destId="{1E6F814D-9B06-44D2-ABCA-89355DE95939}" srcOrd="1" destOrd="0" presId="urn:microsoft.com/office/officeart/2018/2/layout/IconVerticalSolidList"/>
    <dgm:cxn modelId="{4DC7A1EE-2FC1-4319-8C68-DB2494245BDD}" type="presParOf" srcId="{6BE6E029-EE8B-4F99-A1A7-474EA538B268}" destId="{1D755259-5134-4D46-BE51-0F028BBBF228}" srcOrd="2" destOrd="0" presId="urn:microsoft.com/office/officeart/2018/2/layout/IconVerticalSolidList"/>
    <dgm:cxn modelId="{65CF62BF-3EC1-4271-8D8E-28B18CE26CBC}" type="presParOf" srcId="{6BE6E029-EE8B-4F99-A1A7-474EA538B268}" destId="{FBE386DE-DC6C-4F89-BB8D-B96968CD3BFC}" srcOrd="3" destOrd="0" presId="urn:microsoft.com/office/officeart/2018/2/layout/IconVerticalSolidList"/>
    <dgm:cxn modelId="{F7688ECD-AA3C-4912-96C9-F30F56BD3935}" type="presParOf" srcId="{4A3CE8CD-7175-413A-B809-17FD95BB116F}" destId="{323C072C-C946-4380-ABB7-72F0FB5B222F}" srcOrd="5" destOrd="0" presId="urn:microsoft.com/office/officeart/2018/2/layout/IconVerticalSolidList"/>
    <dgm:cxn modelId="{386D5B0D-210E-40BB-BC11-E9B458D8E162}" type="presParOf" srcId="{4A3CE8CD-7175-413A-B809-17FD95BB116F}" destId="{8916274F-5285-4B79-ADF6-A42D242DE0BF}" srcOrd="6" destOrd="0" presId="urn:microsoft.com/office/officeart/2018/2/layout/IconVerticalSolidList"/>
    <dgm:cxn modelId="{4CFCA019-93F8-4FAA-9C17-9D9AE725E8A7}" type="presParOf" srcId="{8916274F-5285-4B79-ADF6-A42D242DE0BF}" destId="{03C6CBDE-40E0-43DC-9D25-C898ABE01A02}" srcOrd="0" destOrd="0" presId="urn:microsoft.com/office/officeart/2018/2/layout/IconVerticalSolidList"/>
    <dgm:cxn modelId="{F155EB44-7407-48A4-90C0-99DBD22456AE}" type="presParOf" srcId="{8916274F-5285-4B79-ADF6-A42D242DE0BF}" destId="{168A6EF7-0F30-450A-867D-F3B196D8D73C}" srcOrd="1" destOrd="0" presId="urn:microsoft.com/office/officeart/2018/2/layout/IconVerticalSolidList"/>
    <dgm:cxn modelId="{5E49BA9D-DCCA-47AD-85B9-192BFA78B3A1}" type="presParOf" srcId="{8916274F-5285-4B79-ADF6-A42D242DE0BF}" destId="{AFA904A3-F834-4D38-889C-DF29E6C50618}" srcOrd="2" destOrd="0" presId="urn:microsoft.com/office/officeart/2018/2/layout/IconVerticalSolidList"/>
    <dgm:cxn modelId="{4989C39B-0338-4F78-8B2D-23ADE0310B34}" type="presParOf" srcId="{8916274F-5285-4B79-ADF6-A42D242DE0BF}" destId="{2BB76063-FA12-4CAC-8A66-0A988CD5BA88}" srcOrd="3" destOrd="0" presId="urn:microsoft.com/office/officeart/2018/2/layout/IconVerticalSolidList"/>
    <dgm:cxn modelId="{F2BE3607-AF45-4EE0-8BB5-46C995232605}" type="presParOf" srcId="{4A3CE8CD-7175-413A-B809-17FD95BB116F}" destId="{D6231490-5BF3-470D-82F9-79E5C0ED4074}" srcOrd="7" destOrd="0" presId="urn:microsoft.com/office/officeart/2018/2/layout/IconVerticalSolidList"/>
    <dgm:cxn modelId="{7BF24A9C-87DE-4AB9-B3B3-FA16609A805D}" type="presParOf" srcId="{4A3CE8CD-7175-413A-B809-17FD95BB116F}" destId="{A31E9049-804A-45D4-83A1-0BA9E533593F}" srcOrd="8" destOrd="0" presId="urn:microsoft.com/office/officeart/2018/2/layout/IconVerticalSolidList"/>
    <dgm:cxn modelId="{4E6B2901-501D-40B1-898D-E7E701F06F06}" type="presParOf" srcId="{A31E9049-804A-45D4-83A1-0BA9E533593F}" destId="{3B35A6A3-879F-4B25-BE2A-1845D9B8446C}" srcOrd="0" destOrd="0" presId="urn:microsoft.com/office/officeart/2018/2/layout/IconVerticalSolidList"/>
    <dgm:cxn modelId="{A5680FB7-88CC-49D8-A016-793D23D614CE}" type="presParOf" srcId="{A31E9049-804A-45D4-83A1-0BA9E533593F}" destId="{BC73B18D-9A2A-46BA-88E5-A2C65C3D4495}" srcOrd="1" destOrd="0" presId="urn:microsoft.com/office/officeart/2018/2/layout/IconVerticalSolidList"/>
    <dgm:cxn modelId="{9A0AE86C-2400-4132-9D41-724870461134}" type="presParOf" srcId="{A31E9049-804A-45D4-83A1-0BA9E533593F}" destId="{BFA40F03-C537-4FEB-BEED-4E3AC5AB331B}" srcOrd="2" destOrd="0" presId="urn:microsoft.com/office/officeart/2018/2/layout/IconVerticalSolidList"/>
    <dgm:cxn modelId="{EAEF85E0-958B-42EE-A6F2-D41A55BC4E13}" type="presParOf" srcId="{A31E9049-804A-45D4-83A1-0BA9E533593F}" destId="{47274EB7-C992-4CE2-B612-B6CF77712F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896F52-0483-4AC6-8475-6EB3DD6D8B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EB77DB-D9C4-45C8-A190-544CB6E1AFED}">
      <dgm:prSet/>
      <dgm:spPr/>
      <dgm:t>
        <a:bodyPr/>
        <a:lstStyle/>
        <a:p>
          <a:r>
            <a:rPr lang="en-US" b="1" dirty="0">
              <a:latin typeface="Century Gothic (Body)"/>
            </a:rPr>
            <a:t>Video, Audio &amp; Code Block </a:t>
          </a:r>
        </a:p>
      </dgm:t>
    </dgm:pt>
    <dgm:pt modelId="{E1EF4A6F-7F49-4606-8B6F-76210FA95D3C}" type="parTrans" cxnId="{87A48B56-60AE-468F-9237-B31D8B1C620E}">
      <dgm:prSet/>
      <dgm:spPr/>
      <dgm:t>
        <a:bodyPr/>
        <a:lstStyle/>
        <a:p>
          <a:endParaRPr lang="en-US"/>
        </a:p>
      </dgm:t>
    </dgm:pt>
    <dgm:pt modelId="{2FFBA6A0-FFB9-4B99-AED6-4E6DC42932D0}" type="sibTrans" cxnId="{87A48B56-60AE-468F-9237-B31D8B1C620E}">
      <dgm:prSet/>
      <dgm:spPr/>
      <dgm:t>
        <a:bodyPr/>
        <a:lstStyle/>
        <a:p>
          <a:endParaRPr lang="en-US"/>
        </a:p>
      </dgm:t>
    </dgm:pt>
    <dgm:pt modelId="{64C54785-D784-4C50-9410-3A32522A36D5}">
      <dgm:prSet/>
      <dgm:spPr/>
      <dgm:t>
        <a:bodyPr/>
        <a:lstStyle/>
        <a:p>
          <a:r>
            <a:rPr lang="fr-CA" b="1" dirty="0">
              <a:latin typeface="Century Gothic (Body)"/>
            </a:rPr>
            <a:t>Quiz Rating</a:t>
          </a:r>
          <a:endParaRPr lang="en-US" b="1" dirty="0">
            <a:latin typeface="Century Gothic (Body)"/>
          </a:endParaRPr>
        </a:p>
      </dgm:t>
    </dgm:pt>
    <dgm:pt modelId="{E962B5C8-C399-4D77-8F18-BE5F2D9897BA}" type="parTrans" cxnId="{9954F94C-CDAA-4BDB-901C-E343FF977CB5}">
      <dgm:prSet/>
      <dgm:spPr/>
      <dgm:t>
        <a:bodyPr/>
        <a:lstStyle/>
        <a:p>
          <a:endParaRPr lang="en-US"/>
        </a:p>
      </dgm:t>
    </dgm:pt>
    <dgm:pt modelId="{6D50822F-8E6E-4AE8-9C46-279E46785EAE}" type="sibTrans" cxnId="{9954F94C-CDAA-4BDB-901C-E343FF977CB5}">
      <dgm:prSet/>
      <dgm:spPr/>
      <dgm:t>
        <a:bodyPr/>
        <a:lstStyle/>
        <a:p>
          <a:endParaRPr lang="en-US"/>
        </a:p>
      </dgm:t>
    </dgm:pt>
    <dgm:pt modelId="{CB66CA15-1252-4724-9CAE-618203CECF20}">
      <dgm:prSet/>
      <dgm:spPr/>
      <dgm:t>
        <a:bodyPr/>
        <a:lstStyle/>
        <a:p>
          <a:r>
            <a:rPr lang="fr-CA" b="1" dirty="0">
              <a:latin typeface="Century Gothic (Body)"/>
            </a:rPr>
            <a:t>Quiz Favorite</a:t>
          </a:r>
          <a:endParaRPr lang="en-US" b="1" dirty="0">
            <a:latin typeface="Century Gothic (Body)"/>
          </a:endParaRPr>
        </a:p>
      </dgm:t>
    </dgm:pt>
    <dgm:pt modelId="{915EE15C-BEBE-454C-9AC2-D60B3A2A92DA}" type="parTrans" cxnId="{29420F7E-715C-431F-81CF-84BAD6A803D0}">
      <dgm:prSet/>
      <dgm:spPr/>
      <dgm:t>
        <a:bodyPr/>
        <a:lstStyle/>
        <a:p>
          <a:endParaRPr lang="en-US"/>
        </a:p>
      </dgm:t>
    </dgm:pt>
    <dgm:pt modelId="{15CE4E9D-A119-4404-9734-C4FD79DB99FD}" type="sibTrans" cxnId="{29420F7E-715C-431F-81CF-84BAD6A803D0}">
      <dgm:prSet/>
      <dgm:spPr/>
      <dgm:t>
        <a:bodyPr/>
        <a:lstStyle/>
        <a:p>
          <a:endParaRPr lang="en-US"/>
        </a:p>
      </dgm:t>
    </dgm:pt>
    <dgm:pt modelId="{78A6797B-86B6-4EED-ADC2-B83737CF4094}">
      <dgm:prSet/>
      <dgm:spPr/>
      <dgm:t>
        <a:bodyPr/>
        <a:lstStyle/>
        <a:p>
          <a:r>
            <a:rPr lang="en-US" b="1" dirty="0">
              <a:latin typeface="Century Gothic (Body)"/>
            </a:rPr>
            <a:t>User Management</a:t>
          </a:r>
        </a:p>
      </dgm:t>
    </dgm:pt>
    <dgm:pt modelId="{46346C2A-FB4F-4AF4-BBF9-1EA002F74F1B}" type="parTrans" cxnId="{E4B4305C-BA25-4646-863F-FDEC8DE6122D}">
      <dgm:prSet/>
      <dgm:spPr/>
      <dgm:t>
        <a:bodyPr/>
        <a:lstStyle/>
        <a:p>
          <a:endParaRPr lang="en-US"/>
        </a:p>
      </dgm:t>
    </dgm:pt>
    <dgm:pt modelId="{109A215D-7002-4EFF-A70C-DFFF43852A7F}" type="sibTrans" cxnId="{E4B4305C-BA25-4646-863F-FDEC8DE6122D}">
      <dgm:prSet/>
      <dgm:spPr/>
      <dgm:t>
        <a:bodyPr/>
        <a:lstStyle/>
        <a:p>
          <a:endParaRPr lang="en-US"/>
        </a:p>
      </dgm:t>
    </dgm:pt>
    <dgm:pt modelId="{66C37139-5460-4B19-938B-C0ADB1C36D8E}">
      <dgm:prSet/>
      <dgm:spPr/>
      <dgm:t>
        <a:bodyPr/>
        <a:lstStyle/>
        <a:p>
          <a:r>
            <a:rPr lang="fr-CA" b="1" dirty="0">
              <a:latin typeface="Century Gothic (Body)"/>
            </a:rPr>
            <a:t>Stream Management</a:t>
          </a:r>
          <a:endParaRPr lang="en-US" b="1" dirty="0">
            <a:latin typeface="Century Gothic (Body)"/>
          </a:endParaRPr>
        </a:p>
      </dgm:t>
    </dgm:pt>
    <dgm:pt modelId="{CFC3DFB0-3C32-48DB-941D-CB1CDDA17F8C}" type="parTrans" cxnId="{0A98609D-56A1-4D50-A405-E5AEAB18ABDE}">
      <dgm:prSet/>
      <dgm:spPr/>
      <dgm:t>
        <a:bodyPr/>
        <a:lstStyle/>
        <a:p>
          <a:endParaRPr lang="en-US"/>
        </a:p>
      </dgm:t>
    </dgm:pt>
    <dgm:pt modelId="{489A8FD9-77D7-4C0B-A449-56A020E4D0D7}" type="sibTrans" cxnId="{0A98609D-56A1-4D50-A405-E5AEAB18ABDE}">
      <dgm:prSet/>
      <dgm:spPr/>
      <dgm:t>
        <a:bodyPr/>
        <a:lstStyle/>
        <a:p>
          <a:endParaRPr lang="en-US"/>
        </a:p>
      </dgm:t>
    </dgm:pt>
    <dgm:pt modelId="{045960C3-EF5E-4967-B134-9FF59FC8DF6B}">
      <dgm:prSet/>
      <dgm:spPr/>
      <dgm:t>
        <a:bodyPr/>
        <a:lstStyle/>
        <a:p>
          <a:r>
            <a:rPr lang="en-US" b="1" dirty="0">
              <a:latin typeface="Century Gothic (Body)"/>
            </a:rPr>
            <a:t>Image Preview</a:t>
          </a:r>
        </a:p>
      </dgm:t>
    </dgm:pt>
    <dgm:pt modelId="{F03A3486-F9DF-4821-97E1-87953865608B}" type="parTrans" cxnId="{339ED09B-67AB-46E8-8110-5B5DDDDEF3D0}">
      <dgm:prSet/>
      <dgm:spPr/>
      <dgm:t>
        <a:bodyPr/>
        <a:lstStyle/>
        <a:p>
          <a:endParaRPr lang="en-US"/>
        </a:p>
      </dgm:t>
    </dgm:pt>
    <dgm:pt modelId="{E4DCF7F0-58B9-4822-88C4-D150D8A432D6}" type="sibTrans" cxnId="{339ED09B-67AB-46E8-8110-5B5DDDDEF3D0}">
      <dgm:prSet/>
      <dgm:spPr/>
      <dgm:t>
        <a:bodyPr/>
        <a:lstStyle/>
        <a:p>
          <a:endParaRPr lang="en-US"/>
        </a:p>
      </dgm:t>
    </dgm:pt>
    <dgm:pt modelId="{4A3CE8CD-7175-413A-B809-17FD95BB116F}" type="pres">
      <dgm:prSet presAssocID="{EE896F52-0483-4AC6-8475-6EB3DD6D8B4D}" presName="root" presStyleCnt="0">
        <dgm:presLayoutVars>
          <dgm:dir/>
          <dgm:resizeHandles val="exact"/>
        </dgm:presLayoutVars>
      </dgm:prSet>
      <dgm:spPr/>
    </dgm:pt>
    <dgm:pt modelId="{DA55D6D5-67BF-4339-BE0C-B4D6B821239D}" type="pres">
      <dgm:prSet presAssocID="{48EB77DB-D9C4-45C8-A190-544CB6E1AFED}" presName="compNode" presStyleCnt="0"/>
      <dgm:spPr/>
    </dgm:pt>
    <dgm:pt modelId="{F29E2CFD-6063-426A-B3C1-D2488C478C6C}" type="pres">
      <dgm:prSet presAssocID="{48EB77DB-D9C4-45C8-A190-544CB6E1AFED}" presName="bgRect" presStyleLbl="bgShp" presStyleIdx="0" presStyleCnt="6" custLinFactNeighborY="-1973"/>
      <dgm:spPr>
        <a:solidFill>
          <a:schemeClr val="accent2">
            <a:lumMod val="50000"/>
          </a:schemeClr>
        </a:solidFill>
      </dgm:spPr>
    </dgm:pt>
    <dgm:pt modelId="{556E6F50-9AB0-462B-931D-D8C9823EEDA3}" type="pres">
      <dgm:prSet presAssocID="{48EB77DB-D9C4-45C8-A190-544CB6E1AFE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EC076DC-CCA3-44D3-9F68-2B1409A4CE45}" type="pres">
      <dgm:prSet presAssocID="{48EB77DB-D9C4-45C8-A190-544CB6E1AFED}" presName="spaceRect" presStyleCnt="0"/>
      <dgm:spPr/>
    </dgm:pt>
    <dgm:pt modelId="{0251D4FF-DF5C-43C8-99FB-0F27CF480A0F}" type="pres">
      <dgm:prSet presAssocID="{48EB77DB-D9C4-45C8-A190-544CB6E1AFED}" presName="parTx" presStyleLbl="revTx" presStyleIdx="0" presStyleCnt="6">
        <dgm:presLayoutVars>
          <dgm:chMax val="0"/>
          <dgm:chPref val="0"/>
        </dgm:presLayoutVars>
      </dgm:prSet>
      <dgm:spPr/>
    </dgm:pt>
    <dgm:pt modelId="{677653BA-15DC-4A60-827B-8DE35AA69F06}" type="pres">
      <dgm:prSet presAssocID="{2FFBA6A0-FFB9-4B99-AED6-4E6DC42932D0}" presName="sibTrans" presStyleCnt="0"/>
      <dgm:spPr/>
    </dgm:pt>
    <dgm:pt modelId="{0828EC02-4C4F-447F-BBC8-8468AB673182}" type="pres">
      <dgm:prSet presAssocID="{64C54785-D784-4C50-9410-3A32522A36D5}" presName="compNode" presStyleCnt="0"/>
      <dgm:spPr/>
    </dgm:pt>
    <dgm:pt modelId="{B7D0145C-9488-435D-A8EB-67B23318FCBC}" type="pres">
      <dgm:prSet presAssocID="{64C54785-D784-4C50-9410-3A32522A36D5}" presName="bgRect" presStyleLbl="bgShp" presStyleIdx="1" presStyleCnt="6"/>
      <dgm:spPr>
        <a:solidFill>
          <a:schemeClr val="accent3">
            <a:lumMod val="50000"/>
          </a:schemeClr>
        </a:solidFill>
      </dgm:spPr>
    </dgm:pt>
    <dgm:pt modelId="{B7D8C77E-8917-4776-89AE-F8793A8CA9AD}" type="pres">
      <dgm:prSet presAssocID="{64C54785-D784-4C50-9410-3A32522A36D5}" presName="iconRect" presStyleLbl="nod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E91DE790-117E-4484-A5A3-E33F582332A0}" type="pres">
      <dgm:prSet presAssocID="{64C54785-D784-4C50-9410-3A32522A36D5}" presName="spaceRect" presStyleCnt="0"/>
      <dgm:spPr/>
    </dgm:pt>
    <dgm:pt modelId="{209E520A-1C59-405C-B752-4D6B839B8A08}" type="pres">
      <dgm:prSet presAssocID="{64C54785-D784-4C50-9410-3A32522A36D5}" presName="parTx" presStyleLbl="revTx" presStyleIdx="1" presStyleCnt="6">
        <dgm:presLayoutVars>
          <dgm:chMax val="0"/>
          <dgm:chPref val="0"/>
        </dgm:presLayoutVars>
      </dgm:prSet>
      <dgm:spPr/>
    </dgm:pt>
    <dgm:pt modelId="{D2786D60-DB61-4D77-8126-4F074A98CC71}" type="pres">
      <dgm:prSet presAssocID="{6D50822F-8E6E-4AE8-9C46-279E46785EAE}" presName="sibTrans" presStyleCnt="0"/>
      <dgm:spPr/>
    </dgm:pt>
    <dgm:pt modelId="{6BE6E029-EE8B-4F99-A1A7-474EA538B268}" type="pres">
      <dgm:prSet presAssocID="{CB66CA15-1252-4724-9CAE-618203CECF20}" presName="compNode" presStyleCnt="0"/>
      <dgm:spPr/>
    </dgm:pt>
    <dgm:pt modelId="{A260166C-F2E9-4681-BC32-873463E29063}" type="pres">
      <dgm:prSet presAssocID="{CB66CA15-1252-4724-9CAE-618203CECF20}" presName="bgRect" presStyleLbl="bgShp" presStyleIdx="2" presStyleCnt="6"/>
      <dgm:spPr>
        <a:solidFill>
          <a:srgbClr val="FFC000"/>
        </a:solidFill>
      </dgm:spPr>
    </dgm:pt>
    <dgm:pt modelId="{1E6F814D-9B06-44D2-ABCA-89355DE95939}" type="pres">
      <dgm:prSet presAssocID="{CB66CA15-1252-4724-9CAE-618203CECF20}" presName="iconRect" presStyleLbl="node1" presStyleIdx="2" presStyleCnt="6" custScaleX="1041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</dgm:pt>
    <dgm:pt modelId="{1D755259-5134-4D46-BE51-0F028BBBF228}" type="pres">
      <dgm:prSet presAssocID="{CB66CA15-1252-4724-9CAE-618203CECF20}" presName="spaceRect" presStyleCnt="0"/>
      <dgm:spPr/>
    </dgm:pt>
    <dgm:pt modelId="{FBE386DE-DC6C-4F89-BB8D-B96968CD3BFC}" type="pres">
      <dgm:prSet presAssocID="{CB66CA15-1252-4724-9CAE-618203CECF20}" presName="parTx" presStyleLbl="revTx" presStyleIdx="2" presStyleCnt="6">
        <dgm:presLayoutVars>
          <dgm:chMax val="0"/>
          <dgm:chPref val="0"/>
        </dgm:presLayoutVars>
      </dgm:prSet>
      <dgm:spPr/>
    </dgm:pt>
    <dgm:pt modelId="{323C072C-C946-4380-ABB7-72F0FB5B222F}" type="pres">
      <dgm:prSet presAssocID="{15CE4E9D-A119-4404-9734-C4FD79DB99FD}" presName="sibTrans" presStyleCnt="0"/>
      <dgm:spPr/>
    </dgm:pt>
    <dgm:pt modelId="{8916274F-5285-4B79-ADF6-A42D242DE0BF}" type="pres">
      <dgm:prSet presAssocID="{78A6797B-86B6-4EED-ADC2-B83737CF4094}" presName="compNode" presStyleCnt="0"/>
      <dgm:spPr/>
    </dgm:pt>
    <dgm:pt modelId="{03C6CBDE-40E0-43DC-9D25-C898ABE01A02}" type="pres">
      <dgm:prSet presAssocID="{78A6797B-86B6-4EED-ADC2-B83737CF4094}" presName="bgRect" presStyleLbl="bgShp" presStyleIdx="3" presStyleCnt="6"/>
      <dgm:spPr/>
    </dgm:pt>
    <dgm:pt modelId="{168A6EF7-0F30-450A-867D-F3B196D8D73C}" type="pres">
      <dgm:prSet presAssocID="{78A6797B-86B6-4EED-ADC2-B83737CF4094}" presName="iconRect" presStyleLbl="nod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AFA904A3-F834-4D38-889C-DF29E6C50618}" type="pres">
      <dgm:prSet presAssocID="{78A6797B-86B6-4EED-ADC2-B83737CF4094}" presName="spaceRect" presStyleCnt="0"/>
      <dgm:spPr/>
    </dgm:pt>
    <dgm:pt modelId="{2BB76063-FA12-4CAC-8A66-0A988CD5BA88}" type="pres">
      <dgm:prSet presAssocID="{78A6797B-86B6-4EED-ADC2-B83737CF4094}" presName="parTx" presStyleLbl="revTx" presStyleIdx="3" presStyleCnt="6">
        <dgm:presLayoutVars>
          <dgm:chMax val="0"/>
          <dgm:chPref val="0"/>
        </dgm:presLayoutVars>
      </dgm:prSet>
      <dgm:spPr/>
    </dgm:pt>
    <dgm:pt modelId="{D6231490-5BF3-470D-82F9-79E5C0ED4074}" type="pres">
      <dgm:prSet presAssocID="{109A215D-7002-4EFF-A70C-DFFF43852A7F}" presName="sibTrans" presStyleCnt="0"/>
      <dgm:spPr/>
    </dgm:pt>
    <dgm:pt modelId="{A31E9049-804A-45D4-83A1-0BA9E533593F}" type="pres">
      <dgm:prSet presAssocID="{66C37139-5460-4B19-938B-C0ADB1C36D8E}" presName="compNode" presStyleCnt="0"/>
      <dgm:spPr/>
    </dgm:pt>
    <dgm:pt modelId="{3B35A6A3-879F-4B25-BE2A-1845D9B8446C}" type="pres">
      <dgm:prSet presAssocID="{66C37139-5460-4B19-938B-C0ADB1C36D8E}" presName="bgRect" presStyleLbl="bgShp" presStyleIdx="4" presStyleCnt="6"/>
      <dgm:spPr/>
    </dgm:pt>
    <dgm:pt modelId="{BC73B18D-9A2A-46BA-88E5-A2C65C3D4495}" type="pres">
      <dgm:prSet presAssocID="{66C37139-5460-4B19-938B-C0ADB1C36D8E}" presName="iconRect" presStyleLbl="node1" presStyleIdx="4" presStyleCnt="6" custScaleX="116642" custScaleY="1178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BFA40F03-C537-4FEB-BEED-4E3AC5AB331B}" type="pres">
      <dgm:prSet presAssocID="{66C37139-5460-4B19-938B-C0ADB1C36D8E}" presName="spaceRect" presStyleCnt="0"/>
      <dgm:spPr/>
    </dgm:pt>
    <dgm:pt modelId="{47274EB7-C992-4CE2-B612-B6CF77712F1A}" type="pres">
      <dgm:prSet presAssocID="{66C37139-5460-4B19-938B-C0ADB1C36D8E}" presName="parTx" presStyleLbl="revTx" presStyleIdx="4" presStyleCnt="6">
        <dgm:presLayoutVars>
          <dgm:chMax val="0"/>
          <dgm:chPref val="0"/>
        </dgm:presLayoutVars>
      </dgm:prSet>
      <dgm:spPr/>
    </dgm:pt>
    <dgm:pt modelId="{A34F59A7-17BC-4A91-B658-A6B59B1A8BBF}" type="pres">
      <dgm:prSet presAssocID="{489A8FD9-77D7-4C0B-A449-56A020E4D0D7}" presName="sibTrans" presStyleCnt="0"/>
      <dgm:spPr/>
    </dgm:pt>
    <dgm:pt modelId="{D47BF705-4437-4D2A-B077-170645DCFB33}" type="pres">
      <dgm:prSet presAssocID="{045960C3-EF5E-4967-B134-9FF59FC8DF6B}" presName="compNode" presStyleCnt="0"/>
      <dgm:spPr/>
    </dgm:pt>
    <dgm:pt modelId="{BFD095BB-2683-4BCB-9E1A-82C1FC6118CD}" type="pres">
      <dgm:prSet presAssocID="{045960C3-EF5E-4967-B134-9FF59FC8DF6B}" presName="bgRect" presStyleLbl="bgShp" presStyleIdx="5" presStyleCnt="6"/>
      <dgm:spPr>
        <a:solidFill>
          <a:srgbClr val="0E5772"/>
        </a:solidFill>
      </dgm:spPr>
    </dgm:pt>
    <dgm:pt modelId="{0941826D-021B-4404-AB43-E05C24C94576}" type="pres">
      <dgm:prSet presAssocID="{045960C3-EF5E-4967-B134-9FF59FC8DF6B}" presName="iconRect" presStyleLbl="nod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0EA1EC-A46C-4282-A391-3F1BC4FF4F01}" type="pres">
      <dgm:prSet presAssocID="{045960C3-EF5E-4967-B134-9FF59FC8DF6B}" presName="spaceRect" presStyleCnt="0"/>
      <dgm:spPr/>
    </dgm:pt>
    <dgm:pt modelId="{7E8142E9-6B6A-4E43-9754-C6790AE6A151}" type="pres">
      <dgm:prSet presAssocID="{045960C3-EF5E-4967-B134-9FF59FC8DF6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0C76116-EA35-4291-9651-981CC6B9FED7}" type="presOf" srcId="{CB66CA15-1252-4724-9CAE-618203CECF20}" destId="{FBE386DE-DC6C-4F89-BB8D-B96968CD3BFC}" srcOrd="0" destOrd="0" presId="urn:microsoft.com/office/officeart/2018/2/layout/IconVerticalSolidList"/>
    <dgm:cxn modelId="{E4B4305C-BA25-4646-863F-FDEC8DE6122D}" srcId="{EE896F52-0483-4AC6-8475-6EB3DD6D8B4D}" destId="{78A6797B-86B6-4EED-ADC2-B83737CF4094}" srcOrd="3" destOrd="0" parTransId="{46346C2A-FB4F-4AF4-BBF9-1EA002F74F1B}" sibTransId="{109A215D-7002-4EFF-A70C-DFFF43852A7F}"/>
    <dgm:cxn modelId="{58C4726C-CF06-47C4-B1EC-4C4973DBBF34}" type="presOf" srcId="{48EB77DB-D9C4-45C8-A190-544CB6E1AFED}" destId="{0251D4FF-DF5C-43C8-99FB-0F27CF480A0F}" srcOrd="0" destOrd="0" presId="urn:microsoft.com/office/officeart/2018/2/layout/IconVerticalSolidList"/>
    <dgm:cxn modelId="{9954F94C-CDAA-4BDB-901C-E343FF977CB5}" srcId="{EE896F52-0483-4AC6-8475-6EB3DD6D8B4D}" destId="{64C54785-D784-4C50-9410-3A32522A36D5}" srcOrd="1" destOrd="0" parTransId="{E962B5C8-C399-4D77-8F18-BE5F2D9897BA}" sibTransId="{6D50822F-8E6E-4AE8-9C46-279E46785EAE}"/>
    <dgm:cxn modelId="{87A48B56-60AE-468F-9237-B31D8B1C620E}" srcId="{EE896F52-0483-4AC6-8475-6EB3DD6D8B4D}" destId="{48EB77DB-D9C4-45C8-A190-544CB6E1AFED}" srcOrd="0" destOrd="0" parTransId="{E1EF4A6F-7F49-4606-8B6F-76210FA95D3C}" sibTransId="{2FFBA6A0-FFB9-4B99-AED6-4E6DC42932D0}"/>
    <dgm:cxn modelId="{1AFA3678-9259-48A0-87C0-612AF245753A}" type="presOf" srcId="{045960C3-EF5E-4967-B134-9FF59FC8DF6B}" destId="{7E8142E9-6B6A-4E43-9754-C6790AE6A151}" srcOrd="0" destOrd="0" presId="urn:microsoft.com/office/officeart/2018/2/layout/IconVerticalSolidList"/>
    <dgm:cxn modelId="{29420F7E-715C-431F-81CF-84BAD6A803D0}" srcId="{EE896F52-0483-4AC6-8475-6EB3DD6D8B4D}" destId="{CB66CA15-1252-4724-9CAE-618203CECF20}" srcOrd="2" destOrd="0" parTransId="{915EE15C-BEBE-454C-9AC2-D60B3A2A92DA}" sibTransId="{15CE4E9D-A119-4404-9734-C4FD79DB99FD}"/>
    <dgm:cxn modelId="{B80B8D9B-377B-4838-BE0D-D79821BFFC87}" type="presOf" srcId="{78A6797B-86B6-4EED-ADC2-B83737CF4094}" destId="{2BB76063-FA12-4CAC-8A66-0A988CD5BA88}" srcOrd="0" destOrd="0" presId="urn:microsoft.com/office/officeart/2018/2/layout/IconVerticalSolidList"/>
    <dgm:cxn modelId="{339ED09B-67AB-46E8-8110-5B5DDDDEF3D0}" srcId="{EE896F52-0483-4AC6-8475-6EB3DD6D8B4D}" destId="{045960C3-EF5E-4967-B134-9FF59FC8DF6B}" srcOrd="5" destOrd="0" parTransId="{F03A3486-F9DF-4821-97E1-87953865608B}" sibTransId="{E4DCF7F0-58B9-4822-88C4-D150D8A432D6}"/>
    <dgm:cxn modelId="{0A98609D-56A1-4D50-A405-E5AEAB18ABDE}" srcId="{EE896F52-0483-4AC6-8475-6EB3DD6D8B4D}" destId="{66C37139-5460-4B19-938B-C0ADB1C36D8E}" srcOrd="4" destOrd="0" parTransId="{CFC3DFB0-3C32-48DB-941D-CB1CDDA17F8C}" sibTransId="{489A8FD9-77D7-4C0B-A449-56A020E4D0D7}"/>
    <dgm:cxn modelId="{64A4A1B7-621F-468F-9095-892005B1A4D2}" type="presOf" srcId="{66C37139-5460-4B19-938B-C0ADB1C36D8E}" destId="{47274EB7-C992-4CE2-B612-B6CF77712F1A}" srcOrd="0" destOrd="0" presId="urn:microsoft.com/office/officeart/2018/2/layout/IconVerticalSolidList"/>
    <dgm:cxn modelId="{D7DEC6EE-1DA9-4942-B3E6-9BE1DE24C304}" type="presOf" srcId="{EE896F52-0483-4AC6-8475-6EB3DD6D8B4D}" destId="{4A3CE8CD-7175-413A-B809-17FD95BB116F}" srcOrd="0" destOrd="0" presId="urn:microsoft.com/office/officeart/2018/2/layout/IconVerticalSolidList"/>
    <dgm:cxn modelId="{8D08D3FE-E100-4D75-A7C3-06B144767638}" type="presOf" srcId="{64C54785-D784-4C50-9410-3A32522A36D5}" destId="{209E520A-1C59-405C-B752-4D6B839B8A08}" srcOrd="0" destOrd="0" presId="urn:microsoft.com/office/officeart/2018/2/layout/IconVerticalSolidList"/>
    <dgm:cxn modelId="{38EE0D40-F8F1-4897-BC05-FD06118C3366}" type="presParOf" srcId="{4A3CE8CD-7175-413A-B809-17FD95BB116F}" destId="{DA55D6D5-67BF-4339-BE0C-B4D6B821239D}" srcOrd="0" destOrd="0" presId="urn:microsoft.com/office/officeart/2018/2/layout/IconVerticalSolidList"/>
    <dgm:cxn modelId="{352A25A0-2358-40CC-9DF4-09A9E37A618C}" type="presParOf" srcId="{DA55D6D5-67BF-4339-BE0C-B4D6B821239D}" destId="{F29E2CFD-6063-426A-B3C1-D2488C478C6C}" srcOrd="0" destOrd="0" presId="urn:microsoft.com/office/officeart/2018/2/layout/IconVerticalSolidList"/>
    <dgm:cxn modelId="{E62DED81-88AB-4829-A476-B6BB76463FC9}" type="presParOf" srcId="{DA55D6D5-67BF-4339-BE0C-B4D6B821239D}" destId="{556E6F50-9AB0-462B-931D-D8C9823EEDA3}" srcOrd="1" destOrd="0" presId="urn:microsoft.com/office/officeart/2018/2/layout/IconVerticalSolidList"/>
    <dgm:cxn modelId="{66C9C3A9-659F-4915-A25A-7D045F199033}" type="presParOf" srcId="{DA55D6D5-67BF-4339-BE0C-B4D6B821239D}" destId="{DEC076DC-CCA3-44D3-9F68-2B1409A4CE45}" srcOrd="2" destOrd="0" presId="urn:microsoft.com/office/officeart/2018/2/layout/IconVerticalSolidList"/>
    <dgm:cxn modelId="{786CD2DF-4E1C-4B76-A395-620956D35ABE}" type="presParOf" srcId="{DA55D6D5-67BF-4339-BE0C-B4D6B821239D}" destId="{0251D4FF-DF5C-43C8-99FB-0F27CF480A0F}" srcOrd="3" destOrd="0" presId="urn:microsoft.com/office/officeart/2018/2/layout/IconVerticalSolidList"/>
    <dgm:cxn modelId="{1D49A00B-C448-452C-9409-B784859979AB}" type="presParOf" srcId="{4A3CE8CD-7175-413A-B809-17FD95BB116F}" destId="{677653BA-15DC-4A60-827B-8DE35AA69F06}" srcOrd="1" destOrd="0" presId="urn:microsoft.com/office/officeart/2018/2/layout/IconVerticalSolidList"/>
    <dgm:cxn modelId="{9176CB24-1CCC-4193-81BF-4D30F275407B}" type="presParOf" srcId="{4A3CE8CD-7175-413A-B809-17FD95BB116F}" destId="{0828EC02-4C4F-447F-BBC8-8468AB673182}" srcOrd="2" destOrd="0" presId="urn:microsoft.com/office/officeart/2018/2/layout/IconVerticalSolidList"/>
    <dgm:cxn modelId="{F9EDCA70-AFC8-42FC-960C-4EC4E2A3032D}" type="presParOf" srcId="{0828EC02-4C4F-447F-BBC8-8468AB673182}" destId="{B7D0145C-9488-435D-A8EB-67B23318FCBC}" srcOrd="0" destOrd="0" presId="urn:microsoft.com/office/officeart/2018/2/layout/IconVerticalSolidList"/>
    <dgm:cxn modelId="{F62E8EB3-A3BA-4BD4-8F0D-8EA61360B345}" type="presParOf" srcId="{0828EC02-4C4F-447F-BBC8-8468AB673182}" destId="{B7D8C77E-8917-4776-89AE-F8793A8CA9AD}" srcOrd="1" destOrd="0" presId="urn:microsoft.com/office/officeart/2018/2/layout/IconVerticalSolidList"/>
    <dgm:cxn modelId="{0077B2BE-F438-4CAE-8CBB-06B372F84E35}" type="presParOf" srcId="{0828EC02-4C4F-447F-BBC8-8468AB673182}" destId="{E91DE790-117E-4484-A5A3-E33F582332A0}" srcOrd="2" destOrd="0" presId="urn:microsoft.com/office/officeart/2018/2/layout/IconVerticalSolidList"/>
    <dgm:cxn modelId="{2389A9ED-A243-4775-89C4-197AC357494F}" type="presParOf" srcId="{0828EC02-4C4F-447F-BBC8-8468AB673182}" destId="{209E520A-1C59-405C-B752-4D6B839B8A08}" srcOrd="3" destOrd="0" presId="urn:microsoft.com/office/officeart/2018/2/layout/IconVerticalSolidList"/>
    <dgm:cxn modelId="{1E54C49A-9975-488A-A159-DEBE636D735A}" type="presParOf" srcId="{4A3CE8CD-7175-413A-B809-17FD95BB116F}" destId="{D2786D60-DB61-4D77-8126-4F074A98CC71}" srcOrd="3" destOrd="0" presId="urn:microsoft.com/office/officeart/2018/2/layout/IconVerticalSolidList"/>
    <dgm:cxn modelId="{FB355692-2918-45BA-94C6-AE8602BF7B15}" type="presParOf" srcId="{4A3CE8CD-7175-413A-B809-17FD95BB116F}" destId="{6BE6E029-EE8B-4F99-A1A7-474EA538B268}" srcOrd="4" destOrd="0" presId="urn:microsoft.com/office/officeart/2018/2/layout/IconVerticalSolidList"/>
    <dgm:cxn modelId="{7BD5571C-3284-4589-BC59-1500D62E54A6}" type="presParOf" srcId="{6BE6E029-EE8B-4F99-A1A7-474EA538B268}" destId="{A260166C-F2E9-4681-BC32-873463E29063}" srcOrd="0" destOrd="0" presId="urn:microsoft.com/office/officeart/2018/2/layout/IconVerticalSolidList"/>
    <dgm:cxn modelId="{2EAE097C-CABB-4933-A769-F8E78E6219AF}" type="presParOf" srcId="{6BE6E029-EE8B-4F99-A1A7-474EA538B268}" destId="{1E6F814D-9B06-44D2-ABCA-89355DE95939}" srcOrd="1" destOrd="0" presId="urn:microsoft.com/office/officeart/2018/2/layout/IconVerticalSolidList"/>
    <dgm:cxn modelId="{4DC7A1EE-2FC1-4319-8C68-DB2494245BDD}" type="presParOf" srcId="{6BE6E029-EE8B-4F99-A1A7-474EA538B268}" destId="{1D755259-5134-4D46-BE51-0F028BBBF228}" srcOrd="2" destOrd="0" presId="urn:microsoft.com/office/officeart/2018/2/layout/IconVerticalSolidList"/>
    <dgm:cxn modelId="{65CF62BF-3EC1-4271-8D8E-28B18CE26CBC}" type="presParOf" srcId="{6BE6E029-EE8B-4F99-A1A7-474EA538B268}" destId="{FBE386DE-DC6C-4F89-BB8D-B96968CD3BFC}" srcOrd="3" destOrd="0" presId="urn:microsoft.com/office/officeart/2018/2/layout/IconVerticalSolidList"/>
    <dgm:cxn modelId="{F7688ECD-AA3C-4912-96C9-F30F56BD3935}" type="presParOf" srcId="{4A3CE8CD-7175-413A-B809-17FD95BB116F}" destId="{323C072C-C946-4380-ABB7-72F0FB5B222F}" srcOrd="5" destOrd="0" presId="urn:microsoft.com/office/officeart/2018/2/layout/IconVerticalSolidList"/>
    <dgm:cxn modelId="{386D5B0D-210E-40BB-BC11-E9B458D8E162}" type="presParOf" srcId="{4A3CE8CD-7175-413A-B809-17FD95BB116F}" destId="{8916274F-5285-4B79-ADF6-A42D242DE0BF}" srcOrd="6" destOrd="0" presId="urn:microsoft.com/office/officeart/2018/2/layout/IconVerticalSolidList"/>
    <dgm:cxn modelId="{4CFCA019-93F8-4FAA-9C17-9D9AE725E8A7}" type="presParOf" srcId="{8916274F-5285-4B79-ADF6-A42D242DE0BF}" destId="{03C6CBDE-40E0-43DC-9D25-C898ABE01A02}" srcOrd="0" destOrd="0" presId="urn:microsoft.com/office/officeart/2018/2/layout/IconVerticalSolidList"/>
    <dgm:cxn modelId="{F155EB44-7407-48A4-90C0-99DBD22456AE}" type="presParOf" srcId="{8916274F-5285-4B79-ADF6-A42D242DE0BF}" destId="{168A6EF7-0F30-450A-867D-F3B196D8D73C}" srcOrd="1" destOrd="0" presId="urn:microsoft.com/office/officeart/2018/2/layout/IconVerticalSolidList"/>
    <dgm:cxn modelId="{5E49BA9D-DCCA-47AD-85B9-192BFA78B3A1}" type="presParOf" srcId="{8916274F-5285-4B79-ADF6-A42D242DE0BF}" destId="{AFA904A3-F834-4D38-889C-DF29E6C50618}" srcOrd="2" destOrd="0" presId="urn:microsoft.com/office/officeart/2018/2/layout/IconVerticalSolidList"/>
    <dgm:cxn modelId="{4989C39B-0338-4F78-8B2D-23ADE0310B34}" type="presParOf" srcId="{8916274F-5285-4B79-ADF6-A42D242DE0BF}" destId="{2BB76063-FA12-4CAC-8A66-0A988CD5BA88}" srcOrd="3" destOrd="0" presId="urn:microsoft.com/office/officeart/2018/2/layout/IconVerticalSolidList"/>
    <dgm:cxn modelId="{F2BE3607-AF45-4EE0-8BB5-46C995232605}" type="presParOf" srcId="{4A3CE8CD-7175-413A-B809-17FD95BB116F}" destId="{D6231490-5BF3-470D-82F9-79E5C0ED4074}" srcOrd="7" destOrd="0" presId="urn:microsoft.com/office/officeart/2018/2/layout/IconVerticalSolidList"/>
    <dgm:cxn modelId="{7BF24A9C-87DE-4AB9-B3B3-FA16609A805D}" type="presParOf" srcId="{4A3CE8CD-7175-413A-B809-17FD95BB116F}" destId="{A31E9049-804A-45D4-83A1-0BA9E533593F}" srcOrd="8" destOrd="0" presId="urn:microsoft.com/office/officeart/2018/2/layout/IconVerticalSolidList"/>
    <dgm:cxn modelId="{4E6B2901-501D-40B1-898D-E7E701F06F06}" type="presParOf" srcId="{A31E9049-804A-45D4-83A1-0BA9E533593F}" destId="{3B35A6A3-879F-4B25-BE2A-1845D9B8446C}" srcOrd="0" destOrd="0" presId="urn:microsoft.com/office/officeart/2018/2/layout/IconVerticalSolidList"/>
    <dgm:cxn modelId="{A5680FB7-88CC-49D8-A016-793D23D614CE}" type="presParOf" srcId="{A31E9049-804A-45D4-83A1-0BA9E533593F}" destId="{BC73B18D-9A2A-46BA-88E5-A2C65C3D4495}" srcOrd="1" destOrd="0" presId="urn:microsoft.com/office/officeart/2018/2/layout/IconVerticalSolidList"/>
    <dgm:cxn modelId="{9A0AE86C-2400-4132-9D41-724870461134}" type="presParOf" srcId="{A31E9049-804A-45D4-83A1-0BA9E533593F}" destId="{BFA40F03-C537-4FEB-BEED-4E3AC5AB331B}" srcOrd="2" destOrd="0" presId="urn:microsoft.com/office/officeart/2018/2/layout/IconVerticalSolidList"/>
    <dgm:cxn modelId="{EAEF85E0-958B-42EE-A6F2-D41A55BC4E13}" type="presParOf" srcId="{A31E9049-804A-45D4-83A1-0BA9E533593F}" destId="{47274EB7-C992-4CE2-B612-B6CF77712F1A}" srcOrd="3" destOrd="0" presId="urn:microsoft.com/office/officeart/2018/2/layout/IconVerticalSolidList"/>
    <dgm:cxn modelId="{967BE76F-0F25-4ED2-8F8B-2D829AB382FD}" type="presParOf" srcId="{4A3CE8CD-7175-413A-B809-17FD95BB116F}" destId="{A34F59A7-17BC-4A91-B658-A6B59B1A8BBF}" srcOrd="9" destOrd="0" presId="urn:microsoft.com/office/officeart/2018/2/layout/IconVerticalSolidList"/>
    <dgm:cxn modelId="{C2F6BD8A-D60D-45E8-8B7E-8A0BDAFE18FD}" type="presParOf" srcId="{4A3CE8CD-7175-413A-B809-17FD95BB116F}" destId="{D47BF705-4437-4D2A-B077-170645DCFB33}" srcOrd="10" destOrd="0" presId="urn:microsoft.com/office/officeart/2018/2/layout/IconVerticalSolidList"/>
    <dgm:cxn modelId="{01F559A2-F02C-43F3-988B-4A5568E75AB8}" type="presParOf" srcId="{D47BF705-4437-4D2A-B077-170645DCFB33}" destId="{BFD095BB-2683-4BCB-9E1A-82C1FC6118CD}" srcOrd="0" destOrd="0" presId="urn:microsoft.com/office/officeart/2018/2/layout/IconVerticalSolidList"/>
    <dgm:cxn modelId="{F974703F-B758-4C3C-ABC9-D95F98DC089E}" type="presParOf" srcId="{D47BF705-4437-4D2A-B077-170645DCFB33}" destId="{0941826D-021B-4404-AB43-E05C24C94576}" srcOrd="1" destOrd="0" presId="urn:microsoft.com/office/officeart/2018/2/layout/IconVerticalSolidList"/>
    <dgm:cxn modelId="{DF8058AC-45B2-450F-90FE-CBA2492B232B}" type="presParOf" srcId="{D47BF705-4437-4D2A-B077-170645DCFB33}" destId="{610EA1EC-A46C-4282-A391-3F1BC4FF4F01}" srcOrd="2" destOrd="0" presId="urn:microsoft.com/office/officeart/2018/2/layout/IconVerticalSolidList"/>
    <dgm:cxn modelId="{C1A2EEB1-C33C-407F-B3CB-3F7B53B5F81F}" type="presParOf" srcId="{D47BF705-4437-4D2A-B077-170645DCFB33}" destId="{7E8142E9-6B6A-4E43-9754-C6790AE6A1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8D40B-7935-4FBD-B38C-19CDDBE2682E}">
      <dsp:nvSpPr>
        <dsp:cNvPr id="0" name=""/>
        <dsp:cNvSpPr/>
      </dsp:nvSpPr>
      <dsp:spPr>
        <a:xfrm>
          <a:off x="0" y="1063393"/>
          <a:ext cx="3899603" cy="308880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400" b="1" kern="1200" dirty="0"/>
            <a:t>A Real-Time Multi Player Quiz-Game Application</a:t>
          </a:r>
          <a:endParaRPr lang="en-US" sz="4400" kern="1200" dirty="0"/>
        </a:p>
      </dsp:txBody>
      <dsp:txXfrm>
        <a:off x="150783" y="1214176"/>
        <a:ext cx="3598037" cy="278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E2CFD-6063-426A-B3C1-D2488C478C6C}">
      <dsp:nvSpPr>
        <dsp:cNvPr id="0" name=""/>
        <dsp:cNvSpPr/>
      </dsp:nvSpPr>
      <dsp:spPr>
        <a:xfrm>
          <a:off x="0" y="0"/>
          <a:ext cx="4769208" cy="610230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E6F50-9AB0-462B-931D-D8C9823EEDA3}">
      <dsp:nvSpPr>
        <dsp:cNvPr id="0" name=""/>
        <dsp:cNvSpPr/>
      </dsp:nvSpPr>
      <dsp:spPr>
        <a:xfrm>
          <a:off x="184594" y="138733"/>
          <a:ext cx="335626" cy="335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1D4FF-DF5C-43C8-99FB-0F27CF480A0F}">
      <dsp:nvSpPr>
        <dsp:cNvPr id="0" name=""/>
        <dsp:cNvSpPr/>
      </dsp:nvSpPr>
      <dsp:spPr>
        <a:xfrm>
          <a:off x="704816" y="1432"/>
          <a:ext cx="4064391" cy="6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83" tIns="64583" rIns="64583" bIns="645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Backbone – Web Socket Implementation</a:t>
          </a:r>
        </a:p>
      </dsp:txBody>
      <dsp:txXfrm>
        <a:off x="704816" y="1432"/>
        <a:ext cx="4064391" cy="610230"/>
      </dsp:txXfrm>
    </dsp:sp>
    <dsp:sp modelId="{B7D0145C-9488-435D-A8EB-67B23318FCBC}">
      <dsp:nvSpPr>
        <dsp:cNvPr id="0" name=""/>
        <dsp:cNvSpPr/>
      </dsp:nvSpPr>
      <dsp:spPr>
        <a:xfrm>
          <a:off x="0" y="764219"/>
          <a:ext cx="4769208" cy="610230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8C77E-8917-4776-89AE-F8793A8CA9AD}">
      <dsp:nvSpPr>
        <dsp:cNvPr id="0" name=""/>
        <dsp:cNvSpPr/>
      </dsp:nvSpPr>
      <dsp:spPr>
        <a:xfrm>
          <a:off x="184594" y="901521"/>
          <a:ext cx="335626" cy="3356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E520A-1C59-405C-B752-4D6B839B8A08}">
      <dsp:nvSpPr>
        <dsp:cNvPr id="0" name=""/>
        <dsp:cNvSpPr/>
      </dsp:nvSpPr>
      <dsp:spPr>
        <a:xfrm>
          <a:off x="704816" y="764219"/>
          <a:ext cx="4064391" cy="6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83" tIns="64583" rIns="64583" bIns="645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Authentication</a:t>
          </a:r>
        </a:p>
      </dsp:txBody>
      <dsp:txXfrm>
        <a:off x="704816" y="764219"/>
        <a:ext cx="4064391" cy="610230"/>
      </dsp:txXfrm>
    </dsp:sp>
    <dsp:sp modelId="{A260166C-F2E9-4681-BC32-873463E29063}">
      <dsp:nvSpPr>
        <dsp:cNvPr id="0" name=""/>
        <dsp:cNvSpPr/>
      </dsp:nvSpPr>
      <dsp:spPr>
        <a:xfrm>
          <a:off x="0" y="1527007"/>
          <a:ext cx="4769208" cy="61023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F814D-9B06-44D2-ABCA-89355DE95939}">
      <dsp:nvSpPr>
        <dsp:cNvPr id="0" name=""/>
        <dsp:cNvSpPr/>
      </dsp:nvSpPr>
      <dsp:spPr>
        <a:xfrm>
          <a:off x="184594" y="1664309"/>
          <a:ext cx="335626" cy="335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386DE-DC6C-4F89-BB8D-B96968CD3BFC}">
      <dsp:nvSpPr>
        <dsp:cNvPr id="0" name=""/>
        <dsp:cNvSpPr/>
      </dsp:nvSpPr>
      <dsp:spPr>
        <a:xfrm>
          <a:off x="704816" y="1527007"/>
          <a:ext cx="4064391" cy="6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83" tIns="64583" rIns="64583" bIns="645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Quiz Creation</a:t>
          </a:r>
        </a:p>
      </dsp:txBody>
      <dsp:txXfrm>
        <a:off x="704816" y="1527007"/>
        <a:ext cx="4064391" cy="610230"/>
      </dsp:txXfrm>
    </dsp:sp>
    <dsp:sp modelId="{03C6CBDE-40E0-43DC-9D25-C898ABE01A02}">
      <dsp:nvSpPr>
        <dsp:cNvPr id="0" name=""/>
        <dsp:cNvSpPr/>
      </dsp:nvSpPr>
      <dsp:spPr>
        <a:xfrm>
          <a:off x="0" y="2289795"/>
          <a:ext cx="4769208" cy="6102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A6EF7-0F30-450A-867D-F3B196D8D73C}">
      <dsp:nvSpPr>
        <dsp:cNvPr id="0" name=""/>
        <dsp:cNvSpPr/>
      </dsp:nvSpPr>
      <dsp:spPr>
        <a:xfrm>
          <a:off x="184594" y="2427097"/>
          <a:ext cx="335626" cy="335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76063-FA12-4CAC-8A66-0A988CD5BA88}">
      <dsp:nvSpPr>
        <dsp:cNvPr id="0" name=""/>
        <dsp:cNvSpPr/>
      </dsp:nvSpPr>
      <dsp:spPr>
        <a:xfrm>
          <a:off x="704816" y="2289795"/>
          <a:ext cx="4064391" cy="6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83" tIns="64583" rIns="64583" bIns="645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Game Play</a:t>
          </a:r>
        </a:p>
      </dsp:txBody>
      <dsp:txXfrm>
        <a:off x="704816" y="2289795"/>
        <a:ext cx="4064391" cy="610230"/>
      </dsp:txXfrm>
    </dsp:sp>
    <dsp:sp modelId="{3B35A6A3-879F-4B25-BE2A-1845D9B8446C}">
      <dsp:nvSpPr>
        <dsp:cNvPr id="0" name=""/>
        <dsp:cNvSpPr/>
      </dsp:nvSpPr>
      <dsp:spPr>
        <a:xfrm>
          <a:off x="0" y="3052583"/>
          <a:ext cx="4769208" cy="6102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3B18D-9A2A-46BA-88E5-A2C65C3D4495}">
      <dsp:nvSpPr>
        <dsp:cNvPr id="0" name=""/>
        <dsp:cNvSpPr/>
      </dsp:nvSpPr>
      <dsp:spPr>
        <a:xfrm>
          <a:off x="184594" y="3189885"/>
          <a:ext cx="335626" cy="335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74EB7-C992-4CE2-B612-B6CF77712F1A}">
      <dsp:nvSpPr>
        <dsp:cNvPr id="0" name=""/>
        <dsp:cNvSpPr/>
      </dsp:nvSpPr>
      <dsp:spPr>
        <a:xfrm>
          <a:off x="704816" y="3052583"/>
          <a:ext cx="4064391" cy="6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83" tIns="64583" rIns="64583" bIns="645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Admin portal to manage users</a:t>
          </a:r>
        </a:p>
      </dsp:txBody>
      <dsp:txXfrm>
        <a:off x="704816" y="3052583"/>
        <a:ext cx="4064391" cy="610230"/>
      </dsp:txXfrm>
    </dsp:sp>
    <dsp:sp modelId="{90F733E4-FFE4-497D-8386-2FB99B9AC818}">
      <dsp:nvSpPr>
        <dsp:cNvPr id="0" name=""/>
        <dsp:cNvSpPr/>
      </dsp:nvSpPr>
      <dsp:spPr>
        <a:xfrm>
          <a:off x="0" y="3815371"/>
          <a:ext cx="4769208" cy="610230"/>
        </a:xfrm>
        <a:prstGeom prst="roundRect">
          <a:avLst>
            <a:gd name="adj" fmla="val 10000"/>
          </a:avLst>
        </a:prstGeom>
        <a:solidFill>
          <a:srgbClr val="0E577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1C207-FAA0-4E77-96D8-FAB55D9608C0}">
      <dsp:nvSpPr>
        <dsp:cNvPr id="0" name=""/>
        <dsp:cNvSpPr/>
      </dsp:nvSpPr>
      <dsp:spPr>
        <a:xfrm>
          <a:off x="215187" y="3918179"/>
          <a:ext cx="335626" cy="40461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FADAF-B053-4D32-B53B-66E0E39DDAFB}">
      <dsp:nvSpPr>
        <dsp:cNvPr id="0" name=""/>
        <dsp:cNvSpPr/>
      </dsp:nvSpPr>
      <dsp:spPr>
        <a:xfrm>
          <a:off x="704816" y="3815371"/>
          <a:ext cx="4064391" cy="61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83" tIns="64583" rIns="64583" bIns="645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04816" y="3815371"/>
        <a:ext cx="4064391" cy="610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E2CFD-6063-426A-B3C1-D2488C478C6C}">
      <dsp:nvSpPr>
        <dsp:cNvPr id="0" name=""/>
        <dsp:cNvSpPr/>
      </dsp:nvSpPr>
      <dsp:spPr>
        <a:xfrm>
          <a:off x="0" y="0"/>
          <a:ext cx="4768929" cy="584524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E6F50-9AB0-462B-931D-D8C9823EEDA3}">
      <dsp:nvSpPr>
        <dsp:cNvPr id="0" name=""/>
        <dsp:cNvSpPr/>
      </dsp:nvSpPr>
      <dsp:spPr>
        <a:xfrm>
          <a:off x="176818" y="134262"/>
          <a:ext cx="321488" cy="32148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1D4FF-DF5C-43C8-99FB-0F27CF480A0F}">
      <dsp:nvSpPr>
        <dsp:cNvPr id="0" name=""/>
        <dsp:cNvSpPr/>
      </dsp:nvSpPr>
      <dsp:spPr>
        <a:xfrm>
          <a:off x="675125" y="2744"/>
          <a:ext cx="4093803" cy="58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62" tIns="61862" rIns="61862" bIns="61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Image upload</a:t>
          </a:r>
        </a:p>
      </dsp:txBody>
      <dsp:txXfrm>
        <a:off x="675125" y="2744"/>
        <a:ext cx="4093803" cy="584524"/>
      </dsp:txXfrm>
    </dsp:sp>
    <dsp:sp modelId="{B7D0145C-9488-435D-A8EB-67B23318FCBC}">
      <dsp:nvSpPr>
        <dsp:cNvPr id="0" name=""/>
        <dsp:cNvSpPr/>
      </dsp:nvSpPr>
      <dsp:spPr>
        <a:xfrm>
          <a:off x="0" y="733399"/>
          <a:ext cx="4768929" cy="584524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8C77E-8917-4776-89AE-F8793A8CA9AD}">
      <dsp:nvSpPr>
        <dsp:cNvPr id="0" name=""/>
        <dsp:cNvSpPr/>
      </dsp:nvSpPr>
      <dsp:spPr>
        <a:xfrm>
          <a:off x="176818" y="864917"/>
          <a:ext cx="321488" cy="32148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E520A-1C59-405C-B752-4D6B839B8A08}">
      <dsp:nvSpPr>
        <dsp:cNvPr id="0" name=""/>
        <dsp:cNvSpPr/>
      </dsp:nvSpPr>
      <dsp:spPr>
        <a:xfrm>
          <a:off x="675125" y="733399"/>
          <a:ext cx="4093803" cy="58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62" tIns="61862" rIns="61862" bIns="61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Quiz, question, and choice editing</a:t>
          </a:r>
        </a:p>
      </dsp:txBody>
      <dsp:txXfrm>
        <a:off x="675125" y="733399"/>
        <a:ext cx="4093803" cy="584524"/>
      </dsp:txXfrm>
    </dsp:sp>
    <dsp:sp modelId="{A260166C-F2E9-4681-BC32-873463E29063}">
      <dsp:nvSpPr>
        <dsp:cNvPr id="0" name=""/>
        <dsp:cNvSpPr/>
      </dsp:nvSpPr>
      <dsp:spPr>
        <a:xfrm>
          <a:off x="0" y="1464055"/>
          <a:ext cx="4768929" cy="58452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F814D-9B06-44D2-ABCA-89355DE95939}">
      <dsp:nvSpPr>
        <dsp:cNvPr id="0" name=""/>
        <dsp:cNvSpPr/>
      </dsp:nvSpPr>
      <dsp:spPr>
        <a:xfrm>
          <a:off x="176818" y="1595573"/>
          <a:ext cx="321488" cy="32148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386DE-DC6C-4F89-BB8D-B96968CD3BFC}">
      <dsp:nvSpPr>
        <dsp:cNvPr id="0" name=""/>
        <dsp:cNvSpPr/>
      </dsp:nvSpPr>
      <dsp:spPr>
        <a:xfrm>
          <a:off x="675125" y="1464055"/>
          <a:ext cx="4093803" cy="58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62" tIns="61862" rIns="61862" bIns="61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Download report</a:t>
          </a:r>
        </a:p>
      </dsp:txBody>
      <dsp:txXfrm>
        <a:off x="675125" y="1464055"/>
        <a:ext cx="4093803" cy="584524"/>
      </dsp:txXfrm>
    </dsp:sp>
    <dsp:sp modelId="{03C6CBDE-40E0-43DC-9D25-C898ABE01A02}">
      <dsp:nvSpPr>
        <dsp:cNvPr id="0" name=""/>
        <dsp:cNvSpPr/>
      </dsp:nvSpPr>
      <dsp:spPr>
        <a:xfrm>
          <a:off x="0" y="2194710"/>
          <a:ext cx="4768929" cy="5845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A6EF7-0F30-450A-867D-F3B196D8D73C}">
      <dsp:nvSpPr>
        <dsp:cNvPr id="0" name=""/>
        <dsp:cNvSpPr/>
      </dsp:nvSpPr>
      <dsp:spPr>
        <a:xfrm>
          <a:off x="176818" y="2326228"/>
          <a:ext cx="321488" cy="32148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76063-FA12-4CAC-8A66-0A988CD5BA88}">
      <dsp:nvSpPr>
        <dsp:cNvPr id="0" name=""/>
        <dsp:cNvSpPr/>
      </dsp:nvSpPr>
      <dsp:spPr>
        <a:xfrm>
          <a:off x="675125" y="2194710"/>
          <a:ext cx="4093803" cy="58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62" tIns="61862" rIns="61862" bIns="61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Question bank</a:t>
          </a:r>
        </a:p>
      </dsp:txBody>
      <dsp:txXfrm>
        <a:off x="675125" y="2194710"/>
        <a:ext cx="4093803" cy="584524"/>
      </dsp:txXfrm>
    </dsp:sp>
    <dsp:sp modelId="{3B35A6A3-879F-4B25-BE2A-1845D9B8446C}">
      <dsp:nvSpPr>
        <dsp:cNvPr id="0" name=""/>
        <dsp:cNvSpPr/>
      </dsp:nvSpPr>
      <dsp:spPr>
        <a:xfrm>
          <a:off x="0" y="2925366"/>
          <a:ext cx="4768929" cy="5845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3B18D-9A2A-46BA-88E5-A2C65C3D4495}">
      <dsp:nvSpPr>
        <dsp:cNvPr id="0" name=""/>
        <dsp:cNvSpPr/>
      </dsp:nvSpPr>
      <dsp:spPr>
        <a:xfrm>
          <a:off x="176818" y="3056884"/>
          <a:ext cx="321488" cy="32148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74EB7-C992-4CE2-B612-B6CF77712F1A}">
      <dsp:nvSpPr>
        <dsp:cNvPr id="0" name=""/>
        <dsp:cNvSpPr/>
      </dsp:nvSpPr>
      <dsp:spPr>
        <a:xfrm>
          <a:off x="675125" y="2925366"/>
          <a:ext cx="4093803" cy="584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62" tIns="61862" rIns="61862" bIns="61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Sharing quizzes</a:t>
          </a:r>
        </a:p>
      </dsp:txBody>
      <dsp:txXfrm>
        <a:off x="675125" y="2925366"/>
        <a:ext cx="4093803" cy="584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E2CFD-6063-426A-B3C1-D2488C478C6C}">
      <dsp:nvSpPr>
        <dsp:cNvPr id="0" name=""/>
        <dsp:cNvSpPr/>
      </dsp:nvSpPr>
      <dsp:spPr>
        <a:xfrm>
          <a:off x="0" y="0"/>
          <a:ext cx="6986072" cy="61637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E6F50-9AB0-462B-931D-D8C9823EEDA3}">
      <dsp:nvSpPr>
        <dsp:cNvPr id="0" name=""/>
        <dsp:cNvSpPr/>
      </dsp:nvSpPr>
      <dsp:spPr>
        <a:xfrm>
          <a:off x="186454" y="140131"/>
          <a:ext cx="339008" cy="339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1D4FF-DF5C-43C8-99FB-0F27CF480A0F}">
      <dsp:nvSpPr>
        <dsp:cNvPr id="0" name=""/>
        <dsp:cNvSpPr/>
      </dsp:nvSpPr>
      <dsp:spPr>
        <a:xfrm>
          <a:off x="711917" y="1446"/>
          <a:ext cx="6274154" cy="61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33" tIns="65233" rIns="65233" bIns="65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entury Gothic (Body)"/>
            </a:rPr>
            <a:t>Video, Audio &amp; Code Block </a:t>
          </a:r>
        </a:p>
      </dsp:txBody>
      <dsp:txXfrm>
        <a:off x="711917" y="1446"/>
        <a:ext cx="6274154" cy="616378"/>
      </dsp:txXfrm>
    </dsp:sp>
    <dsp:sp modelId="{B7D0145C-9488-435D-A8EB-67B23318FCBC}">
      <dsp:nvSpPr>
        <dsp:cNvPr id="0" name=""/>
        <dsp:cNvSpPr/>
      </dsp:nvSpPr>
      <dsp:spPr>
        <a:xfrm>
          <a:off x="0" y="771919"/>
          <a:ext cx="6986072" cy="616378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8C77E-8917-4776-89AE-F8793A8CA9AD}">
      <dsp:nvSpPr>
        <dsp:cNvPr id="0" name=""/>
        <dsp:cNvSpPr/>
      </dsp:nvSpPr>
      <dsp:spPr>
        <a:xfrm>
          <a:off x="186454" y="910605"/>
          <a:ext cx="339008" cy="3390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E520A-1C59-405C-B752-4D6B839B8A08}">
      <dsp:nvSpPr>
        <dsp:cNvPr id="0" name=""/>
        <dsp:cNvSpPr/>
      </dsp:nvSpPr>
      <dsp:spPr>
        <a:xfrm>
          <a:off x="711917" y="771919"/>
          <a:ext cx="6274154" cy="61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33" tIns="65233" rIns="65233" bIns="65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b="1" kern="1200" dirty="0">
              <a:latin typeface="Century Gothic (Body)"/>
            </a:rPr>
            <a:t>Quiz Rating</a:t>
          </a:r>
          <a:endParaRPr lang="en-US" sz="1900" b="1" kern="1200" dirty="0">
            <a:latin typeface="Century Gothic (Body)"/>
          </a:endParaRPr>
        </a:p>
      </dsp:txBody>
      <dsp:txXfrm>
        <a:off x="711917" y="771919"/>
        <a:ext cx="6274154" cy="616378"/>
      </dsp:txXfrm>
    </dsp:sp>
    <dsp:sp modelId="{A260166C-F2E9-4681-BC32-873463E29063}">
      <dsp:nvSpPr>
        <dsp:cNvPr id="0" name=""/>
        <dsp:cNvSpPr/>
      </dsp:nvSpPr>
      <dsp:spPr>
        <a:xfrm>
          <a:off x="0" y="1542393"/>
          <a:ext cx="6986072" cy="61637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F814D-9B06-44D2-ABCA-89355DE95939}">
      <dsp:nvSpPr>
        <dsp:cNvPr id="0" name=""/>
        <dsp:cNvSpPr/>
      </dsp:nvSpPr>
      <dsp:spPr>
        <a:xfrm>
          <a:off x="179457" y="1681078"/>
          <a:ext cx="353002" cy="3390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386DE-DC6C-4F89-BB8D-B96968CD3BFC}">
      <dsp:nvSpPr>
        <dsp:cNvPr id="0" name=""/>
        <dsp:cNvSpPr/>
      </dsp:nvSpPr>
      <dsp:spPr>
        <a:xfrm>
          <a:off x="711917" y="1542393"/>
          <a:ext cx="6274154" cy="61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33" tIns="65233" rIns="65233" bIns="65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b="1" kern="1200" dirty="0">
              <a:latin typeface="Century Gothic (Body)"/>
            </a:rPr>
            <a:t>Quiz Favorite</a:t>
          </a:r>
          <a:endParaRPr lang="en-US" sz="1900" b="1" kern="1200" dirty="0">
            <a:latin typeface="Century Gothic (Body)"/>
          </a:endParaRPr>
        </a:p>
      </dsp:txBody>
      <dsp:txXfrm>
        <a:off x="711917" y="1542393"/>
        <a:ext cx="6274154" cy="616378"/>
      </dsp:txXfrm>
    </dsp:sp>
    <dsp:sp modelId="{03C6CBDE-40E0-43DC-9D25-C898ABE01A02}">
      <dsp:nvSpPr>
        <dsp:cNvPr id="0" name=""/>
        <dsp:cNvSpPr/>
      </dsp:nvSpPr>
      <dsp:spPr>
        <a:xfrm>
          <a:off x="0" y="2312866"/>
          <a:ext cx="6986072" cy="616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A6EF7-0F30-450A-867D-F3B196D8D73C}">
      <dsp:nvSpPr>
        <dsp:cNvPr id="0" name=""/>
        <dsp:cNvSpPr/>
      </dsp:nvSpPr>
      <dsp:spPr>
        <a:xfrm>
          <a:off x="186454" y="2451552"/>
          <a:ext cx="339008" cy="3390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76063-FA12-4CAC-8A66-0A988CD5BA88}">
      <dsp:nvSpPr>
        <dsp:cNvPr id="0" name=""/>
        <dsp:cNvSpPr/>
      </dsp:nvSpPr>
      <dsp:spPr>
        <a:xfrm>
          <a:off x="711917" y="2312866"/>
          <a:ext cx="6274154" cy="61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33" tIns="65233" rIns="65233" bIns="65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entury Gothic (Body)"/>
            </a:rPr>
            <a:t>User Management</a:t>
          </a:r>
        </a:p>
      </dsp:txBody>
      <dsp:txXfrm>
        <a:off x="711917" y="2312866"/>
        <a:ext cx="6274154" cy="616378"/>
      </dsp:txXfrm>
    </dsp:sp>
    <dsp:sp modelId="{3B35A6A3-879F-4B25-BE2A-1845D9B8446C}">
      <dsp:nvSpPr>
        <dsp:cNvPr id="0" name=""/>
        <dsp:cNvSpPr/>
      </dsp:nvSpPr>
      <dsp:spPr>
        <a:xfrm>
          <a:off x="0" y="3083340"/>
          <a:ext cx="6986072" cy="6163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3B18D-9A2A-46BA-88E5-A2C65C3D4495}">
      <dsp:nvSpPr>
        <dsp:cNvPr id="0" name=""/>
        <dsp:cNvSpPr/>
      </dsp:nvSpPr>
      <dsp:spPr>
        <a:xfrm>
          <a:off x="158245" y="3191694"/>
          <a:ext cx="395426" cy="3996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74EB7-C992-4CE2-B612-B6CF77712F1A}">
      <dsp:nvSpPr>
        <dsp:cNvPr id="0" name=""/>
        <dsp:cNvSpPr/>
      </dsp:nvSpPr>
      <dsp:spPr>
        <a:xfrm>
          <a:off x="711917" y="3083340"/>
          <a:ext cx="6274154" cy="61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33" tIns="65233" rIns="65233" bIns="65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b="1" kern="1200" dirty="0">
              <a:latin typeface="Century Gothic (Body)"/>
            </a:rPr>
            <a:t>Stream Management</a:t>
          </a:r>
          <a:endParaRPr lang="en-US" sz="1900" b="1" kern="1200" dirty="0">
            <a:latin typeface="Century Gothic (Body)"/>
          </a:endParaRPr>
        </a:p>
      </dsp:txBody>
      <dsp:txXfrm>
        <a:off x="711917" y="3083340"/>
        <a:ext cx="6274154" cy="616378"/>
      </dsp:txXfrm>
    </dsp:sp>
    <dsp:sp modelId="{BFD095BB-2683-4BCB-9E1A-82C1FC6118CD}">
      <dsp:nvSpPr>
        <dsp:cNvPr id="0" name=""/>
        <dsp:cNvSpPr/>
      </dsp:nvSpPr>
      <dsp:spPr>
        <a:xfrm>
          <a:off x="0" y="3853813"/>
          <a:ext cx="6986072" cy="616378"/>
        </a:xfrm>
        <a:prstGeom prst="roundRect">
          <a:avLst>
            <a:gd name="adj" fmla="val 10000"/>
          </a:avLst>
        </a:prstGeom>
        <a:solidFill>
          <a:srgbClr val="0E577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1826D-021B-4404-AB43-E05C24C94576}">
      <dsp:nvSpPr>
        <dsp:cNvPr id="0" name=""/>
        <dsp:cNvSpPr/>
      </dsp:nvSpPr>
      <dsp:spPr>
        <a:xfrm>
          <a:off x="186454" y="3992498"/>
          <a:ext cx="339008" cy="33900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142E9-6B6A-4E43-9754-C6790AE6A151}">
      <dsp:nvSpPr>
        <dsp:cNvPr id="0" name=""/>
        <dsp:cNvSpPr/>
      </dsp:nvSpPr>
      <dsp:spPr>
        <a:xfrm>
          <a:off x="711917" y="3853813"/>
          <a:ext cx="6274154" cy="61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33" tIns="65233" rIns="65233" bIns="652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entury Gothic (Body)"/>
            </a:rPr>
            <a:t>Image Preview</a:t>
          </a:r>
        </a:p>
      </dsp:txBody>
      <dsp:txXfrm>
        <a:off x="711917" y="3853813"/>
        <a:ext cx="6274154" cy="616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7E3DC7-1193-46E4-9C54-FFF6C89ACA15}" type="datetime1">
              <a:rPr lang="fr-CA" smtClean="0"/>
              <a:t>2022-01-26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EC6F3-A169-48F6-A9FC-AA043834EC47}" type="datetime1">
              <a:rPr lang="fr-CA" noProof="0" smtClean="0"/>
              <a:t>2022-01-26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Modifier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CA" noProof="0" smtClean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99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3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7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BackBone</a:t>
            </a:r>
            <a:r>
              <a:rPr lang="fr-FR" baseline="0" dirty="0"/>
              <a:t> – </a:t>
            </a:r>
            <a:r>
              <a:rPr lang="fr-FR" baseline="0" dirty="0" err="1"/>
              <a:t>WebSocket</a:t>
            </a:r>
            <a:r>
              <a:rPr lang="fr-FR" baseline="0" dirty="0"/>
              <a:t> </a:t>
            </a:r>
            <a:r>
              <a:rPr lang="fr-FR" baseline="0" dirty="0" err="1"/>
              <a:t>implementation</a:t>
            </a:r>
            <a:endParaRPr lang="fr-FR" dirty="0"/>
          </a:p>
          <a:p>
            <a:r>
              <a:rPr lang="fr-FR" dirty="0" err="1"/>
              <a:t>Authentication</a:t>
            </a:r>
            <a:r>
              <a:rPr lang="fr-FR" dirty="0"/>
              <a:t>(</a:t>
            </a:r>
            <a:r>
              <a:rPr lang="fr-FR" dirty="0" err="1"/>
              <a:t>security</a:t>
            </a:r>
            <a:r>
              <a:rPr lang="fr-FR" dirty="0"/>
              <a:t>)</a:t>
            </a:r>
          </a:p>
          <a:p>
            <a:r>
              <a:rPr lang="fr-FR" dirty="0"/>
              <a:t>Quiz </a:t>
            </a:r>
            <a:r>
              <a:rPr lang="fr-FR" dirty="0" err="1"/>
              <a:t>Creation</a:t>
            </a:r>
            <a:endParaRPr lang="fr-FR" dirty="0"/>
          </a:p>
          <a:p>
            <a:r>
              <a:rPr lang="fr-FR" dirty="0"/>
              <a:t>Game</a:t>
            </a:r>
            <a:r>
              <a:rPr lang="fr-FR" baseline="0" dirty="0"/>
              <a:t> Play</a:t>
            </a:r>
          </a:p>
          <a:p>
            <a:r>
              <a:rPr lang="fr-FR" baseline="0" dirty="0"/>
              <a:t>Admin portal to manage </a:t>
            </a:r>
            <a:r>
              <a:rPr lang="fr-FR" baseline="0" dirty="0" err="1"/>
              <a:t>users</a:t>
            </a:r>
            <a:endParaRPr lang="fr-F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Report </a:t>
            </a:r>
            <a:r>
              <a:rPr lang="fr-FR" baseline="0" dirty="0" err="1"/>
              <a:t>Generation</a:t>
            </a:r>
            <a:r>
              <a:rPr lang="fr-FR" baseline="0" dirty="0"/>
              <a:t> - UI</a:t>
            </a:r>
          </a:p>
          <a:p>
            <a:endParaRPr lang="fr-FR" baseline="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66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onmore</a:t>
            </a:r>
            <a:r>
              <a:rPr lang="fr-FR" baseline="0" dirty="0"/>
              <a:t> </a:t>
            </a:r>
            <a:r>
              <a:rPr lang="fr-FR" baseline="0" dirty="0" err="1"/>
              <a:t>categories</a:t>
            </a:r>
            <a:endParaRPr lang="fr-FR" baseline="0" dirty="0"/>
          </a:p>
          <a:p>
            <a:r>
              <a:rPr lang="fr-FR" baseline="0" dirty="0"/>
              <a:t>Trainer </a:t>
            </a:r>
            <a:r>
              <a:rPr lang="fr-FR" baseline="0" dirty="0" err="1"/>
              <a:t>can</a:t>
            </a:r>
            <a:r>
              <a:rPr lang="fr-FR" baseline="0" dirty="0"/>
              <a:t> </a:t>
            </a:r>
            <a:r>
              <a:rPr lang="fr-FR" baseline="0" dirty="0" err="1"/>
              <a:t>now</a:t>
            </a:r>
            <a:r>
              <a:rPr lang="fr-FR" baseline="0" dirty="0"/>
              <a:t> </a:t>
            </a:r>
            <a:r>
              <a:rPr lang="fr-FR" baseline="0" dirty="0" err="1"/>
              <a:t>terminate</a:t>
            </a:r>
            <a:r>
              <a:rPr lang="fr-FR" baseline="0" dirty="0"/>
              <a:t> quiz in the middle of </a:t>
            </a:r>
            <a:r>
              <a:rPr lang="fr-FR" baseline="0" dirty="0" err="1"/>
              <a:t>game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2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32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09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86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5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onmore</a:t>
            </a:r>
            <a:r>
              <a:rPr lang="fr-FR" baseline="0" dirty="0"/>
              <a:t> </a:t>
            </a:r>
            <a:r>
              <a:rPr lang="fr-FR" baseline="0" dirty="0" err="1"/>
              <a:t>categories</a:t>
            </a:r>
            <a:endParaRPr lang="fr-FR" baseline="0" dirty="0"/>
          </a:p>
          <a:p>
            <a:r>
              <a:rPr lang="fr-FR" baseline="0" dirty="0"/>
              <a:t>Trainer </a:t>
            </a:r>
            <a:r>
              <a:rPr lang="fr-FR" baseline="0" dirty="0" err="1"/>
              <a:t>can</a:t>
            </a:r>
            <a:r>
              <a:rPr lang="fr-FR" baseline="0" dirty="0"/>
              <a:t> </a:t>
            </a:r>
            <a:r>
              <a:rPr lang="fr-FR" baseline="0" dirty="0" err="1"/>
              <a:t>now</a:t>
            </a:r>
            <a:r>
              <a:rPr lang="fr-FR" baseline="0" dirty="0"/>
              <a:t> </a:t>
            </a:r>
            <a:r>
              <a:rPr lang="fr-FR" baseline="0" dirty="0" err="1"/>
              <a:t>terminate</a:t>
            </a:r>
            <a:r>
              <a:rPr lang="fr-FR" baseline="0" dirty="0"/>
              <a:t> quiz in the middle of </a:t>
            </a:r>
            <a:r>
              <a:rPr lang="fr-FR" baseline="0" dirty="0" err="1"/>
              <a:t>game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72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54879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7883180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6201958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51301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de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050250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de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votre photo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401240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256773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CA" noProof="0"/>
          </a:p>
        </p:txBody>
      </p:sp>
      <p:sp>
        <p:nvSpPr>
          <p:cNvPr id="11" name="Forme libre 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CA" noProof="0"/>
          </a:p>
        </p:txBody>
      </p:sp>
      <p:sp>
        <p:nvSpPr>
          <p:cNvPr id="13" name="Forme lib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CA" noProof="0"/>
          </a:p>
        </p:txBody>
      </p:sp>
      <p:sp>
        <p:nvSpPr>
          <p:cNvPr id="14" name="Forme lib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CA" noProof="0"/>
          </a:p>
        </p:txBody>
      </p:sp>
      <p:sp>
        <p:nvSpPr>
          <p:cNvPr id="15" name="Forme libre 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1138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de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706674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CA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CA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75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votre photo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CA" noProof="0"/>
              <a:t>Entrez votre légende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803534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8396243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54029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2959891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34924186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90236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90557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CA" noProof="0" smtClean="0"/>
              <a:pPr rtl="0"/>
              <a:t>‹#›</a:t>
            </a:fld>
            <a:endParaRPr lang="fr-CA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9" name="Rectangle : Coins arrondis 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7934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62" r:id="rId18"/>
    <p:sldLayoutId id="2147483663" r:id="rId19"/>
    <p:sldLayoutId id="2147483660" r:id="rId20"/>
    <p:sldLayoutId id="2147483650" r:id="rId21"/>
    <p:sldLayoutId id="2147483652" r:id="rId22"/>
    <p:sldLayoutId id="2147483656" r:id="rId23"/>
    <p:sldLayoutId id="2147483657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81" y="0"/>
            <a:ext cx="94364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F65CFACF-52D7-4907-8D69-A800395E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26" y="327173"/>
            <a:ext cx="8870820" cy="1215548"/>
          </a:xfrm>
        </p:spPr>
        <p:txBody>
          <a:bodyPr>
            <a:normAutofit/>
          </a:bodyPr>
          <a:lstStyle/>
          <a:p>
            <a:r>
              <a:rPr lang="en-US" sz="4000" dirty="0"/>
              <a:t>Development Roadmap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ABFAF84-FE4D-412D-BCDA-6F2654914EE9}"/>
              </a:ext>
            </a:extLst>
          </p:cNvPr>
          <p:cNvGrpSpPr/>
          <p:nvPr/>
        </p:nvGrpSpPr>
        <p:grpSpPr>
          <a:xfrm>
            <a:off x="341689" y="2756144"/>
            <a:ext cx="11274136" cy="2594804"/>
            <a:chOff x="-2079205" y="1958111"/>
            <a:chExt cx="14885582" cy="3168073"/>
          </a:xfrm>
        </p:grpSpPr>
        <p:sp>
          <p:nvSpPr>
            <p:cNvPr id="144" name="Freeform: Shape 46">
              <a:extLst>
                <a:ext uri="{FF2B5EF4-FFF2-40B4-BE49-F238E27FC236}">
                  <a16:creationId xmlns:a16="http://schemas.microsoft.com/office/drawing/2014/main" id="{8074FFCF-0275-4822-9FA6-E1456FC1F0E8}"/>
                </a:ext>
              </a:extLst>
            </p:cNvPr>
            <p:cNvSpPr/>
            <p:nvPr/>
          </p:nvSpPr>
          <p:spPr>
            <a:xfrm>
              <a:off x="5910696" y="1958111"/>
              <a:ext cx="1016000" cy="3168073"/>
            </a:xfrm>
            <a:custGeom>
              <a:avLst/>
              <a:gdLst>
                <a:gd name="connsiteX0" fmla="*/ 1016000 w 1016000"/>
                <a:gd name="connsiteY0" fmla="*/ 0 h 3168073"/>
                <a:gd name="connsiteX1" fmla="*/ 508000 w 1016000"/>
                <a:gd name="connsiteY1" fmla="*/ 0 h 3168073"/>
                <a:gd name="connsiteX2" fmla="*/ 0 w 1016000"/>
                <a:gd name="connsiteY2" fmla="*/ 508000 h 3168073"/>
                <a:gd name="connsiteX3" fmla="*/ 0 w 1016000"/>
                <a:gd name="connsiteY3" fmla="*/ 661269 h 3168073"/>
                <a:gd name="connsiteX4" fmla="*/ 0 w 1016000"/>
                <a:gd name="connsiteY4" fmla="*/ 2152073 h 3168073"/>
                <a:gd name="connsiteX5" fmla="*/ 0 w 1016000"/>
                <a:gd name="connsiteY5" fmla="*/ 3168073 h 3168073"/>
                <a:gd name="connsiteX6" fmla="*/ 508000 w 1016000"/>
                <a:gd name="connsiteY6" fmla="*/ 3168073 h 3168073"/>
                <a:gd name="connsiteX7" fmla="*/ 1016000 w 1016000"/>
                <a:gd name="connsiteY7" fmla="*/ 2660073 h 316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6000" h="3168073">
                  <a:moveTo>
                    <a:pt x="1016000" y="0"/>
                  </a:moveTo>
                  <a:lnTo>
                    <a:pt x="508000" y="0"/>
                  </a:lnTo>
                  <a:cubicBezTo>
                    <a:pt x="227439" y="0"/>
                    <a:pt x="0" y="227439"/>
                    <a:pt x="0" y="508000"/>
                  </a:cubicBezTo>
                  <a:lnTo>
                    <a:pt x="0" y="661269"/>
                  </a:lnTo>
                  <a:lnTo>
                    <a:pt x="0" y="2152073"/>
                  </a:lnTo>
                  <a:lnTo>
                    <a:pt x="0" y="3168073"/>
                  </a:lnTo>
                  <a:lnTo>
                    <a:pt x="508000" y="3168073"/>
                  </a:lnTo>
                  <a:cubicBezTo>
                    <a:pt x="788561" y="3168073"/>
                    <a:pt x="1016000" y="2940634"/>
                    <a:pt x="1016000" y="2660073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B72A903-CF24-49C0-9B6E-8DD74F3AEDF4}"/>
                </a:ext>
              </a:extLst>
            </p:cNvPr>
            <p:cNvSpPr/>
            <p:nvPr/>
          </p:nvSpPr>
          <p:spPr>
            <a:xfrm flipV="1">
              <a:off x="5326495" y="4110179"/>
              <a:ext cx="584200" cy="1015998"/>
            </a:xfrm>
            <a:prstGeom prst="rect">
              <a:avLst/>
            </a:prstGeom>
            <a:solidFill>
              <a:srgbClr val="F7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7782890-FEDA-4032-A8E8-1F083F5C69DA}"/>
                </a:ext>
              </a:extLst>
            </p:cNvPr>
            <p:cNvSpPr/>
            <p:nvPr/>
          </p:nvSpPr>
          <p:spPr>
            <a:xfrm>
              <a:off x="3126220" y="1958111"/>
              <a:ext cx="674255" cy="1015998"/>
            </a:xfrm>
            <a:prstGeom prst="rect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45">
              <a:extLst>
                <a:ext uri="{FF2B5EF4-FFF2-40B4-BE49-F238E27FC236}">
                  <a16:creationId xmlns:a16="http://schemas.microsoft.com/office/drawing/2014/main" id="{5C9DBAC0-57AE-4395-9BCF-0CE0273F3E42}"/>
                </a:ext>
              </a:extLst>
            </p:cNvPr>
            <p:cNvSpPr/>
            <p:nvPr/>
          </p:nvSpPr>
          <p:spPr>
            <a:xfrm flipH="1">
              <a:off x="3800475" y="1958111"/>
              <a:ext cx="1016000" cy="3168073"/>
            </a:xfrm>
            <a:custGeom>
              <a:avLst/>
              <a:gdLst>
                <a:gd name="connsiteX0" fmla="*/ 1016000 w 1016000"/>
                <a:gd name="connsiteY0" fmla="*/ 0 h 3168073"/>
                <a:gd name="connsiteX1" fmla="*/ 508000 w 1016000"/>
                <a:gd name="connsiteY1" fmla="*/ 0 h 3168073"/>
                <a:gd name="connsiteX2" fmla="*/ 0 w 1016000"/>
                <a:gd name="connsiteY2" fmla="*/ 508000 h 3168073"/>
                <a:gd name="connsiteX3" fmla="*/ 0 w 1016000"/>
                <a:gd name="connsiteY3" fmla="*/ 661269 h 3168073"/>
                <a:gd name="connsiteX4" fmla="*/ 0 w 1016000"/>
                <a:gd name="connsiteY4" fmla="*/ 2152073 h 3168073"/>
                <a:gd name="connsiteX5" fmla="*/ 0 w 1016000"/>
                <a:gd name="connsiteY5" fmla="*/ 3168073 h 3168073"/>
                <a:gd name="connsiteX6" fmla="*/ 508000 w 1016000"/>
                <a:gd name="connsiteY6" fmla="*/ 3168073 h 3168073"/>
                <a:gd name="connsiteX7" fmla="*/ 1016000 w 1016000"/>
                <a:gd name="connsiteY7" fmla="*/ 2660073 h 316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6000" h="3168073">
                  <a:moveTo>
                    <a:pt x="1016000" y="0"/>
                  </a:moveTo>
                  <a:lnTo>
                    <a:pt x="508000" y="0"/>
                  </a:lnTo>
                  <a:cubicBezTo>
                    <a:pt x="227439" y="0"/>
                    <a:pt x="0" y="227439"/>
                    <a:pt x="0" y="508000"/>
                  </a:cubicBezTo>
                  <a:lnTo>
                    <a:pt x="0" y="661269"/>
                  </a:lnTo>
                  <a:lnTo>
                    <a:pt x="0" y="2152073"/>
                  </a:lnTo>
                  <a:lnTo>
                    <a:pt x="0" y="3168073"/>
                  </a:lnTo>
                  <a:lnTo>
                    <a:pt x="508000" y="3168073"/>
                  </a:lnTo>
                  <a:cubicBezTo>
                    <a:pt x="788561" y="3168073"/>
                    <a:pt x="1016000" y="2940634"/>
                    <a:pt x="1016000" y="2660073"/>
                  </a:cubicBez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: Shape 12">
              <a:extLst>
                <a:ext uri="{FF2B5EF4-FFF2-40B4-BE49-F238E27FC236}">
                  <a16:creationId xmlns:a16="http://schemas.microsoft.com/office/drawing/2014/main" id="{CCE2408E-01F5-4D48-97C8-4E8303572B64}"/>
                </a:ext>
              </a:extLst>
            </p:cNvPr>
            <p:cNvSpPr/>
            <p:nvPr/>
          </p:nvSpPr>
          <p:spPr>
            <a:xfrm>
              <a:off x="674255" y="1958111"/>
              <a:ext cx="2032000" cy="3168073"/>
            </a:xfrm>
            <a:custGeom>
              <a:avLst/>
              <a:gdLst>
                <a:gd name="connsiteX0" fmla="*/ 1524000 w 2032000"/>
                <a:gd name="connsiteY0" fmla="*/ 0 h 3168073"/>
                <a:gd name="connsiteX1" fmla="*/ 2032000 w 2032000"/>
                <a:gd name="connsiteY1" fmla="*/ 0 h 3168073"/>
                <a:gd name="connsiteX2" fmla="*/ 2032000 w 2032000"/>
                <a:gd name="connsiteY2" fmla="*/ 2660073 h 3168073"/>
                <a:gd name="connsiteX3" fmla="*/ 1524000 w 2032000"/>
                <a:gd name="connsiteY3" fmla="*/ 3168073 h 3168073"/>
                <a:gd name="connsiteX4" fmla="*/ 1016000 w 2032000"/>
                <a:gd name="connsiteY4" fmla="*/ 3168073 h 3168073"/>
                <a:gd name="connsiteX5" fmla="*/ 1016000 w 2032000"/>
                <a:gd name="connsiteY5" fmla="*/ 3168073 h 3168073"/>
                <a:gd name="connsiteX6" fmla="*/ 0 w 2032000"/>
                <a:gd name="connsiteY6" fmla="*/ 3168073 h 3168073"/>
                <a:gd name="connsiteX7" fmla="*/ 0 w 2032000"/>
                <a:gd name="connsiteY7" fmla="*/ 2152073 h 3168073"/>
                <a:gd name="connsiteX8" fmla="*/ 1016000 w 2032000"/>
                <a:gd name="connsiteY8" fmla="*/ 2152073 h 3168073"/>
                <a:gd name="connsiteX9" fmla="*/ 1016000 w 2032000"/>
                <a:gd name="connsiteY9" fmla="*/ 508000 h 3168073"/>
                <a:gd name="connsiteX10" fmla="*/ 1524000 w 2032000"/>
                <a:gd name="connsiteY10" fmla="*/ 0 h 316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000" h="3168073">
                  <a:moveTo>
                    <a:pt x="1524000" y="0"/>
                  </a:moveTo>
                  <a:lnTo>
                    <a:pt x="2032000" y="0"/>
                  </a:lnTo>
                  <a:lnTo>
                    <a:pt x="2032000" y="2660073"/>
                  </a:lnTo>
                  <a:cubicBezTo>
                    <a:pt x="2032000" y="2940634"/>
                    <a:pt x="1804561" y="3168073"/>
                    <a:pt x="1524000" y="3168073"/>
                  </a:cubicBezTo>
                  <a:lnTo>
                    <a:pt x="1016000" y="3168073"/>
                  </a:lnTo>
                  <a:lnTo>
                    <a:pt x="1016000" y="3168073"/>
                  </a:lnTo>
                  <a:lnTo>
                    <a:pt x="0" y="3168073"/>
                  </a:lnTo>
                  <a:lnTo>
                    <a:pt x="0" y="2152073"/>
                  </a:lnTo>
                  <a:lnTo>
                    <a:pt x="1016000" y="2152073"/>
                  </a:lnTo>
                  <a:lnTo>
                    <a:pt x="1016000" y="508000"/>
                  </a:lnTo>
                  <a:cubicBezTo>
                    <a:pt x="1016000" y="227439"/>
                    <a:pt x="1243439" y="0"/>
                    <a:pt x="1524000" y="0"/>
                  </a:cubicBezTo>
                  <a:close/>
                </a:path>
              </a:pathLst>
            </a:custGeom>
            <a:solidFill>
              <a:srgbClr val="F7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Rounded 8">
              <a:extLst>
                <a:ext uri="{FF2B5EF4-FFF2-40B4-BE49-F238E27FC236}">
                  <a16:creationId xmlns:a16="http://schemas.microsoft.com/office/drawing/2014/main" id="{6BF54D3A-01C2-49B1-81C7-D5430D376106}"/>
                </a:ext>
              </a:extLst>
            </p:cNvPr>
            <p:cNvSpPr/>
            <p:nvPr/>
          </p:nvSpPr>
          <p:spPr>
            <a:xfrm flipV="1">
              <a:off x="-2079205" y="4110179"/>
              <a:ext cx="3769461" cy="1015999"/>
            </a:xfrm>
            <a:prstGeom prst="round1Rect">
              <a:avLst>
                <a:gd name="adj" fmla="val 50000"/>
              </a:avLst>
            </a:prstGeom>
            <a:solidFill>
              <a:srgbClr val="F4A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4B38916-0EFE-4FD4-96BB-F3CA3B3048B1}"/>
                </a:ext>
              </a:extLst>
            </p:cNvPr>
            <p:cNvGrpSpPr/>
            <p:nvPr/>
          </p:nvGrpSpPr>
          <p:grpSpPr>
            <a:xfrm>
              <a:off x="2706255" y="1958111"/>
              <a:ext cx="1094220" cy="1015999"/>
              <a:chOff x="2706255" y="1958111"/>
              <a:chExt cx="1094220" cy="1015999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20B7F7E-CAAE-4963-8D06-E65DA4AC28CE}"/>
                  </a:ext>
                </a:extLst>
              </p:cNvPr>
              <p:cNvSpPr/>
              <p:nvPr/>
            </p:nvSpPr>
            <p:spPr>
              <a:xfrm>
                <a:off x="2706255" y="1958111"/>
                <a:ext cx="674255" cy="1015998"/>
              </a:xfrm>
              <a:prstGeom prst="rect">
                <a:avLst/>
              </a:prstGeom>
              <a:solidFill>
                <a:srgbClr val="F7C0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: Top Corners Rounded 16">
                <a:extLst>
                  <a:ext uri="{FF2B5EF4-FFF2-40B4-BE49-F238E27FC236}">
                    <a16:creationId xmlns:a16="http://schemas.microsoft.com/office/drawing/2014/main" id="{B575093B-CFDD-4DB5-8491-F1890379B33D}"/>
                  </a:ext>
                </a:extLst>
              </p:cNvPr>
              <p:cNvSpPr/>
              <p:nvPr/>
            </p:nvSpPr>
            <p:spPr>
              <a:xfrm flipH="1">
                <a:off x="2706255" y="1958111"/>
                <a:ext cx="1094220" cy="101599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4A7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9A63645-0345-4A3C-A456-8F8C10BE50C9}"/>
                </a:ext>
              </a:extLst>
            </p:cNvPr>
            <p:cNvSpPr/>
            <p:nvPr/>
          </p:nvSpPr>
          <p:spPr>
            <a:xfrm flipV="1">
              <a:off x="4816476" y="4110179"/>
              <a:ext cx="584200" cy="1015998"/>
            </a:xfrm>
            <a:prstGeom prst="rect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Top Corners Rounded 43">
              <a:extLst>
                <a:ext uri="{FF2B5EF4-FFF2-40B4-BE49-F238E27FC236}">
                  <a16:creationId xmlns:a16="http://schemas.microsoft.com/office/drawing/2014/main" id="{87D841CB-0B5C-4F32-AC1A-2165016D366D}"/>
                </a:ext>
              </a:extLst>
            </p:cNvPr>
            <p:cNvSpPr/>
            <p:nvPr/>
          </p:nvSpPr>
          <p:spPr>
            <a:xfrm flipH="1" flipV="1">
              <a:off x="4816475" y="4110178"/>
              <a:ext cx="1094220" cy="10159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14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DA61C76-781E-47A5-A8C4-1D90085D19C1}"/>
                </a:ext>
              </a:extLst>
            </p:cNvPr>
            <p:cNvSpPr/>
            <p:nvPr/>
          </p:nvSpPr>
          <p:spPr>
            <a:xfrm>
              <a:off x="7346662" y="1958111"/>
              <a:ext cx="674255" cy="1015998"/>
            </a:xfrm>
            <a:prstGeom prst="rect">
              <a:avLst/>
            </a:pr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9AF55D4-CFB7-42F5-8EC8-ADFFF569347F}"/>
                </a:ext>
              </a:extLst>
            </p:cNvPr>
            <p:cNvGrpSpPr/>
            <p:nvPr/>
          </p:nvGrpSpPr>
          <p:grpSpPr>
            <a:xfrm>
              <a:off x="6926697" y="1958111"/>
              <a:ext cx="1094220" cy="1015999"/>
              <a:chOff x="2706255" y="1958111"/>
              <a:chExt cx="1094220" cy="1015999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4D7AD0F-17AF-4E97-8394-867BA1EDE1E5}"/>
                  </a:ext>
                </a:extLst>
              </p:cNvPr>
              <p:cNvSpPr/>
              <p:nvPr/>
            </p:nvSpPr>
            <p:spPr>
              <a:xfrm>
                <a:off x="2706255" y="1958111"/>
                <a:ext cx="674255" cy="1015998"/>
              </a:xfrm>
              <a:prstGeom prst="rect">
                <a:avLst/>
              </a:prstGeom>
              <a:solidFill>
                <a:srgbClr val="F7C0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Top Corners Rounded 55">
                <a:extLst>
                  <a:ext uri="{FF2B5EF4-FFF2-40B4-BE49-F238E27FC236}">
                    <a16:creationId xmlns:a16="http://schemas.microsoft.com/office/drawing/2014/main" id="{E7F9D835-61BF-43EA-B905-70F84993DDCF}"/>
                  </a:ext>
                </a:extLst>
              </p:cNvPr>
              <p:cNvSpPr/>
              <p:nvPr/>
            </p:nvSpPr>
            <p:spPr>
              <a:xfrm flipH="1">
                <a:off x="2706255" y="1958111"/>
                <a:ext cx="1094220" cy="101599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4A7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Freeform: Shape 56">
              <a:extLst>
                <a:ext uri="{FF2B5EF4-FFF2-40B4-BE49-F238E27FC236}">
                  <a16:creationId xmlns:a16="http://schemas.microsoft.com/office/drawing/2014/main" id="{A067E0D3-676B-48A3-8E91-072664B694D9}"/>
                </a:ext>
              </a:extLst>
            </p:cNvPr>
            <p:cNvSpPr/>
            <p:nvPr/>
          </p:nvSpPr>
          <p:spPr>
            <a:xfrm flipH="1">
              <a:off x="8020917" y="1958111"/>
              <a:ext cx="2032000" cy="3168073"/>
            </a:xfrm>
            <a:custGeom>
              <a:avLst/>
              <a:gdLst>
                <a:gd name="connsiteX0" fmla="*/ 1524000 w 2032000"/>
                <a:gd name="connsiteY0" fmla="*/ 0 h 3168073"/>
                <a:gd name="connsiteX1" fmla="*/ 2032000 w 2032000"/>
                <a:gd name="connsiteY1" fmla="*/ 0 h 3168073"/>
                <a:gd name="connsiteX2" fmla="*/ 2032000 w 2032000"/>
                <a:gd name="connsiteY2" fmla="*/ 2660073 h 3168073"/>
                <a:gd name="connsiteX3" fmla="*/ 1524000 w 2032000"/>
                <a:gd name="connsiteY3" fmla="*/ 3168073 h 3168073"/>
                <a:gd name="connsiteX4" fmla="*/ 1016000 w 2032000"/>
                <a:gd name="connsiteY4" fmla="*/ 3168073 h 3168073"/>
                <a:gd name="connsiteX5" fmla="*/ 1016000 w 2032000"/>
                <a:gd name="connsiteY5" fmla="*/ 3168073 h 3168073"/>
                <a:gd name="connsiteX6" fmla="*/ 0 w 2032000"/>
                <a:gd name="connsiteY6" fmla="*/ 3168073 h 3168073"/>
                <a:gd name="connsiteX7" fmla="*/ 0 w 2032000"/>
                <a:gd name="connsiteY7" fmla="*/ 2152073 h 3168073"/>
                <a:gd name="connsiteX8" fmla="*/ 1016000 w 2032000"/>
                <a:gd name="connsiteY8" fmla="*/ 2152073 h 3168073"/>
                <a:gd name="connsiteX9" fmla="*/ 1016000 w 2032000"/>
                <a:gd name="connsiteY9" fmla="*/ 508000 h 3168073"/>
                <a:gd name="connsiteX10" fmla="*/ 1524000 w 2032000"/>
                <a:gd name="connsiteY10" fmla="*/ 0 h 316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000" h="3168073">
                  <a:moveTo>
                    <a:pt x="1524000" y="0"/>
                  </a:moveTo>
                  <a:lnTo>
                    <a:pt x="2032000" y="0"/>
                  </a:lnTo>
                  <a:lnTo>
                    <a:pt x="2032000" y="2660073"/>
                  </a:lnTo>
                  <a:cubicBezTo>
                    <a:pt x="2032000" y="2940634"/>
                    <a:pt x="1804561" y="3168073"/>
                    <a:pt x="1524000" y="3168073"/>
                  </a:cubicBezTo>
                  <a:lnTo>
                    <a:pt x="1016000" y="3168073"/>
                  </a:lnTo>
                  <a:lnTo>
                    <a:pt x="1016000" y="3168073"/>
                  </a:lnTo>
                  <a:lnTo>
                    <a:pt x="0" y="3168073"/>
                  </a:lnTo>
                  <a:lnTo>
                    <a:pt x="0" y="2152073"/>
                  </a:lnTo>
                  <a:lnTo>
                    <a:pt x="1016000" y="2152073"/>
                  </a:lnTo>
                  <a:lnTo>
                    <a:pt x="1016000" y="508000"/>
                  </a:lnTo>
                  <a:cubicBezTo>
                    <a:pt x="1016000" y="227439"/>
                    <a:pt x="1243439" y="0"/>
                    <a:pt x="1524000" y="0"/>
                  </a:cubicBezTo>
                  <a:close/>
                </a:path>
              </a:pathLst>
            </a:custGeom>
            <a:solidFill>
              <a:srgbClr val="357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Rounded 57">
              <a:extLst>
                <a:ext uri="{FF2B5EF4-FFF2-40B4-BE49-F238E27FC236}">
                  <a16:creationId xmlns:a16="http://schemas.microsoft.com/office/drawing/2014/main" id="{63ADC388-6545-47E7-A368-19A0FDAC84E3}"/>
                </a:ext>
              </a:extLst>
            </p:cNvPr>
            <p:cNvSpPr/>
            <p:nvPr/>
          </p:nvSpPr>
          <p:spPr>
            <a:xfrm flipH="1" flipV="1">
              <a:off x="9036916" y="4110179"/>
              <a:ext cx="3769461" cy="1015999"/>
            </a:xfrm>
            <a:prstGeom prst="round1Rect">
              <a:avLst>
                <a:gd name="adj" fmla="val 50000"/>
              </a:avLst>
            </a:prstGeom>
            <a:solidFill>
              <a:srgbClr val="114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DB91E7B-FF16-4624-B52D-D496B0E92E87}"/>
              </a:ext>
            </a:extLst>
          </p:cNvPr>
          <p:cNvSpPr txBox="1"/>
          <p:nvPr/>
        </p:nvSpPr>
        <p:spPr>
          <a:xfrm>
            <a:off x="616285" y="3691150"/>
            <a:ext cx="272455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Brainstorming and Ideation</a:t>
            </a:r>
          </a:p>
          <a:p>
            <a:r>
              <a:rPr lang="en-US" sz="1400" dirty="0"/>
              <a:t>1–Nov–2019 to 10–Nov-2019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6BB89E5-38F9-4DC1-88CC-D059B518D889}"/>
              </a:ext>
            </a:extLst>
          </p:cNvPr>
          <p:cNvSpPr txBox="1"/>
          <p:nvPr/>
        </p:nvSpPr>
        <p:spPr>
          <a:xfrm>
            <a:off x="9064974" y="3692805"/>
            <a:ext cx="27820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Product Delivery </a:t>
            </a:r>
          </a:p>
          <a:p>
            <a:r>
              <a:rPr lang="en-US" sz="1400" dirty="0"/>
              <a:t>30-Jan-2020 to 31-Jan-2020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9AF17F8-C754-41FE-BFEE-6844B41845B1}"/>
              </a:ext>
            </a:extLst>
          </p:cNvPr>
          <p:cNvSpPr txBox="1"/>
          <p:nvPr/>
        </p:nvSpPr>
        <p:spPr>
          <a:xfrm>
            <a:off x="4870982" y="5585051"/>
            <a:ext cx="274977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Sprint Planning</a:t>
            </a:r>
          </a:p>
          <a:p>
            <a:r>
              <a:rPr lang="en-US" sz="1400" dirty="0"/>
              <a:t>11-Nov-2019 to 13-Nov-2019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A3FB8E1-DC71-4BFC-84E6-038EF4B57DEA}"/>
              </a:ext>
            </a:extLst>
          </p:cNvPr>
          <p:cNvSpPr txBox="1"/>
          <p:nvPr/>
        </p:nvSpPr>
        <p:spPr>
          <a:xfrm>
            <a:off x="6512118" y="2203038"/>
            <a:ext cx="326900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Development and Testing</a:t>
            </a:r>
          </a:p>
          <a:p>
            <a:r>
              <a:rPr lang="en-US" sz="1400" dirty="0"/>
              <a:t>14-Nov-2019 to 29-Jan-2020</a:t>
            </a:r>
          </a:p>
        </p:txBody>
      </p:sp>
      <p:sp>
        <p:nvSpPr>
          <p:cNvPr id="165" name="Freeform 28">
            <a:extLst>
              <a:ext uri="{FF2B5EF4-FFF2-40B4-BE49-F238E27FC236}">
                <a16:creationId xmlns:a16="http://schemas.microsoft.com/office/drawing/2014/main" id="{5FED409B-8222-40B7-BDCD-9CD1686F4AB1}"/>
              </a:ext>
            </a:extLst>
          </p:cNvPr>
          <p:cNvSpPr>
            <a:spLocks noEditPoints="1"/>
          </p:cNvSpPr>
          <p:nvPr/>
        </p:nvSpPr>
        <p:spPr bwMode="auto">
          <a:xfrm>
            <a:off x="3402281" y="3442926"/>
            <a:ext cx="269875" cy="361950"/>
          </a:xfrm>
          <a:custGeom>
            <a:avLst/>
            <a:gdLst>
              <a:gd name="T0" fmla="*/ 70 w 72"/>
              <a:gd name="T1" fmla="*/ 92 h 96"/>
              <a:gd name="T2" fmla="*/ 64 w 72"/>
              <a:gd name="T3" fmla="*/ 92 h 96"/>
              <a:gd name="T4" fmla="*/ 64 w 72"/>
              <a:gd name="T5" fmla="*/ 78 h 96"/>
              <a:gd name="T6" fmla="*/ 64 w 72"/>
              <a:gd name="T7" fmla="*/ 74 h 96"/>
              <a:gd name="T8" fmla="*/ 46 w 72"/>
              <a:gd name="T9" fmla="*/ 48 h 96"/>
              <a:gd name="T10" fmla="*/ 64 w 72"/>
              <a:gd name="T11" fmla="*/ 22 h 96"/>
              <a:gd name="T12" fmla="*/ 64 w 72"/>
              <a:gd name="T13" fmla="*/ 4 h 96"/>
              <a:gd name="T14" fmla="*/ 70 w 72"/>
              <a:gd name="T15" fmla="*/ 4 h 96"/>
              <a:gd name="T16" fmla="*/ 72 w 72"/>
              <a:gd name="T17" fmla="*/ 2 h 96"/>
              <a:gd name="T18" fmla="*/ 70 w 72"/>
              <a:gd name="T19" fmla="*/ 0 h 96"/>
              <a:gd name="T20" fmla="*/ 62 w 72"/>
              <a:gd name="T21" fmla="*/ 0 h 96"/>
              <a:gd name="T22" fmla="*/ 10 w 72"/>
              <a:gd name="T23" fmla="*/ 0 h 96"/>
              <a:gd name="T24" fmla="*/ 2 w 72"/>
              <a:gd name="T25" fmla="*/ 0 h 96"/>
              <a:gd name="T26" fmla="*/ 0 w 72"/>
              <a:gd name="T27" fmla="*/ 2 h 96"/>
              <a:gd name="T28" fmla="*/ 2 w 72"/>
              <a:gd name="T29" fmla="*/ 4 h 96"/>
              <a:gd name="T30" fmla="*/ 8 w 72"/>
              <a:gd name="T31" fmla="*/ 4 h 96"/>
              <a:gd name="T32" fmla="*/ 8 w 72"/>
              <a:gd name="T33" fmla="*/ 22 h 96"/>
              <a:gd name="T34" fmla="*/ 26 w 72"/>
              <a:gd name="T35" fmla="*/ 48 h 96"/>
              <a:gd name="T36" fmla="*/ 8 w 72"/>
              <a:gd name="T37" fmla="*/ 74 h 96"/>
              <a:gd name="T38" fmla="*/ 8 w 72"/>
              <a:gd name="T39" fmla="*/ 78 h 96"/>
              <a:gd name="T40" fmla="*/ 8 w 72"/>
              <a:gd name="T41" fmla="*/ 92 h 96"/>
              <a:gd name="T42" fmla="*/ 2 w 72"/>
              <a:gd name="T43" fmla="*/ 92 h 96"/>
              <a:gd name="T44" fmla="*/ 0 w 72"/>
              <a:gd name="T45" fmla="*/ 94 h 96"/>
              <a:gd name="T46" fmla="*/ 2 w 72"/>
              <a:gd name="T47" fmla="*/ 96 h 96"/>
              <a:gd name="T48" fmla="*/ 10 w 72"/>
              <a:gd name="T49" fmla="*/ 96 h 96"/>
              <a:gd name="T50" fmla="*/ 62 w 72"/>
              <a:gd name="T51" fmla="*/ 96 h 96"/>
              <a:gd name="T52" fmla="*/ 70 w 72"/>
              <a:gd name="T53" fmla="*/ 96 h 96"/>
              <a:gd name="T54" fmla="*/ 72 w 72"/>
              <a:gd name="T55" fmla="*/ 94 h 96"/>
              <a:gd name="T56" fmla="*/ 70 w 72"/>
              <a:gd name="T57" fmla="*/ 92 h 96"/>
              <a:gd name="T58" fmla="*/ 17 w 72"/>
              <a:gd name="T59" fmla="*/ 36 h 96"/>
              <a:gd name="T60" fmla="*/ 12 w 72"/>
              <a:gd name="T61" fmla="*/ 22 h 96"/>
              <a:gd name="T62" fmla="*/ 12 w 72"/>
              <a:gd name="T63" fmla="*/ 4 h 96"/>
              <a:gd name="T64" fmla="*/ 60 w 72"/>
              <a:gd name="T65" fmla="*/ 4 h 96"/>
              <a:gd name="T66" fmla="*/ 60 w 72"/>
              <a:gd name="T67" fmla="*/ 22 h 96"/>
              <a:gd name="T68" fmla="*/ 55 w 72"/>
              <a:gd name="T69" fmla="*/ 36 h 96"/>
              <a:gd name="T70" fmla="*/ 17 w 72"/>
              <a:gd name="T71" fmla="*/ 36 h 96"/>
              <a:gd name="T72" fmla="*/ 60 w 72"/>
              <a:gd name="T73" fmla="*/ 76 h 96"/>
              <a:gd name="T74" fmla="*/ 49 w 72"/>
              <a:gd name="T75" fmla="*/ 76 h 96"/>
              <a:gd name="T76" fmla="*/ 37 w 72"/>
              <a:gd name="T77" fmla="*/ 65 h 96"/>
              <a:gd name="T78" fmla="*/ 35 w 72"/>
              <a:gd name="T79" fmla="*/ 65 h 96"/>
              <a:gd name="T80" fmla="*/ 23 w 72"/>
              <a:gd name="T81" fmla="*/ 76 h 96"/>
              <a:gd name="T82" fmla="*/ 12 w 72"/>
              <a:gd name="T83" fmla="*/ 76 h 96"/>
              <a:gd name="T84" fmla="*/ 12 w 72"/>
              <a:gd name="T85" fmla="*/ 74 h 96"/>
              <a:gd name="T86" fmla="*/ 36 w 72"/>
              <a:gd name="T87" fmla="*/ 50 h 96"/>
              <a:gd name="T88" fmla="*/ 60 w 72"/>
              <a:gd name="T89" fmla="*/ 74 h 96"/>
              <a:gd name="T90" fmla="*/ 60 w 72"/>
              <a:gd name="T91" fmla="*/ 7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2" h="96">
                <a:moveTo>
                  <a:pt x="70" y="92"/>
                </a:moveTo>
                <a:cubicBezTo>
                  <a:pt x="64" y="92"/>
                  <a:pt x="64" y="92"/>
                  <a:pt x="64" y="92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4"/>
                  <a:pt x="64" y="74"/>
                  <a:pt x="64" y="74"/>
                </a:cubicBezTo>
                <a:cubicBezTo>
                  <a:pt x="64" y="62"/>
                  <a:pt x="57" y="52"/>
                  <a:pt x="46" y="48"/>
                </a:cubicBezTo>
                <a:cubicBezTo>
                  <a:pt x="56" y="44"/>
                  <a:pt x="64" y="35"/>
                  <a:pt x="64" y="22"/>
                </a:cubicBezTo>
                <a:cubicBezTo>
                  <a:pt x="64" y="4"/>
                  <a:pt x="64" y="4"/>
                  <a:pt x="64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1" y="4"/>
                  <a:pt x="72" y="3"/>
                  <a:pt x="72" y="2"/>
                </a:cubicBezTo>
                <a:cubicBezTo>
                  <a:pt x="72" y="1"/>
                  <a:pt x="71" y="0"/>
                  <a:pt x="7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35"/>
                  <a:pt x="16" y="44"/>
                  <a:pt x="26" y="48"/>
                </a:cubicBezTo>
                <a:cubicBezTo>
                  <a:pt x="15" y="52"/>
                  <a:pt x="8" y="62"/>
                  <a:pt x="8" y="74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0" y="93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4"/>
                </a:cubicBezTo>
                <a:cubicBezTo>
                  <a:pt x="72" y="93"/>
                  <a:pt x="71" y="92"/>
                  <a:pt x="70" y="92"/>
                </a:cubicBezTo>
                <a:close/>
                <a:moveTo>
                  <a:pt x="17" y="36"/>
                </a:moveTo>
                <a:cubicBezTo>
                  <a:pt x="14" y="32"/>
                  <a:pt x="12" y="27"/>
                  <a:pt x="12" y="22"/>
                </a:cubicBezTo>
                <a:cubicBezTo>
                  <a:pt x="12" y="4"/>
                  <a:pt x="12" y="4"/>
                  <a:pt x="12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2"/>
                  <a:pt x="60" y="22"/>
                  <a:pt x="60" y="22"/>
                </a:cubicBezTo>
                <a:cubicBezTo>
                  <a:pt x="60" y="27"/>
                  <a:pt x="58" y="32"/>
                  <a:pt x="55" y="36"/>
                </a:cubicBezTo>
                <a:lnTo>
                  <a:pt x="17" y="36"/>
                </a:lnTo>
                <a:close/>
                <a:moveTo>
                  <a:pt x="60" y="76"/>
                </a:moveTo>
                <a:cubicBezTo>
                  <a:pt x="49" y="76"/>
                  <a:pt x="49" y="76"/>
                  <a:pt x="49" y="76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4"/>
                  <a:pt x="35" y="64"/>
                  <a:pt x="35" y="65"/>
                </a:cubicBezTo>
                <a:cubicBezTo>
                  <a:pt x="23" y="76"/>
                  <a:pt x="23" y="76"/>
                  <a:pt x="23" y="76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61"/>
                  <a:pt x="23" y="50"/>
                  <a:pt x="36" y="50"/>
                </a:cubicBezTo>
                <a:cubicBezTo>
                  <a:pt x="49" y="50"/>
                  <a:pt x="60" y="61"/>
                  <a:pt x="60" y="74"/>
                </a:cubicBezTo>
                <a:lnTo>
                  <a:pt x="6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D60513F-5447-4A48-AB54-E91AFFA11A3A}"/>
              </a:ext>
            </a:extLst>
          </p:cNvPr>
          <p:cNvGrpSpPr/>
          <p:nvPr/>
        </p:nvGrpSpPr>
        <p:grpSpPr>
          <a:xfrm>
            <a:off x="3357036" y="4119905"/>
            <a:ext cx="360363" cy="360363"/>
            <a:chOff x="7718425" y="2887663"/>
            <a:chExt cx="360363" cy="360363"/>
          </a:xfrm>
          <a:solidFill>
            <a:schemeClr val="bg1"/>
          </a:solidFill>
        </p:grpSpPr>
        <p:sp>
          <p:nvSpPr>
            <p:cNvPr id="167" name="Oval 7">
              <a:extLst>
                <a:ext uri="{FF2B5EF4-FFF2-40B4-BE49-F238E27FC236}">
                  <a16:creationId xmlns:a16="http://schemas.microsoft.com/office/drawing/2014/main" id="{4E16AD9B-4961-4534-8A7E-718B080EE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3008313"/>
              <a:ext cx="76200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8">
              <a:extLst>
                <a:ext uri="{FF2B5EF4-FFF2-40B4-BE49-F238E27FC236}">
                  <a16:creationId xmlns:a16="http://schemas.microsoft.com/office/drawing/2014/main" id="{7336E975-F2D4-40B2-9BC8-A7EFE8D42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098801"/>
              <a:ext cx="120650" cy="149225"/>
            </a:xfrm>
            <a:custGeom>
              <a:avLst/>
              <a:gdLst>
                <a:gd name="T0" fmla="*/ 0 w 32"/>
                <a:gd name="T1" fmla="*/ 2 h 40"/>
                <a:gd name="T2" fmla="*/ 8 w 32"/>
                <a:gd name="T3" fmla="*/ 23 h 40"/>
                <a:gd name="T4" fmla="*/ 8 w 32"/>
                <a:gd name="T5" fmla="*/ 40 h 40"/>
                <a:gd name="T6" fmla="*/ 24 w 32"/>
                <a:gd name="T7" fmla="*/ 40 h 40"/>
                <a:gd name="T8" fmla="*/ 24 w 32"/>
                <a:gd name="T9" fmla="*/ 23 h 40"/>
                <a:gd name="T10" fmla="*/ 32 w 32"/>
                <a:gd name="T11" fmla="*/ 2 h 40"/>
                <a:gd name="T12" fmla="*/ 32 w 32"/>
                <a:gd name="T13" fmla="*/ 0 h 40"/>
                <a:gd name="T14" fmla="*/ 0 w 32"/>
                <a:gd name="T15" fmla="*/ 0 h 40"/>
                <a:gd name="T16" fmla="*/ 0 w 32"/>
                <a:gd name="T17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0" y="2"/>
                  </a:moveTo>
                  <a:cubicBezTo>
                    <a:pt x="0" y="12"/>
                    <a:pt x="1" y="20"/>
                    <a:pt x="8" y="2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1" y="20"/>
                    <a:pt x="32" y="12"/>
                    <a:pt x="32" y="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Oval 9">
              <a:extLst>
                <a:ext uri="{FF2B5EF4-FFF2-40B4-BE49-F238E27FC236}">
                  <a16:creationId xmlns:a16="http://schemas.microsoft.com/office/drawing/2014/main" id="{D42D6815-8AFC-4129-8514-DCACF43A2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950" y="3008313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10">
              <a:extLst>
                <a:ext uri="{FF2B5EF4-FFF2-40B4-BE49-F238E27FC236}">
                  <a16:creationId xmlns:a16="http://schemas.microsoft.com/office/drawing/2014/main" id="{6E759C63-2615-41D5-9506-F49E5CC86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725" y="3098801"/>
              <a:ext cx="119063" cy="149225"/>
            </a:xfrm>
            <a:custGeom>
              <a:avLst/>
              <a:gdLst>
                <a:gd name="T0" fmla="*/ 0 w 32"/>
                <a:gd name="T1" fmla="*/ 0 h 40"/>
                <a:gd name="T2" fmla="*/ 0 w 32"/>
                <a:gd name="T3" fmla="*/ 2 h 40"/>
                <a:gd name="T4" fmla="*/ 8 w 32"/>
                <a:gd name="T5" fmla="*/ 23 h 40"/>
                <a:gd name="T6" fmla="*/ 8 w 32"/>
                <a:gd name="T7" fmla="*/ 40 h 40"/>
                <a:gd name="T8" fmla="*/ 24 w 32"/>
                <a:gd name="T9" fmla="*/ 40 h 40"/>
                <a:gd name="T10" fmla="*/ 24 w 32"/>
                <a:gd name="T11" fmla="*/ 23 h 40"/>
                <a:gd name="T12" fmla="*/ 32 w 32"/>
                <a:gd name="T13" fmla="*/ 2 h 40"/>
                <a:gd name="T14" fmla="*/ 32 w 32"/>
                <a:gd name="T15" fmla="*/ 0 h 40"/>
                <a:gd name="T16" fmla="*/ 0 w 32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2"/>
                    <a:pt x="1" y="20"/>
                    <a:pt x="8" y="2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1" y="20"/>
                    <a:pt x="32" y="12"/>
                    <a:pt x="32" y="2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Oval 11">
              <a:extLst>
                <a:ext uri="{FF2B5EF4-FFF2-40B4-BE49-F238E27FC236}">
                  <a16:creationId xmlns:a16="http://schemas.microsoft.com/office/drawing/2014/main" id="{1206F05C-D3D2-40B2-A828-002CD8AA2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2887663"/>
              <a:ext cx="76200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12">
              <a:extLst>
                <a:ext uri="{FF2B5EF4-FFF2-40B4-BE49-F238E27FC236}">
                  <a16:creationId xmlns:a16="http://schemas.microsoft.com/office/drawing/2014/main" id="{7A7A53A3-B330-4954-94BE-52BB60384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2978151"/>
              <a:ext cx="120650" cy="150813"/>
            </a:xfrm>
            <a:custGeom>
              <a:avLst/>
              <a:gdLst>
                <a:gd name="T0" fmla="*/ 32 w 32"/>
                <a:gd name="T1" fmla="*/ 0 h 40"/>
                <a:gd name="T2" fmla="*/ 0 w 32"/>
                <a:gd name="T3" fmla="*/ 0 h 40"/>
                <a:gd name="T4" fmla="*/ 0 w 32"/>
                <a:gd name="T5" fmla="*/ 2 h 40"/>
                <a:gd name="T6" fmla="*/ 8 w 32"/>
                <a:gd name="T7" fmla="*/ 23 h 40"/>
                <a:gd name="T8" fmla="*/ 8 w 32"/>
                <a:gd name="T9" fmla="*/ 40 h 40"/>
                <a:gd name="T10" fmla="*/ 24 w 32"/>
                <a:gd name="T11" fmla="*/ 40 h 40"/>
                <a:gd name="T12" fmla="*/ 24 w 32"/>
                <a:gd name="T13" fmla="*/ 23 h 40"/>
                <a:gd name="T14" fmla="*/ 32 w 32"/>
                <a:gd name="T15" fmla="*/ 2 h 40"/>
                <a:gd name="T16" fmla="*/ 32 w 32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2"/>
                    <a:pt x="1" y="20"/>
                    <a:pt x="8" y="2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1" y="20"/>
                    <a:pt x="32" y="12"/>
                    <a:pt x="32" y="2"/>
                  </a:cubicBez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9753FD7-6EB8-448D-804D-566008EA0619}"/>
              </a:ext>
            </a:extLst>
          </p:cNvPr>
          <p:cNvGrpSpPr/>
          <p:nvPr/>
        </p:nvGrpSpPr>
        <p:grpSpPr>
          <a:xfrm>
            <a:off x="6550573" y="3578562"/>
            <a:ext cx="360363" cy="352425"/>
            <a:chOff x="2676526" y="4681538"/>
            <a:chExt cx="360363" cy="352425"/>
          </a:xfrm>
          <a:solidFill>
            <a:schemeClr val="bg1"/>
          </a:solidFill>
        </p:grpSpPr>
        <p:sp>
          <p:nvSpPr>
            <p:cNvPr id="174" name="Freeform 26">
              <a:extLst>
                <a:ext uri="{FF2B5EF4-FFF2-40B4-BE49-F238E27FC236}">
                  <a16:creationId xmlns:a16="http://schemas.microsoft.com/office/drawing/2014/main" id="{70CE3C1C-28AA-4879-8B67-0C5AB2287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26" y="4794250"/>
              <a:ext cx="360363" cy="239713"/>
            </a:xfrm>
            <a:custGeom>
              <a:avLst/>
              <a:gdLst>
                <a:gd name="T0" fmla="*/ 94 w 96"/>
                <a:gd name="T1" fmla="*/ 60 h 64"/>
                <a:gd name="T2" fmla="*/ 92 w 96"/>
                <a:gd name="T3" fmla="*/ 60 h 64"/>
                <a:gd name="T4" fmla="*/ 92 w 96"/>
                <a:gd name="T5" fmla="*/ 2 h 64"/>
                <a:gd name="T6" fmla="*/ 90 w 96"/>
                <a:gd name="T7" fmla="*/ 0 h 64"/>
                <a:gd name="T8" fmla="*/ 78 w 96"/>
                <a:gd name="T9" fmla="*/ 0 h 64"/>
                <a:gd name="T10" fmla="*/ 76 w 96"/>
                <a:gd name="T11" fmla="*/ 2 h 64"/>
                <a:gd name="T12" fmla="*/ 76 w 96"/>
                <a:gd name="T13" fmla="*/ 60 h 64"/>
                <a:gd name="T14" fmla="*/ 68 w 96"/>
                <a:gd name="T15" fmla="*/ 60 h 64"/>
                <a:gd name="T16" fmla="*/ 68 w 96"/>
                <a:gd name="T17" fmla="*/ 18 h 64"/>
                <a:gd name="T18" fmla="*/ 66 w 96"/>
                <a:gd name="T19" fmla="*/ 16 h 64"/>
                <a:gd name="T20" fmla="*/ 54 w 96"/>
                <a:gd name="T21" fmla="*/ 16 h 64"/>
                <a:gd name="T22" fmla="*/ 52 w 96"/>
                <a:gd name="T23" fmla="*/ 18 h 64"/>
                <a:gd name="T24" fmla="*/ 52 w 96"/>
                <a:gd name="T25" fmla="*/ 60 h 64"/>
                <a:gd name="T26" fmla="*/ 44 w 96"/>
                <a:gd name="T27" fmla="*/ 60 h 64"/>
                <a:gd name="T28" fmla="*/ 44 w 96"/>
                <a:gd name="T29" fmla="*/ 34 h 64"/>
                <a:gd name="T30" fmla="*/ 42 w 96"/>
                <a:gd name="T31" fmla="*/ 32 h 64"/>
                <a:gd name="T32" fmla="*/ 30 w 96"/>
                <a:gd name="T33" fmla="*/ 32 h 64"/>
                <a:gd name="T34" fmla="*/ 28 w 96"/>
                <a:gd name="T35" fmla="*/ 34 h 64"/>
                <a:gd name="T36" fmla="*/ 28 w 96"/>
                <a:gd name="T37" fmla="*/ 60 h 64"/>
                <a:gd name="T38" fmla="*/ 20 w 96"/>
                <a:gd name="T39" fmla="*/ 60 h 64"/>
                <a:gd name="T40" fmla="*/ 20 w 96"/>
                <a:gd name="T41" fmla="*/ 50 h 64"/>
                <a:gd name="T42" fmla="*/ 18 w 96"/>
                <a:gd name="T43" fmla="*/ 48 h 64"/>
                <a:gd name="T44" fmla="*/ 6 w 96"/>
                <a:gd name="T45" fmla="*/ 48 h 64"/>
                <a:gd name="T46" fmla="*/ 4 w 96"/>
                <a:gd name="T47" fmla="*/ 50 h 64"/>
                <a:gd name="T48" fmla="*/ 4 w 96"/>
                <a:gd name="T49" fmla="*/ 60 h 64"/>
                <a:gd name="T50" fmla="*/ 2 w 96"/>
                <a:gd name="T51" fmla="*/ 60 h 64"/>
                <a:gd name="T52" fmla="*/ 0 w 96"/>
                <a:gd name="T53" fmla="*/ 62 h 64"/>
                <a:gd name="T54" fmla="*/ 2 w 96"/>
                <a:gd name="T55" fmla="*/ 64 h 64"/>
                <a:gd name="T56" fmla="*/ 94 w 96"/>
                <a:gd name="T57" fmla="*/ 64 h 64"/>
                <a:gd name="T58" fmla="*/ 96 w 96"/>
                <a:gd name="T59" fmla="*/ 62 h 64"/>
                <a:gd name="T60" fmla="*/ 94 w 96"/>
                <a:gd name="T6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64">
                  <a:moveTo>
                    <a:pt x="94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6" y="1"/>
                    <a:pt x="76" y="2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7"/>
                    <a:pt x="67" y="16"/>
                    <a:pt x="66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2" y="17"/>
                    <a:pt x="52" y="1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3"/>
                    <a:pt x="43" y="32"/>
                    <a:pt x="42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2"/>
                    <a:pt x="28" y="33"/>
                    <a:pt x="28" y="3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9"/>
                    <a:pt x="19" y="48"/>
                    <a:pt x="18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61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61"/>
                    <a:pt x="95" y="60"/>
                    <a:pt x="9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27">
              <a:extLst>
                <a:ext uri="{FF2B5EF4-FFF2-40B4-BE49-F238E27FC236}">
                  <a16:creationId xmlns:a16="http://schemas.microsoft.com/office/drawing/2014/main" id="{1D0B3512-7003-43F9-9F49-0ED303D0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26" y="4681538"/>
              <a:ext cx="285750" cy="203200"/>
            </a:xfrm>
            <a:custGeom>
              <a:avLst/>
              <a:gdLst>
                <a:gd name="T0" fmla="*/ 2 w 76"/>
                <a:gd name="T1" fmla="*/ 54 h 54"/>
                <a:gd name="T2" fmla="*/ 3 w 76"/>
                <a:gd name="T3" fmla="*/ 54 h 54"/>
                <a:gd name="T4" fmla="*/ 71 w 76"/>
                <a:gd name="T5" fmla="*/ 8 h 54"/>
                <a:gd name="T6" fmla="*/ 70 w 76"/>
                <a:gd name="T7" fmla="*/ 20 h 54"/>
                <a:gd name="T8" fmla="*/ 72 w 76"/>
                <a:gd name="T9" fmla="*/ 22 h 54"/>
                <a:gd name="T10" fmla="*/ 72 w 76"/>
                <a:gd name="T11" fmla="*/ 22 h 54"/>
                <a:gd name="T12" fmla="*/ 74 w 76"/>
                <a:gd name="T13" fmla="*/ 20 h 54"/>
                <a:gd name="T14" fmla="*/ 76 w 76"/>
                <a:gd name="T15" fmla="*/ 4 h 54"/>
                <a:gd name="T16" fmla="*/ 74 w 76"/>
                <a:gd name="T17" fmla="*/ 2 h 54"/>
                <a:gd name="T18" fmla="*/ 58 w 76"/>
                <a:gd name="T19" fmla="*/ 0 h 54"/>
                <a:gd name="T20" fmla="*/ 56 w 76"/>
                <a:gd name="T21" fmla="*/ 2 h 54"/>
                <a:gd name="T22" fmla="*/ 58 w 76"/>
                <a:gd name="T23" fmla="*/ 4 h 54"/>
                <a:gd name="T24" fmla="*/ 68 w 76"/>
                <a:gd name="T25" fmla="*/ 5 h 54"/>
                <a:gd name="T26" fmla="*/ 1 w 76"/>
                <a:gd name="T27" fmla="*/ 50 h 54"/>
                <a:gd name="T28" fmla="*/ 0 w 76"/>
                <a:gd name="T29" fmla="*/ 53 h 54"/>
                <a:gd name="T30" fmla="*/ 2 w 76"/>
                <a:gd name="T3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54">
                  <a:moveTo>
                    <a:pt x="2" y="54"/>
                  </a:moveTo>
                  <a:cubicBezTo>
                    <a:pt x="2" y="54"/>
                    <a:pt x="3" y="54"/>
                    <a:pt x="3" y="54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1"/>
                    <a:pt x="71" y="22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3" y="22"/>
                    <a:pt x="74" y="21"/>
                    <a:pt x="74" y="2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3"/>
                    <a:pt x="75" y="2"/>
                    <a:pt x="74" y="2"/>
                  </a:cubicBezTo>
                  <a:cubicBezTo>
                    <a:pt x="74" y="2"/>
                    <a:pt x="58" y="0"/>
                    <a:pt x="58" y="0"/>
                  </a:cubicBezTo>
                  <a:cubicBezTo>
                    <a:pt x="57" y="0"/>
                    <a:pt x="56" y="1"/>
                    <a:pt x="56" y="2"/>
                  </a:cubicBezTo>
                  <a:cubicBezTo>
                    <a:pt x="56" y="3"/>
                    <a:pt x="57" y="4"/>
                    <a:pt x="58" y="4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1" y="54"/>
                    <a:pt x="1" y="54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7DB397A-C54A-4710-BB8D-4FBF7845424E}"/>
              </a:ext>
            </a:extLst>
          </p:cNvPr>
          <p:cNvGrpSpPr/>
          <p:nvPr/>
        </p:nvGrpSpPr>
        <p:grpSpPr>
          <a:xfrm>
            <a:off x="8170991" y="3872570"/>
            <a:ext cx="357187" cy="361951"/>
            <a:chOff x="5554663" y="723900"/>
            <a:chExt cx="357187" cy="361951"/>
          </a:xfrm>
          <a:solidFill>
            <a:schemeClr val="bg1"/>
          </a:solidFill>
        </p:grpSpPr>
        <p:sp>
          <p:nvSpPr>
            <p:cNvPr id="177" name="Freeform 68">
              <a:extLst>
                <a:ext uri="{FF2B5EF4-FFF2-40B4-BE49-F238E27FC236}">
                  <a16:creationId xmlns:a16="http://schemas.microsoft.com/office/drawing/2014/main" id="{4C4C31C2-00FE-4BD5-B77C-0CB0B13E7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949325"/>
              <a:ext cx="131763" cy="136525"/>
            </a:xfrm>
            <a:custGeom>
              <a:avLst/>
              <a:gdLst>
                <a:gd name="T0" fmla="*/ 12 w 35"/>
                <a:gd name="T1" fmla="*/ 0 h 36"/>
                <a:gd name="T2" fmla="*/ 0 w 35"/>
                <a:gd name="T3" fmla="*/ 21 h 36"/>
                <a:gd name="T4" fmla="*/ 0 w 35"/>
                <a:gd name="T5" fmla="*/ 23 h 36"/>
                <a:gd name="T6" fmla="*/ 2 w 35"/>
                <a:gd name="T7" fmla="*/ 24 h 36"/>
                <a:gd name="T8" fmla="*/ 16 w 35"/>
                <a:gd name="T9" fmla="*/ 22 h 36"/>
                <a:gd name="T10" fmla="*/ 21 w 35"/>
                <a:gd name="T11" fmla="*/ 35 h 36"/>
                <a:gd name="T12" fmla="*/ 23 w 35"/>
                <a:gd name="T13" fmla="*/ 36 h 36"/>
                <a:gd name="T14" fmla="*/ 23 w 35"/>
                <a:gd name="T15" fmla="*/ 36 h 36"/>
                <a:gd name="T16" fmla="*/ 24 w 35"/>
                <a:gd name="T17" fmla="*/ 35 h 36"/>
                <a:gd name="T18" fmla="*/ 35 w 35"/>
                <a:gd name="T19" fmla="*/ 18 h 36"/>
                <a:gd name="T20" fmla="*/ 12 w 35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2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2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5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25" y="15"/>
                    <a:pt x="17" y="8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69">
              <a:extLst>
                <a:ext uri="{FF2B5EF4-FFF2-40B4-BE49-F238E27FC236}">
                  <a16:creationId xmlns:a16="http://schemas.microsoft.com/office/drawing/2014/main" id="{95D4E716-42D1-4E68-8B90-3F069A3E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0" y="954088"/>
              <a:ext cx="127000" cy="131763"/>
            </a:xfrm>
            <a:custGeom>
              <a:avLst/>
              <a:gdLst>
                <a:gd name="T0" fmla="*/ 34 w 34"/>
                <a:gd name="T1" fmla="*/ 20 h 35"/>
                <a:gd name="T2" fmla="*/ 22 w 34"/>
                <a:gd name="T3" fmla="*/ 0 h 35"/>
                <a:gd name="T4" fmla="*/ 0 w 34"/>
                <a:gd name="T5" fmla="*/ 17 h 35"/>
                <a:gd name="T6" fmla="*/ 10 w 34"/>
                <a:gd name="T7" fmla="*/ 34 h 35"/>
                <a:gd name="T8" fmla="*/ 12 w 34"/>
                <a:gd name="T9" fmla="*/ 35 h 35"/>
                <a:gd name="T10" fmla="*/ 12 w 34"/>
                <a:gd name="T11" fmla="*/ 35 h 35"/>
                <a:gd name="T12" fmla="*/ 13 w 34"/>
                <a:gd name="T13" fmla="*/ 34 h 35"/>
                <a:gd name="T14" fmla="*/ 18 w 34"/>
                <a:gd name="T15" fmla="*/ 21 h 35"/>
                <a:gd name="T16" fmla="*/ 32 w 34"/>
                <a:gd name="T17" fmla="*/ 23 h 35"/>
                <a:gd name="T18" fmla="*/ 34 w 34"/>
                <a:gd name="T19" fmla="*/ 22 h 35"/>
                <a:gd name="T20" fmla="*/ 34 w 34"/>
                <a:gd name="T21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5">
                  <a:moveTo>
                    <a:pt x="34" y="2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8"/>
                    <a:pt x="9" y="14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1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4" y="23"/>
                    <a:pt x="34" y="22"/>
                  </a:cubicBezTo>
                  <a:cubicBezTo>
                    <a:pt x="34" y="21"/>
                    <a:pt x="34" y="21"/>
                    <a:pt x="3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Freeform 70">
              <a:extLst>
                <a:ext uri="{FF2B5EF4-FFF2-40B4-BE49-F238E27FC236}">
                  <a16:creationId xmlns:a16="http://schemas.microsoft.com/office/drawing/2014/main" id="{6A3FB7CB-6E89-40C6-AE37-437CAE42A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2763" y="723900"/>
              <a:ext cx="285750" cy="285750"/>
            </a:xfrm>
            <a:custGeom>
              <a:avLst/>
              <a:gdLst>
                <a:gd name="T0" fmla="*/ 76 w 76"/>
                <a:gd name="T1" fmla="*/ 38 h 76"/>
                <a:gd name="T2" fmla="*/ 38 w 76"/>
                <a:gd name="T3" fmla="*/ 0 h 76"/>
                <a:gd name="T4" fmla="*/ 0 w 76"/>
                <a:gd name="T5" fmla="*/ 38 h 76"/>
                <a:gd name="T6" fmla="*/ 38 w 76"/>
                <a:gd name="T7" fmla="*/ 76 h 76"/>
                <a:gd name="T8" fmla="*/ 76 w 76"/>
                <a:gd name="T9" fmla="*/ 38 h 76"/>
                <a:gd name="T10" fmla="*/ 57 w 76"/>
                <a:gd name="T11" fmla="*/ 34 h 76"/>
                <a:gd name="T12" fmla="*/ 48 w 76"/>
                <a:gd name="T13" fmla="*/ 41 h 76"/>
                <a:gd name="T14" fmla="*/ 52 w 76"/>
                <a:gd name="T15" fmla="*/ 53 h 76"/>
                <a:gd name="T16" fmla="*/ 51 w 76"/>
                <a:gd name="T17" fmla="*/ 56 h 76"/>
                <a:gd name="T18" fmla="*/ 50 w 76"/>
                <a:gd name="T19" fmla="*/ 56 h 76"/>
                <a:gd name="T20" fmla="*/ 49 w 76"/>
                <a:gd name="T21" fmla="*/ 56 h 76"/>
                <a:gd name="T22" fmla="*/ 38 w 76"/>
                <a:gd name="T23" fmla="*/ 49 h 76"/>
                <a:gd name="T24" fmla="*/ 27 w 76"/>
                <a:gd name="T25" fmla="*/ 56 h 76"/>
                <a:gd name="T26" fmla="*/ 25 w 76"/>
                <a:gd name="T27" fmla="*/ 56 h 76"/>
                <a:gd name="T28" fmla="*/ 24 w 76"/>
                <a:gd name="T29" fmla="*/ 53 h 76"/>
                <a:gd name="T30" fmla="*/ 28 w 76"/>
                <a:gd name="T31" fmla="*/ 41 h 76"/>
                <a:gd name="T32" fmla="*/ 19 w 76"/>
                <a:gd name="T33" fmla="*/ 34 h 76"/>
                <a:gd name="T34" fmla="*/ 18 w 76"/>
                <a:gd name="T35" fmla="*/ 31 h 76"/>
                <a:gd name="T36" fmla="*/ 20 w 76"/>
                <a:gd name="T37" fmla="*/ 30 h 76"/>
                <a:gd name="T38" fmla="*/ 31 w 76"/>
                <a:gd name="T39" fmla="*/ 30 h 76"/>
                <a:gd name="T40" fmla="*/ 36 w 76"/>
                <a:gd name="T41" fmla="*/ 19 h 76"/>
                <a:gd name="T42" fmla="*/ 40 w 76"/>
                <a:gd name="T43" fmla="*/ 19 h 76"/>
                <a:gd name="T44" fmla="*/ 45 w 76"/>
                <a:gd name="T45" fmla="*/ 30 h 76"/>
                <a:gd name="T46" fmla="*/ 56 w 76"/>
                <a:gd name="T47" fmla="*/ 30 h 76"/>
                <a:gd name="T48" fmla="*/ 58 w 76"/>
                <a:gd name="T49" fmla="*/ 31 h 76"/>
                <a:gd name="T50" fmla="*/ 57 w 76"/>
                <a:gd name="T51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76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  <a:close/>
                  <a:moveTo>
                    <a:pt x="57" y="34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5"/>
                    <a:pt x="51" y="56"/>
                  </a:cubicBezTo>
                  <a:cubicBezTo>
                    <a:pt x="51" y="56"/>
                    <a:pt x="50" y="56"/>
                    <a:pt x="50" y="56"/>
                  </a:cubicBezTo>
                  <a:cubicBezTo>
                    <a:pt x="50" y="56"/>
                    <a:pt x="49" y="56"/>
                    <a:pt x="49" y="56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6" y="56"/>
                    <a:pt x="25" y="56"/>
                    <a:pt x="25" y="56"/>
                  </a:cubicBezTo>
                  <a:cubicBezTo>
                    <a:pt x="24" y="55"/>
                    <a:pt x="24" y="54"/>
                    <a:pt x="24" y="53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3"/>
                    <a:pt x="18" y="32"/>
                    <a:pt x="18" y="31"/>
                  </a:cubicBezTo>
                  <a:cubicBezTo>
                    <a:pt x="18" y="31"/>
                    <a:pt x="19" y="30"/>
                    <a:pt x="2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8"/>
                    <a:pt x="39" y="18"/>
                    <a:pt x="40" y="1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7" y="30"/>
                    <a:pt x="58" y="31"/>
                    <a:pt x="58" y="31"/>
                  </a:cubicBezTo>
                  <a:cubicBezTo>
                    <a:pt x="58" y="32"/>
                    <a:pt x="58" y="33"/>
                    <a:pt x="5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8F68D6A-48DA-4500-8D78-DBA48866838B}"/>
              </a:ext>
            </a:extLst>
          </p:cNvPr>
          <p:cNvGrpSpPr/>
          <p:nvPr/>
        </p:nvGrpSpPr>
        <p:grpSpPr>
          <a:xfrm>
            <a:off x="4870982" y="6212010"/>
            <a:ext cx="2097460" cy="220028"/>
            <a:chOff x="5077649" y="6002531"/>
            <a:chExt cx="2097460" cy="220028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917EDC5-0568-44E6-A0C5-3EF58AEC7DB1}"/>
                </a:ext>
              </a:extLst>
            </p:cNvPr>
            <p:cNvGrpSpPr/>
            <p:nvPr/>
          </p:nvGrpSpPr>
          <p:grpSpPr>
            <a:xfrm>
              <a:off x="5967321" y="6002531"/>
              <a:ext cx="318116" cy="220028"/>
              <a:chOff x="732991" y="2899721"/>
              <a:chExt cx="262906" cy="181841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A5FEFDE3-0CBC-4CB5-A9E9-57DA23CA6C1C}"/>
                  </a:ext>
                </a:extLst>
              </p:cNvPr>
              <p:cNvSpPr/>
              <p:nvPr/>
            </p:nvSpPr>
            <p:spPr>
              <a:xfrm>
                <a:off x="732991" y="2899721"/>
                <a:ext cx="181842" cy="181841"/>
              </a:xfrm>
              <a:prstGeom prst="ellipse">
                <a:avLst/>
              </a:prstGeom>
              <a:solidFill>
                <a:srgbClr val="357D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0155344-5D1C-4245-9154-8CE756C15FE6}"/>
                  </a:ext>
                </a:extLst>
              </p:cNvPr>
              <p:cNvSpPr/>
              <p:nvPr/>
            </p:nvSpPr>
            <p:spPr>
              <a:xfrm>
                <a:off x="830587" y="2907987"/>
                <a:ext cx="165310" cy="165310"/>
              </a:xfrm>
              <a:prstGeom prst="ellipse">
                <a:avLst/>
              </a:prstGeom>
              <a:noFill/>
              <a:ln>
                <a:solidFill>
                  <a:srgbClr val="114A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82263D0-2885-4799-BCC3-9985FAFFD2E4}"/>
                </a:ext>
              </a:extLst>
            </p:cNvPr>
            <p:cNvGrpSpPr/>
            <p:nvPr/>
          </p:nvGrpSpPr>
          <p:grpSpPr>
            <a:xfrm>
              <a:off x="5077649" y="6112545"/>
              <a:ext cx="2097460" cy="0"/>
              <a:chOff x="5077649" y="6112545"/>
              <a:chExt cx="2097460" cy="0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10C553A-3F24-4403-8055-3854B2D73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7649" y="6112545"/>
                <a:ext cx="732601" cy="0"/>
              </a:xfrm>
              <a:prstGeom prst="line">
                <a:avLst/>
              </a:prstGeom>
              <a:ln w="12700" cap="rnd">
                <a:solidFill>
                  <a:srgbClr val="114A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FEF2158-EA0E-477F-9592-21579AA02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508" y="6112545"/>
                <a:ext cx="732601" cy="0"/>
              </a:xfrm>
              <a:prstGeom prst="line">
                <a:avLst/>
              </a:prstGeom>
              <a:ln w="12700" cap="rnd">
                <a:solidFill>
                  <a:srgbClr val="114A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22C05F0-0661-4C44-89C7-25220D17E514}"/>
              </a:ext>
            </a:extLst>
          </p:cNvPr>
          <p:cNvGrpSpPr/>
          <p:nvPr/>
        </p:nvGrpSpPr>
        <p:grpSpPr>
          <a:xfrm>
            <a:off x="6518472" y="1852130"/>
            <a:ext cx="2097460" cy="220028"/>
            <a:chOff x="6775641" y="1212432"/>
            <a:chExt cx="2097460" cy="220028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D6E8551-D236-45F1-A652-8A3FD15D79BB}"/>
                </a:ext>
              </a:extLst>
            </p:cNvPr>
            <p:cNvGrpSpPr/>
            <p:nvPr/>
          </p:nvGrpSpPr>
          <p:grpSpPr>
            <a:xfrm>
              <a:off x="7665313" y="1212432"/>
              <a:ext cx="318116" cy="220028"/>
              <a:chOff x="732991" y="2899721"/>
              <a:chExt cx="262906" cy="181841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CDE0ED05-0AE9-40AE-AA2F-944CC74D958C}"/>
                  </a:ext>
                </a:extLst>
              </p:cNvPr>
              <p:cNvSpPr/>
              <p:nvPr/>
            </p:nvSpPr>
            <p:spPr>
              <a:xfrm>
                <a:off x="732991" y="2899721"/>
                <a:ext cx="181842" cy="181841"/>
              </a:xfrm>
              <a:prstGeom prst="ellipse">
                <a:avLst/>
              </a:prstGeom>
              <a:solidFill>
                <a:srgbClr val="F7C0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CB8C755-AFD8-47E1-B7CB-E9A5D8B0CBCC}"/>
                  </a:ext>
                </a:extLst>
              </p:cNvPr>
              <p:cNvSpPr/>
              <p:nvPr/>
            </p:nvSpPr>
            <p:spPr>
              <a:xfrm>
                <a:off x="830587" y="2907987"/>
                <a:ext cx="165310" cy="165310"/>
              </a:xfrm>
              <a:prstGeom prst="ellipse">
                <a:avLst/>
              </a:prstGeom>
              <a:noFill/>
              <a:ln>
                <a:solidFill>
                  <a:srgbClr val="F4A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B729C19D-55E7-4987-9CEB-31C3DD68D3FA}"/>
                </a:ext>
              </a:extLst>
            </p:cNvPr>
            <p:cNvGrpSpPr/>
            <p:nvPr/>
          </p:nvGrpSpPr>
          <p:grpSpPr>
            <a:xfrm>
              <a:off x="6775641" y="1322446"/>
              <a:ext cx="2097460" cy="0"/>
              <a:chOff x="5077649" y="6112545"/>
              <a:chExt cx="2097460" cy="0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7E62A28-3A1A-417B-84FF-813F4AA1A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7649" y="6112545"/>
                <a:ext cx="732601" cy="0"/>
              </a:xfrm>
              <a:prstGeom prst="line">
                <a:avLst/>
              </a:prstGeom>
              <a:ln w="12700" cap="rnd">
                <a:solidFill>
                  <a:srgbClr val="F4A7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E7D1E23-37B4-4E7E-A8F6-C3C1581D0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508" y="6112545"/>
                <a:ext cx="732601" cy="0"/>
              </a:xfrm>
              <a:prstGeom prst="line">
                <a:avLst/>
              </a:prstGeom>
              <a:ln w="12700" cap="rnd">
                <a:solidFill>
                  <a:srgbClr val="F4A7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79BD0F6-FFB0-41F4-9C49-1F10949F46E3}"/>
              </a:ext>
            </a:extLst>
          </p:cNvPr>
          <p:cNvGrpSpPr/>
          <p:nvPr/>
        </p:nvGrpSpPr>
        <p:grpSpPr>
          <a:xfrm>
            <a:off x="616285" y="3323564"/>
            <a:ext cx="2097460" cy="220028"/>
            <a:chOff x="6775641" y="1212432"/>
            <a:chExt cx="2097460" cy="220028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DA9EB82-12B3-4086-A9A1-6CB70A998840}"/>
                </a:ext>
              </a:extLst>
            </p:cNvPr>
            <p:cNvGrpSpPr/>
            <p:nvPr/>
          </p:nvGrpSpPr>
          <p:grpSpPr>
            <a:xfrm>
              <a:off x="7665313" y="1212432"/>
              <a:ext cx="318116" cy="220028"/>
              <a:chOff x="732991" y="2899721"/>
              <a:chExt cx="262906" cy="181841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EC1121D5-6F93-4E72-91CB-3DAE164D60C7}"/>
                  </a:ext>
                </a:extLst>
              </p:cNvPr>
              <p:cNvSpPr/>
              <p:nvPr/>
            </p:nvSpPr>
            <p:spPr>
              <a:xfrm>
                <a:off x="732991" y="2899721"/>
                <a:ext cx="181842" cy="181841"/>
              </a:xfrm>
              <a:prstGeom prst="ellipse">
                <a:avLst/>
              </a:prstGeom>
              <a:solidFill>
                <a:srgbClr val="F7C0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C1C8704-DE41-4B45-B01B-19DD04766606}"/>
                  </a:ext>
                </a:extLst>
              </p:cNvPr>
              <p:cNvSpPr/>
              <p:nvPr/>
            </p:nvSpPr>
            <p:spPr>
              <a:xfrm>
                <a:off x="830587" y="2907987"/>
                <a:ext cx="165310" cy="165310"/>
              </a:xfrm>
              <a:prstGeom prst="ellipse">
                <a:avLst/>
              </a:prstGeom>
              <a:noFill/>
              <a:ln>
                <a:solidFill>
                  <a:srgbClr val="F4A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240FF78-AAC8-4E21-AB62-8F22983FA036}"/>
                </a:ext>
              </a:extLst>
            </p:cNvPr>
            <p:cNvGrpSpPr/>
            <p:nvPr/>
          </p:nvGrpSpPr>
          <p:grpSpPr>
            <a:xfrm>
              <a:off x="6775641" y="1322446"/>
              <a:ext cx="2097460" cy="0"/>
              <a:chOff x="5077649" y="6112545"/>
              <a:chExt cx="2097460" cy="0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93F662BF-7E6C-4E2F-8748-4E0FDBFC2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7649" y="6112545"/>
                <a:ext cx="732601" cy="0"/>
              </a:xfrm>
              <a:prstGeom prst="line">
                <a:avLst/>
              </a:prstGeom>
              <a:ln w="12700" cap="rnd">
                <a:solidFill>
                  <a:srgbClr val="F4A7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08066C4A-82E6-4C7B-A91C-DC49BB227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508" y="6112545"/>
                <a:ext cx="732601" cy="0"/>
              </a:xfrm>
              <a:prstGeom prst="line">
                <a:avLst/>
              </a:prstGeom>
              <a:ln w="12700" cap="rnd">
                <a:solidFill>
                  <a:srgbClr val="F4A7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E6A514-4EEE-4FD2-8DDB-DE7C2155728B}"/>
              </a:ext>
            </a:extLst>
          </p:cNvPr>
          <p:cNvGrpSpPr/>
          <p:nvPr/>
        </p:nvGrpSpPr>
        <p:grpSpPr>
          <a:xfrm>
            <a:off x="9064974" y="3313563"/>
            <a:ext cx="2097460" cy="220028"/>
            <a:chOff x="5077649" y="6002531"/>
            <a:chExt cx="2097460" cy="22002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8C33C1B9-12E4-41A7-B1D4-6646E1D39614}"/>
                </a:ext>
              </a:extLst>
            </p:cNvPr>
            <p:cNvGrpSpPr/>
            <p:nvPr/>
          </p:nvGrpSpPr>
          <p:grpSpPr>
            <a:xfrm>
              <a:off x="5967321" y="6002531"/>
              <a:ext cx="318116" cy="220028"/>
              <a:chOff x="732991" y="2899721"/>
              <a:chExt cx="262906" cy="181841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FF796C2F-68EF-48A3-84A1-9161688BC7D2}"/>
                  </a:ext>
                </a:extLst>
              </p:cNvPr>
              <p:cNvSpPr/>
              <p:nvPr/>
            </p:nvSpPr>
            <p:spPr>
              <a:xfrm>
                <a:off x="732991" y="2899721"/>
                <a:ext cx="181842" cy="181841"/>
              </a:xfrm>
              <a:prstGeom prst="ellipse">
                <a:avLst/>
              </a:prstGeom>
              <a:solidFill>
                <a:srgbClr val="357D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6E2B176C-2434-4394-B851-2EF68C7FB65C}"/>
                  </a:ext>
                </a:extLst>
              </p:cNvPr>
              <p:cNvSpPr/>
              <p:nvPr/>
            </p:nvSpPr>
            <p:spPr>
              <a:xfrm>
                <a:off x="830587" y="2907987"/>
                <a:ext cx="165310" cy="165310"/>
              </a:xfrm>
              <a:prstGeom prst="ellipse">
                <a:avLst/>
              </a:prstGeom>
              <a:noFill/>
              <a:ln>
                <a:solidFill>
                  <a:srgbClr val="114A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6CF9C63C-0E17-4A65-9794-504729EA0050}"/>
                </a:ext>
              </a:extLst>
            </p:cNvPr>
            <p:cNvGrpSpPr/>
            <p:nvPr/>
          </p:nvGrpSpPr>
          <p:grpSpPr>
            <a:xfrm>
              <a:off x="5077649" y="6112545"/>
              <a:ext cx="2097460" cy="0"/>
              <a:chOff x="5077649" y="6112545"/>
              <a:chExt cx="2097460" cy="0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0350345-A8B7-4271-9B6F-8D96128B3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7649" y="6112545"/>
                <a:ext cx="732601" cy="0"/>
              </a:xfrm>
              <a:prstGeom prst="line">
                <a:avLst/>
              </a:prstGeom>
              <a:ln w="12700" cap="rnd">
                <a:solidFill>
                  <a:srgbClr val="114A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AA745FD-FE5D-47B5-80FD-2D4D651AD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508" y="6112545"/>
                <a:ext cx="732601" cy="0"/>
              </a:xfrm>
              <a:prstGeom prst="line">
                <a:avLst/>
              </a:prstGeom>
              <a:ln w="12700" cap="rnd">
                <a:solidFill>
                  <a:srgbClr val="114A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/>
          <p:cNvGrpSpPr/>
          <p:nvPr/>
        </p:nvGrpSpPr>
        <p:grpSpPr>
          <a:xfrm>
            <a:off x="4961771" y="3891015"/>
            <a:ext cx="472107" cy="389897"/>
            <a:chOff x="1892924" y="1966831"/>
            <a:chExt cx="319088" cy="263524"/>
          </a:xfrm>
        </p:grpSpPr>
        <p:sp>
          <p:nvSpPr>
            <p:cNvPr id="209" name="Rectangle 66">
              <a:extLst>
                <a:ext uri="{FF2B5EF4-FFF2-40B4-BE49-F238E27FC236}">
                  <a16:creationId xmlns:a16="http://schemas.microsoft.com/office/drawing/2014/main" id="{3478922A-91D8-4F98-954D-21A39E79B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924" y="1966831"/>
              <a:ext cx="319088" cy="223837"/>
            </a:xfrm>
            <a:prstGeom prst="rect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Rectangle 67">
              <a:extLst>
                <a:ext uri="{FF2B5EF4-FFF2-40B4-BE49-F238E27FC236}">
                  <a16:creationId xmlns:a16="http://schemas.microsoft.com/office/drawing/2014/main" id="{A7EBB5C5-F536-4C06-848B-932340E85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149" y="1989056"/>
              <a:ext cx="274638" cy="179387"/>
            </a:xfrm>
            <a:prstGeom prst="rect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1" name="Line 68">
              <a:extLst>
                <a:ext uri="{FF2B5EF4-FFF2-40B4-BE49-F238E27FC236}">
                  <a16:creationId xmlns:a16="http://schemas.microsoft.com/office/drawing/2014/main" id="{CABF9230-44D2-4017-BF87-85B8074DA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0736" y="2190668"/>
              <a:ext cx="0" cy="39687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2" name="Line 69">
              <a:extLst>
                <a:ext uri="{FF2B5EF4-FFF2-40B4-BE49-F238E27FC236}">
                  <a16:creationId xmlns:a16="http://schemas.microsoft.com/office/drawing/2014/main" id="{89781E48-1893-4A9A-BF9F-D2BC8637B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611" y="2190668"/>
              <a:ext cx="0" cy="39687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5041A57E-D142-4788-A892-E44BBF6E2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511" y="2022393"/>
              <a:ext cx="112713" cy="112712"/>
            </a:xfrm>
            <a:prstGeom prst="ellipse">
              <a:avLst/>
            </a:prstGeom>
            <a:solidFill>
              <a:srgbClr val="DFECF6"/>
            </a:solidFill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1238943D-E9C0-4F18-9EAB-FED66DDA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674" y="2052556"/>
              <a:ext cx="52388" cy="52387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" name="Line 72">
              <a:extLst>
                <a:ext uri="{FF2B5EF4-FFF2-40B4-BE49-F238E27FC236}">
                  <a16:creationId xmlns:a16="http://schemas.microsoft.com/office/drawing/2014/main" id="{96642D6B-A050-4651-9D86-A98832F41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711" y="2077956"/>
              <a:ext cx="22225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6518472" y="4172007"/>
            <a:ext cx="531092" cy="488814"/>
            <a:chOff x="3421941" y="2376406"/>
            <a:chExt cx="319088" cy="293687"/>
          </a:xfrm>
        </p:grpSpPr>
        <p:sp>
          <p:nvSpPr>
            <p:cNvPr id="217" name="Rectangle 121">
              <a:extLst>
                <a:ext uri="{FF2B5EF4-FFF2-40B4-BE49-F238E27FC236}">
                  <a16:creationId xmlns:a16="http://schemas.microsoft.com/office/drawing/2014/main" id="{B8150055-53B4-454E-800D-E5B1D07E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41" y="2376406"/>
              <a:ext cx="319088" cy="244475"/>
            </a:xfrm>
            <a:prstGeom prst="rect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Rectangle 122">
              <a:extLst>
                <a:ext uri="{FF2B5EF4-FFF2-40B4-BE49-F238E27FC236}">
                  <a16:creationId xmlns:a16="http://schemas.microsoft.com/office/drawing/2014/main" id="{D50DD7FB-141C-4E62-93B6-3538E725B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41" y="2573256"/>
              <a:ext cx="319088" cy="47625"/>
            </a:xfrm>
            <a:prstGeom prst="rect">
              <a:avLst/>
            </a:prstGeom>
            <a:solidFill>
              <a:srgbClr val="DFECF6"/>
            </a:solidFill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Line 124">
              <a:extLst>
                <a:ext uri="{FF2B5EF4-FFF2-40B4-BE49-F238E27FC236}">
                  <a16:creationId xmlns:a16="http://schemas.microsoft.com/office/drawing/2014/main" id="{A1369468-5869-42A7-BDA3-CE3169F4F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841" y="2670093"/>
              <a:ext cx="141288" cy="0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973DC0CE-F8C6-4E17-9292-FC5B71FE1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016" y="2427206"/>
              <a:ext cx="111125" cy="112712"/>
            </a:xfrm>
            <a:custGeom>
              <a:avLst/>
              <a:gdLst>
                <a:gd name="T0" fmla="*/ 120 w 120"/>
                <a:gd name="T1" fmla="*/ 60 h 120"/>
                <a:gd name="T2" fmla="*/ 60 w 120"/>
                <a:gd name="T3" fmla="*/ 120 h 120"/>
                <a:gd name="T4" fmla="*/ 0 w 120"/>
                <a:gd name="T5" fmla="*/ 60 h 120"/>
                <a:gd name="T6" fmla="*/ 60 w 120"/>
                <a:gd name="T7" fmla="*/ 0 h 120"/>
                <a:gd name="T8" fmla="*/ 60 w 120"/>
                <a:gd name="T9" fmla="*/ 60 h 120"/>
                <a:gd name="T10" fmla="*/ 120 w 120"/>
                <a:gd name="T1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93"/>
                    <a:pt x="93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60" y="60"/>
                    <a:pt x="60" y="60"/>
                    <a:pt x="60" y="60"/>
                  </a:cubicBezTo>
                  <a:lnTo>
                    <a:pt x="120" y="60"/>
                  </a:ln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A6F2AEE5-B9B7-40C2-AC4E-29BBB461C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804" y="2404981"/>
              <a:ext cx="55563" cy="57150"/>
            </a:xfrm>
            <a:custGeom>
              <a:avLst/>
              <a:gdLst>
                <a:gd name="T0" fmla="*/ 60 w 60"/>
                <a:gd name="T1" fmla="*/ 60 h 60"/>
                <a:gd name="T2" fmla="*/ 0 w 60"/>
                <a:gd name="T3" fmla="*/ 60 h 60"/>
                <a:gd name="T4" fmla="*/ 0 w 60"/>
                <a:gd name="T5" fmla="*/ 0 h 60"/>
                <a:gd name="T6" fmla="*/ 60 w 60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0">
                  <a:moveTo>
                    <a:pt x="6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60" y="27"/>
                    <a:pt x="60" y="60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8479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524" y="470775"/>
            <a:ext cx="3552500" cy="21975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88524" y="2698615"/>
            <a:ext cx="3552499" cy="5490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Century Gothic (Headings)"/>
              </a:rPr>
              <a:t>Tools and Technology</a:t>
            </a:r>
          </a:p>
        </p:txBody>
      </p:sp>
      <p:sp>
        <p:nvSpPr>
          <p:cNvPr id="9" name="Freeform 39">
            <a:extLst>
              <a:ext uri="{FF2B5EF4-FFF2-40B4-BE49-F238E27FC236}">
                <a16:creationId xmlns:a16="http://schemas.microsoft.com/office/drawing/2014/main" id="{945DA869-3993-4172-8787-E0C42ED750F7}"/>
              </a:ext>
            </a:extLst>
          </p:cNvPr>
          <p:cNvSpPr>
            <a:spLocks noChangeAspect="1"/>
          </p:cNvSpPr>
          <p:nvPr/>
        </p:nvSpPr>
        <p:spPr>
          <a:xfrm>
            <a:off x="3014880" y="3508706"/>
            <a:ext cx="2335032" cy="1438712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223511" y="1089813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rgbClr val="3921A1"/>
          </a:solidFill>
          <a:ln w="88900">
            <a:solidFill>
              <a:schemeClr val="tx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0394F48B-CE22-4108-9E9A-D6104970DA38}"/>
              </a:ext>
            </a:extLst>
          </p:cNvPr>
          <p:cNvSpPr>
            <a:spLocks noChangeAspect="1"/>
          </p:cNvSpPr>
          <p:nvPr/>
        </p:nvSpPr>
        <p:spPr>
          <a:xfrm>
            <a:off x="446109" y="773305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88900">
            <a:solidFill>
              <a:schemeClr val="tx2">
                <a:lumMod val="50000"/>
              </a:schemeClr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BA6672A3-DD9B-4265-8D85-B766372D85C9}"/>
              </a:ext>
            </a:extLst>
          </p:cNvPr>
          <p:cNvSpPr>
            <a:spLocks noChangeAspect="1"/>
          </p:cNvSpPr>
          <p:nvPr/>
        </p:nvSpPr>
        <p:spPr>
          <a:xfrm>
            <a:off x="8953767" y="773305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9016" y="108164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rgbClr val="FF0000"/>
          </a:solidFill>
          <a:ln w="88900">
            <a:solidFill>
              <a:schemeClr val="tx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25B64-97AA-4B03-90CC-2D8112EA5323}"/>
              </a:ext>
            </a:extLst>
          </p:cNvPr>
          <p:cNvSpPr txBox="1"/>
          <p:nvPr/>
        </p:nvSpPr>
        <p:spPr>
          <a:xfrm>
            <a:off x="3425702" y="4252857"/>
            <a:ext cx="13851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FRONT END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77D71-2AAD-47DC-A881-D677678D1BB3}"/>
              </a:ext>
            </a:extLst>
          </p:cNvPr>
          <p:cNvSpPr txBox="1"/>
          <p:nvPr/>
        </p:nvSpPr>
        <p:spPr>
          <a:xfrm>
            <a:off x="891121" y="1386229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BACK END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79DEA-0955-495E-919A-CC0FEF69A2D2}"/>
              </a:ext>
            </a:extLst>
          </p:cNvPr>
          <p:cNvSpPr txBox="1"/>
          <p:nvPr/>
        </p:nvSpPr>
        <p:spPr>
          <a:xfrm>
            <a:off x="9391019" y="1355049"/>
            <a:ext cx="13851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TESTING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904373-AC0F-4DD3-A8D6-9FB082AC181D}"/>
              </a:ext>
            </a:extLst>
          </p:cNvPr>
          <p:cNvSpPr txBox="1"/>
          <p:nvPr/>
        </p:nvSpPr>
        <p:spPr>
          <a:xfrm>
            <a:off x="9205134" y="2223066"/>
            <a:ext cx="275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JUnit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2F405-E67B-4890-AEE7-9D08781AAC69}"/>
              </a:ext>
            </a:extLst>
          </p:cNvPr>
          <p:cNvSpPr txBox="1"/>
          <p:nvPr/>
        </p:nvSpPr>
        <p:spPr>
          <a:xfrm>
            <a:off x="759184" y="2223066"/>
            <a:ext cx="1868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798AF"/>
                </a:solidFill>
                <a:cs typeface="Arial" pitchFamily="34" charset="0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798AF"/>
                </a:solidFill>
                <a:cs typeface="Arial" pitchFamily="34" charset="0"/>
              </a:rPr>
              <a:t>Spring MVC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798AF"/>
                </a:solidFill>
                <a:cs typeface="Arial" pitchFamily="34" charset="0"/>
              </a:rPr>
              <a:t>Spring Boot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798AF"/>
                </a:solidFill>
                <a:cs typeface="Arial" pitchFamily="34" charset="0"/>
              </a:rPr>
              <a:t>JPA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798AF"/>
                </a:solidFill>
                <a:cs typeface="Arial" pitchFamily="34" charset="0"/>
              </a:rPr>
              <a:t>Oracle 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798AF"/>
                </a:solidFill>
                <a:cs typeface="Arial" pitchFamily="34" charset="0"/>
              </a:rPr>
              <a:t>Servlets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798AF"/>
                </a:solidFill>
                <a:cs typeface="Arial" pitchFamily="34" charset="0"/>
              </a:rPr>
              <a:t>Hibernate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1798AF"/>
                </a:solidFill>
                <a:cs typeface="Arial" pitchFamily="34" charset="0"/>
              </a:rPr>
              <a:t>Web Socket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D25A0-D073-47F9-BF7A-F95878A4F46D}"/>
              </a:ext>
            </a:extLst>
          </p:cNvPr>
          <p:cNvSpPr txBox="1"/>
          <p:nvPr/>
        </p:nvSpPr>
        <p:spPr>
          <a:xfrm>
            <a:off x="3229322" y="5133258"/>
            <a:ext cx="2532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3921A1"/>
                </a:solidFill>
                <a:cs typeface="Arial" pitchFamily="34" charset="0"/>
              </a:rPr>
              <a:t>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3921A1"/>
                </a:solidFill>
                <a:cs typeface="Arial" pitchFamily="34" charset="0"/>
              </a:rPr>
              <a:t>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3921A1"/>
                </a:solidFill>
                <a:cs typeface="Arial" pitchFamily="34" charset="0"/>
              </a:rPr>
              <a:t>JavaScript / JQuery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3921A1"/>
                </a:solidFill>
                <a:cs typeface="Arial" pitchFamily="34" charset="0"/>
              </a:rPr>
              <a:t>Bootstrap V4.3.1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3921A1"/>
                </a:solidFill>
                <a:cs typeface="Arial" pitchFamily="34" charset="0"/>
              </a:rPr>
              <a:t>Flickity</a:t>
            </a:r>
            <a:endParaRPr lang="en-US" altLang="ko-KR" b="1" dirty="0">
              <a:solidFill>
                <a:srgbClr val="3921A1"/>
              </a:solidFill>
              <a:cs typeface="Arial" pitchFamily="34" charset="0"/>
            </a:endParaRPr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4CBB9DAC-4689-4533-891D-26306AEAE974}"/>
              </a:ext>
            </a:extLst>
          </p:cNvPr>
          <p:cNvSpPr>
            <a:spLocks noChangeAspect="1"/>
          </p:cNvSpPr>
          <p:nvPr/>
        </p:nvSpPr>
        <p:spPr>
          <a:xfrm>
            <a:off x="6836488" y="3520136"/>
            <a:ext cx="2687998" cy="1438712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82686" y="108164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rgbClr val="00B050"/>
          </a:solidFill>
          <a:ln w="88900">
            <a:solidFill>
              <a:schemeClr val="tx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25B64-97AA-4B03-90CC-2D8112EA5323}"/>
              </a:ext>
            </a:extLst>
          </p:cNvPr>
          <p:cNvSpPr txBox="1"/>
          <p:nvPr/>
        </p:nvSpPr>
        <p:spPr>
          <a:xfrm>
            <a:off x="7396210" y="4092362"/>
            <a:ext cx="18211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PROJECT MANAGEMENT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D6CE97-0C67-4334-B690-602B63733871}"/>
              </a:ext>
            </a:extLst>
          </p:cNvPr>
          <p:cNvSpPr txBox="1"/>
          <p:nvPr/>
        </p:nvSpPr>
        <p:spPr>
          <a:xfrm>
            <a:off x="7084439" y="5167548"/>
            <a:ext cx="288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50"/>
                </a:solidFill>
                <a:cs typeface="Arial" pitchFamily="34" charset="0"/>
              </a:rPr>
              <a:t>Agile Environment -Scrum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50"/>
                </a:solidFill>
                <a:cs typeface="Arial" pitchFamily="34" charset="0"/>
              </a:rPr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131405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190"/>
            <a:ext cx="6447931" cy="6091643"/>
          </a:xfrm>
          <a:ln w="76200">
            <a:solidFill>
              <a:schemeClr val="bg1"/>
            </a:solidFill>
          </a:ln>
        </p:spPr>
      </p:pic>
      <p:sp>
        <p:nvSpPr>
          <p:cNvPr id="29" name="Espace réservé du contenu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fr-CA" sz="4800" b="1" dirty="0" err="1">
                <a:latin typeface="+mj-lt"/>
              </a:rPr>
              <a:t>Demo</a:t>
            </a:r>
            <a:endParaRPr lang="fr-CA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39"/>
          <a:stretch/>
        </p:blipFill>
        <p:spPr>
          <a:xfrm>
            <a:off x="6481149" y="2185192"/>
            <a:ext cx="4070685" cy="3575528"/>
          </a:xfrm>
          <a:ln w="76200">
            <a:solidFill>
              <a:srgbClr val="FF0000"/>
            </a:solidFill>
          </a:ln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06" y="1048180"/>
            <a:ext cx="5472000" cy="376387"/>
          </a:xfrm>
        </p:spPr>
        <p:txBody>
          <a:bodyPr rtlCol="0">
            <a:normAutofit fontScale="25000" lnSpcReduction="20000"/>
          </a:bodyPr>
          <a:lstStyle/>
          <a:p>
            <a:pPr marL="0" indent="0" rtl="0">
              <a:buNone/>
            </a:pPr>
            <a:r>
              <a:rPr lang="fr-CA" sz="16000" dirty="0">
                <a:latin typeface="+mj-lt"/>
              </a:rPr>
              <a:t>Challenges</a:t>
            </a:r>
            <a:endParaRPr lang="fr-CA" sz="12800" dirty="0">
              <a:latin typeface="+mj-lt"/>
            </a:endParaRPr>
          </a:p>
          <a:p>
            <a:pPr marL="0" indent="0" rtl="0">
              <a:buNone/>
            </a:pPr>
            <a:endParaRPr lang="fr-CA" dirty="0"/>
          </a:p>
        </p:txBody>
      </p:sp>
      <p:sp>
        <p:nvSpPr>
          <p:cNvPr id="15" name="Forme libre 5" descr="Accentuation d’image vide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16" name="Forme libre 5" descr="Accentuation d’image pleine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9447961" y="495203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5959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792336" y="1836389"/>
            <a:ext cx="3667035" cy="36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r-CA" b="1" dirty="0" err="1">
                <a:latin typeface="Century Gothic (Body)"/>
                <a:cs typeface="Arial" panose="020B0604020202020204" pitchFamily="34" charset="0"/>
              </a:rPr>
              <a:t>Unfamiliar</a:t>
            </a:r>
            <a:r>
              <a:rPr lang="fr-CA" b="1" dirty="0">
                <a:latin typeface="Century Gothic (Body)"/>
                <a:cs typeface="Arial" panose="020B0604020202020204" pitchFamily="34" charset="0"/>
              </a:rPr>
              <a:t> technologies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r-CA" b="1" dirty="0">
                <a:latin typeface="Century Gothic (Body)"/>
                <a:cs typeface="Arial" panose="020B0604020202020204" pitchFamily="34" charset="0"/>
              </a:rPr>
              <a:t>Minimal documentation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r-CA" b="1" dirty="0">
                <a:latin typeface="Century Gothic (Body)"/>
                <a:cs typeface="Arial" panose="020B0604020202020204" pitchFamily="34" charset="0"/>
              </a:rPr>
              <a:t>Team management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r-CA" b="1" dirty="0">
                <a:latin typeface="Century Gothic (Body)"/>
                <a:cs typeface="Arial" panose="020B0604020202020204" pitchFamily="34" charset="0"/>
              </a:rPr>
              <a:t>Code conflicts and refactoring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8007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6691584-D81D-4D58-AB9D-F67CDB760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098060"/>
              </p:ext>
            </p:extLst>
          </p:nvPr>
        </p:nvGraphicFramePr>
        <p:xfrm>
          <a:off x="249119" y="1639227"/>
          <a:ext cx="6986072" cy="4471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249119" y="471616"/>
            <a:ext cx="11176422" cy="831364"/>
          </a:xfrm>
        </p:spPr>
        <p:txBody>
          <a:bodyPr>
            <a:normAutofit/>
          </a:bodyPr>
          <a:lstStyle/>
          <a:p>
            <a:r>
              <a:rPr lang="en-US" sz="4000" dirty="0"/>
              <a:t>Future Enhancement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9539" y="2716693"/>
            <a:ext cx="4232241" cy="22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7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Thank You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728325" y="6307138"/>
            <a:ext cx="1463675" cy="274637"/>
          </a:xfrm>
        </p:spPr>
        <p:txBody>
          <a:bodyPr/>
          <a:lstStyle/>
          <a:p>
            <a:pPr rtl="0"/>
            <a:fld id="{19B51A1E-902D-48AF-9020-955120F399B6}" type="slidenum">
              <a:rPr lang="fr-CA" noProof="0" smtClean="0"/>
              <a:pPr rtl="0"/>
              <a:t>15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9943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9" y="320040"/>
            <a:ext cx="5736642" cy="616077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99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2BC34C-F2DC-4F27-A50B-219A71CA4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2423" y="1596808"/>
            <a:ext cx="4035931" cy="3773977"/>
          </a:xfrm>
        </p:spPr>
        <p:txBody>
          <a:bodyPr>
            <a:noAutofit/>
          </a:bodyPr>
          <a:lstStyle/>
          <a:p>
            <a:pPr>
              <a:buBlip>
                <a:blip r:embed="rId2"/>
              </a:buBlip>
            </a:pPr>
            <a:r>
              <a:rPr lang="en-US" sz="2400" b="1" dirty="0">
                <a:cs typeface="Arial" panose="020B0604020202020204" pitchFamily="34" charset="0"/>
              </a:rPr>
              <a:t> Erick </a:t>
            </a:r>
            <a:r>
              <a:rPr lang="en-US" sz="2400" b="1" dirty="0" err="1">
                <a:cs typeface="Arial" panose="020B0604020202020204" pitchFamily="34" charset="0"/>
              </a:rPr>
              <a:t>Sieben</a:t>
            </a:r>
            <a:endParaRPr lang="en-US" sz="2400" b="1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Blip>
                <a:blip r:embed="rId3"/>
              </a:buBlip>
            </a:pPr>
            <a:r>
              <a:rPr lang="en-US" sz="2400" b="1" dirty="0">
                <a:cs typeface="Arial" panose="020B0604020202020204" pitchFamily="34" charset="0"/>
              </a:rPr>
              <a:t> Fred </a:t>
            </a:r>
            <a:r>
              <a:rPr lang="en-US" sz="2400" b="1" dirty="0" err="1">
                <a:cs typeface="Arial" panose="020B0604020202020204" pitchFamily="34" charset="0"/>
              </a:rPr>
              <a:t>Jin</a:t>
            </a:r>
            <a:endParaRPr lang="en-US" sz="2400" b="1" dirty="0">
              <a:cs typeface="Arial" panose="020B0604020202020204" pitchFamily="34" charset="0"/>
            </a:endParaRPr>
          </a:p>
          <a:p>
            <a:pPr>
              <a:buBlip>
                <a:blip r:embed="rId4"/>
              </a:buBlip>
            </a:pPr>
            <a:r>
              <a:rPr lang="en-US" sz="2400" b="1" dirty="0">
                <a:cs typeface="Arial" panose="020B0604020202020204" pitchFamily="34" charset="0"/>
              </a:rPr>
              <a:t> Sean Zhang</a:t>
            </a:r>
          </a:p>
          <a:p>
            <a:pPr>
              <a:buBlip>
                <a:blip r:embed="rId5"/>
              </a:buBlip>
            </a:pPr>
            <a:r>
              <a:rPr lang="en-US" sz="2400" b="1" dirty="0">
                <a:cs typeface="Arial" panose="020B0604020202020204" pitchFamily="34" charset="0"/>
              </a:rPr>
              <a:t> Luis Pardo</a:t>
            </a:r>
          </a:p>
          <a:p>
            <a:pPr>
              <a:buBlip>
                <a:blip r:embed="rId6"/>
              </a:buBlip>
            </a:pP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b="1" dirty="0" err="1">
                <a:cs typeface="Arial" panose="020B0604020202020204" pitchFamily="34" charset="0"/>
              </a:rPr>
              <a:t>Jie</a:t>
            </a:r>
            <a:r>
              <a:rPr lang="en-US" sz="2400" b="1" dirty="0">
                <a:cs typeface="Arial" panose="020B0604020202020204" pitchFamily="34" charset="0"/>
              </a:rPr>
              <a:t> He</a:t>
            </a:r>
          </a:p>
          <a:p>
            <a:pPr>
              <a:buBlip>
                <a:blip r:embed="rId7"/>
              </a:buBlip>
            </a:pPr>
            <a:r>
              <a:rPr lang="en-US" sz="2400" b="1" dirty="0">
                <a:cs typeface="Arial" panose="020B0604020202020204" pitchFamily="34" charset="0"/>
              </a:rPr>
              <a:t> Parham Amani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77" y="1040142"/>
            <a:ext cx="5951257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5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85858" y="379704"/>
            <a:ext cx="10058400" cy="1371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2BC34C-F2DC-4F27-A50B-219A71CA499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825490" y="1548438"/>
            <a:ext cx="4686300" cy="42122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sym typeface="Wingdings" panose="05000000000000000000" pitchFamily="2" charset="2"/>
              </a:rPr>
              <a:t>Introduction to Fast Daily Mocks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Sprint 1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Sprint 2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Project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Development Roadmap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Tools and Technology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Demonstration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Challenges Faced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Future Enhancements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58" y="1594158"/>
            <a:ext cx="3943493" cy="40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4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12" y="531082"/>
            <a:ext cx="10058400" cy="6947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Fast Daily Mocks ?</a:t>
            </a:r>
          </a:p>
        </p:txBody>
      </p:sp>
      <p:pic>
        <p:nvPicPr>
          <p:cNvPr id="5" name="Espace réservé d’image 4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225"/>
            <a:ext cx="6429375" cy="4730750"/>
          </a:xfr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1886369"/>
              </p:ext>
            </p:extLst>
          </p:nvPr>
        </p:nvGraphicFramePr>
        <p:xfrm>
          <a:off x="7225597" y="1337310"/>
          <a:ext cx="3899603" cy="4519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6691584-D81D-4D58-AB9D-F67CDB7606BE}"/>
              </a:ext>
            </a:extLst>
          </p:cNvPr>
          <p:cNvGraphicFramePr>
            <a:graphicFrameLocks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813458732"/>
              </p:ext>
            </p:extLst>
          </p:nvPr>
        </p:nvGraphicFramePr>
        <p:xfrm>
          <a:off x="237690" y="1572322"/>
          <a:ext cx="4769208" cy="442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998" y="371255"/>
            <a:ext cx="11165270" cy="831364"/>
          </a:xfrm>
        </p:spPr>
        <p:txBody>
          <a:bodyPr>
            <a:normAutofit/>
          </a:bodyPr>
          <a:lstStyle/>
          <a:p>
            <a:r>
              <a:rPr lang="en-US" sz="4000" dirty="0"/>
              <a:t>First Iteration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3"/>
          <a:stretch/>
        </p:blipFill>
        <p:spPr>
          <a:xfrm>
            <a:off x="5274527" y="1597584"/>
            <a:ext cx="6136889" cy="43765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47304" y="5062565"/>
            <a:ext cx="4520149" cy="886266"/>
            <a:chOff x="609614" y="2640263"/>
            <a:chExt cx="4520149" cy="886266"/>
          </a:xfrm>
        </p:grpSpPr>
        <p:sp>
          <p:nvSpPr>
            <p:cNvPr id="14" name="Rectangle 13"/>
            <p:cNvSpPr/>
            <p:nvPr/>
          </p:nvSpPr>
          <p:spPr>
            <a:xfrm>
              <a:off x="609614" y="2640263"/>
              <a:ext cx="4427223" cy="5278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702540" y="2998725"/>
              <a:ext cx="4427223" cy="527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859" tIns="55859" rIns="55859" bIns="55859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dirty="0"/>
                <a:t>Report Generation - UI</a:t>
              </a:r>
              <a:endParaRPr lang="en-US" sz="17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339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6691584-D81D-4D58-AB9D-F67CDB760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150385"/>
              </p:ext>
            </p:extLst>
          </p:nvPr>
        </p:nvGraphicFramePr>
        <p:xfrm>
          <a:off x="249120" y="1650380"/>
          <a:ext cx="4768929" cy="351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249120" y="5362880"/>
            <a:ext cx="4768929" cy="522190"/>
          </a:xfrm>
          <a:prstGeom prst="roundRect">
            <a:avLst>
              <a:gd name="adj" fmla="val 10000"/>
            </a:avLst>
          </a:prstGeom>
          <a:solidFill>
            <a:schemeClr val="accent1">
              <a:lumMod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          </a:t>
            </a:r>
            <a:r>
              <a:rPr lang="en-US" b="1" dirty="0">
                <a:solidFill>
                  <a:schemeClr val="bg1"/>
                </a:solidFill>
              </a:rPr>
              <a:t>Security and User Experience</a:t>
            </a:r>
            <a:endParaRPr lang="en-US" b="1" dirty="0"/>
          </a:p>
        </p:txBody>
      </p:sp>
      <p:pic>
        <p:nvPicPr>
          <p:cNvPr id="22" name="Picture 21" descr="HIPAA Privacy Rule: Information You Need To Know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8" y="5434176"/>
            <a:ext cx="447868" cy="450893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31997" y="371255"/>
            <a:ext cx="11209875" cy="831364"/>
          </a:xfrm>
        </p:spPr>
        <p:txBody>
          <a:bodyPr>
            <a:normAutofit/>
          </a:bodyPr>
          <a:lstStyle/>
          <a:p>
            <a:r>
              <a:rPr lang="en-US" sz="4000" dirty="0"/>
              <a:t>Second Iteration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/>
          <a:srcRect t="11740" r="1141"/>
          <a:stretch/>
        </p:blipFill>
        <p:spPr>
          <a:xfrm>
            <a:off x="5441796" y="1650380"/>
            <a:ext cx="5965902" cy="42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2847" y="503172"/>
            <a:ext cx="11328000" cy="432000"/>
          </a:xfrm>
        </p:spPr>
        <p:txBody>
          <a:bodyPr>
            <a:noAutofit/>
          </a:bodyPr>
          <a:lstStyle/>
          <a:p>
            <a:r>
              <a:rPr lang="en-US" sz="4000" dirty="0"/>
              <a:t>Bugs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>
          <a:xfrm>
            <a:off x="8035910" y="2309885"/>
            <a:ext cx="3222703" cy="2808251"/>
          </a:xfrm>
        </p:spPr>
        <p:txBody>
          <a:bodyPr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Century Gothic (Body)"/>
              </a:rPr>
              <a:t>Authorization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Century Gothic (Body)"/>
              </a:rPr>
              <a:t>Dead Code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Century Gothic (Body)"/>
              </a:rPr>
              <a:t>Consistent Image Size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Century Gothic (Body)"/>
              </a:rPr>
              <a:t>Code Refactoring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050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7" y="1293541"/>
            <a:ext cx="7295378" cy="48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9479" y="588533"/>
            <a:ext cx="11397377" cy="526310"/>
          </a:xfrm>
        </p:spPr>
        <p:txBody>
          <a:bodyPr>
            <a:noAutofit/>
          </a:bodyPr>
          <a:lstStyle/>
          <a:p>
            <a:r>
              <a:rPr lang="en-US" sz="4000" dirty="0"/>
              <a:t>Improvement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>
          <a:xfrm>
            <a:off x="7939669" y="2485358"/>
            <a:ext cx="3897909" cy="271065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Century Gothic (Body)"/>
              </a:rPr>
              <a:t>More Responsive UI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latin typeface="Century Gothic (Body)"/>
              </a:rPr>
              <a:t>Quiz </a:t>
            </a:r>
            <a:r>
              <a:rPr lang="fr-FR" b="1" dirty="0" err="1">
                <a:latin typeface="Century Gothic (Body)"/>
              </a:rPr>
              <a:t>Carousel</a:t>
            </a:r>
            <a:endParaRPr lang="fr-FR" b="1" dirty="0">
              <a:latin typeface="Century Gothic (Body)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latin typeface="Century Gothic (Body)"/>
              </a:rPr>
              <a:t>Quiz </a:t>
            </a:r>
            <a:r>
              <a:rPr lang="fr-FR" b="1" dirty="0" err="1">
                <a:latin typeface="Century Gothic (Body)"/>
              </a:rPr>
              <a:t>Review</a:t>
            </a:r>
            <a:r>
              <a:rPr lang="fr-FR" b="1" dirty="0">
                <a:latin typeface="Century Gothic (Body)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Century Gothic (Body)"/>
              </a:rPr>
              <a:t>Delete Quiz Confirmation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9" y="1449659"/>
            <a:ext cx="7164931" cy="47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3" r="2231"/>
          <a:stretch/>
        </p:blipFill>
        <p:spPr>
          <a:xfrm>
            <a:off x="5418187" y="1309187"/>
            <a:ext cx="6353813" cy="477333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77720"/>
            <a:ext cx="11340000" cy="432000"/>
          </a:xfrm>
        </p:spPr>
        <p:txBody>
          <a:bodyPr rtlCol="0">
            <a:noAutofit/>
          </a:bodyPr>
          <a:lstStyle/>
          <a:p>
            <a:pPr rtl="0"/>
            <a:r>
              <a:rPr lang="fr-CA" sz="4000" dirty="0"/>
              <a:t>Project Management</a:t>
            </a:r>
          </a:p>
        </p:txBody>
      </p:sp>
      <p:sp>
        <p:nvSpPr>
          <p:cNvPr id="12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313294" y="3808871"/>
            <a:ext cx="4968301" cy="2273651"/>
          </a:xfrm>
          <a:prstGeom prst="roundRect">
            <a:avLst>
              <a:gd name="adj" fmla="val 2139"/>
            </a:avLst>
          </a:prstGeom>
          <a:solidFill>
            <a:schemeClr val="accent5">
              <a:lumMod val="90000"/>
              <a:lumOff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CA" dirty="0"/>
          </a:p>
        </p:txBody>
      </p:sp>
      <p:sp>
        <p:nvSpPr>
          <p:cNvPr id="14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313294" y="1480942"/>
            <a:ext cx="4968301" cy="2118358"/>
          </a:xfrm>
          <a:prstGeom prst="roundRect">
            <a:avLst>
              <a:gd name="adj" fmla="val 213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CA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11" y="1583340"/>
            <a:ext cx="4751109" cy="360000"/>
          </a:xfrm>
        </p:spPr>
        <p:txBody>
          <a:bodyPr rtlCol="0">
            <a:noAutofit/>
          </a:bodyPr>
          <a:lstStyle/>
          <a:p>
            <a:pPr rtl="0"/>
            <a:r>
              <a:rPr lang="fr-CA" sz="2000" dirty="0" err="1">
                <a:solidFill>
                  <a:schemeClr val="bg1"/>
                </a:solidFill>
              </a:rPr>
              <a:t>Requirements</a:t>
            </a:r>
            <a:r>
              <a:rPr lang="fr-CA" sz="2000" dirty="0">
                <a:solidFill>
                  <a:schemeClr val="bg1"/>
                </a:solidFill>
              </a:rPr>
              <a:t> and </a:t>
            </a:r>
            <a:r>
              <a:rPr lang="fr-CA" sz="2000" dirty="0" err="1">
                <a:solidFill>
                  <a:schemeClr val="bg1"/>
                </a:solidFill>
              </a:rPr>
              <a:t>Backlog</a:t>
            </a:r>
            <a:endParaRPr lang="fr-CA" sz="2000" dirty="0">
              <a:solidFill>
                <a:schemeClr val="bg1"/>
              </a:solidFill>
            </a:endParaRPr>
          </a:p>
        </p:txBody>
      </p:sp>
      <p:sp>
        <p:nvSpPr>
          <p:cNvPr id="16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11" y="2091174"/>
            <a:ext cx="5472000" cy="1882828"/>
          </a:xfrm>
        </p:spPr>
        <p:txBody>
          <a:bodyPr rtlCol="0"/>
          <a:lstStyle/>
          <a:p>
            <a:pPr rtl="0"/>
            <a:r>
              <a:rPr lang="fr-CA" dirty="0">
                <a:solidFill>
                  <a:schemeClr val="bg1"/>
                </a:solidFill>
                <a:latin typeface="Century Gothic (Body)"/>
              </a:rPr>
              <a:t>Coordination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with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APM team</a:t>
            </a:r>
          </a:p>
          <a:p>
            <a:pPr lvl="1" rtl="0"/>
            <a:r>
              <a:rPr lang="fr-CA" dirty="0" err="1">
                <a:solidFill>
                  <a:schemeClr val="bg1"/>
                </a:solidFill>
                <a:latin typeface="Century Gothic (Body)"/>
              </a:rPr>
              <a:t>Gathered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and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presented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requirements</a:t>
            </a:r>
            <a:endParaRPr lang="fr-CA" dirty="0">
              <a:solidFill>
                <a:schemeClr val="bg1"/>
              </a:solidFill>
              <a:latin typeface="Century Gothic (Body)"/>
            </a:endParaRPr>
          </a:p>
          <a:p>
            <a:pPr lvl="1" rtl="0"/>
            <a:r>
              <a:rPr lang="fr-CA" dirty="0" err="1">
                <a:solidFill>
                  <a:schemeClr val="bg1"/>
                </a:solidFill>
                <a:latin typeface="Century Gothic (Body)"/>
              </a:rPr>
              <a:t>Assembled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backlog</a:t>
            </a:r>
            <a:endParaRPr lang="fr-CA" dirty="0">
              <a:solidFill>
                <a:schemeClr val="bg1"/>
              </a:solidFill>
              <a:latin typeface="Century Gothic (Body)"/>
            </a:endParaRPr>
          </a:p>
          <a:p>
            <a:pPr lvl="1" rtl="0"/>
            <a:r>
              <a:rPr lang="fr-CA" dirty="0" err="1">
                <a:solidFill>
                  <a:schemeClr val="bg1"/>
                </a:solidFill>
                <a:latin typeface="Century Gothic (Body)"/>
              </a:rPr>
              <a:t>Oversaw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priority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assignment</a:t>
            </a:r>
            <a:endParaRPr lang="fr-CA" dirty="0">
              <a:solidFill>
                <a:schemeClr val="bg1"/>
              </a:solidFill>
              <a:latin typeface="Century Gothic (Body)"/>
            </a:endParaRP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407" y="3987643"/>
            <a:ext cx="4875813" cy="358775"/>
          </a:xfrm>
        </p:spPr>
        <p:txBody>
          <a:bodyPr rtlCol="0">
            <a:noAutofit/>
          </a:bodyPr>
          <a:lstStyle/>
          <a:p>
            <a:pPr rtl="0"/>
            <a:r>
              <a:rPr lang="fr-CA" sz="1800" dirty="0">
                <a:solidFill>
                  <a:schemeClr val="bg1"/>
                </a:solidFill>
              </a:rPr>
              <a:t>GitLab Issue Tracking and Source Control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94" y="4423064"/>
            <a:ext cx="4968301" cy="1883984"/>
          </a:xfrm>
        </p:spPr>
        <p:txBody>
          <a:bodyPr rtlCol="0"/>
          <a:lstStyle/>
          <a:p>
            <a:pPr rtl="0"/>
            <a:r>
              <a:rPr lang="fr-CA" dirty="0" err="1">
                <a:solidFill>
                  <a:schemeClr val="bg1"/>
                </a:solidFill>
                <a:latin typeface="Century Gothic (Body)"/>
              </a:rPr>
              <a:t>Backlog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managed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using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Gitlab</a:t>
            </a:r>
            <a:endParaRPr lang="fr-CA" dirty="0">
              <a:solidFill>
                <a:schemeClr val="bg1"/>
              </a:solidFill>
              <a:latin typeface="Century Gothic (Body)"/>
            </a:endParaRPr>
          </a:p>
          <a:p>
            <a:pPr lvl="1" rtl="0"/>
            <a:r>
              <a:rPr lang="fr-CA" dirty="0" err="1">
                <a:solidFill>
                  <a:schemeClr val="bg1"/>
                </a:solidFill>
                <a:latin typeface="Century Gothic (Body)"/>
              </a:rPr>
              <a:t>Create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and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track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issues,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features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, and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improvements</a:t>
            </a:r>
            <a:endParaRPr lang="fr-CA" dirty="0">
              <a:solidFill>
                <a:schemeClr val="bg1"/>
              </a:solidFill>
              <a:latin typeface="Century Gothic (Body)"/>
            </a:endParaRPr>
          </a:p>
          <a:p>
            <a:pPr lvl="1" rtl="0"/>
            <a:r>
              <a:rPr lang="fr-CA" dirty="0">
                <a:solidFill>
                  <a:schemeClr val="bg1"/>
                </a:solidFill>
                <a:latin typeface="Century Gothic (Body)"/>
              </a:rPr>
              <a:t>Branch and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merge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features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for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parallel</a:t>
            </a:r>
            <a:r>
              <a:rPr lang="fr-CA" dirty="0">
                <a:solidFill>
                  <a:schemeClr val="bg1"/>
                </a:solidFill>
                <a:latin typeface="Century Gothic (Body)"/>
              </a:rPr>
              <a:t> </a:t>
            </a:r>
            <a:r>
              <a:rPr lang="fr-CA" dirty="0" err="1">
                <a:solidFill>
                  <a:schemeClr val="bg1"/>
                </a:solidFill>
                <a:latin typeface="Century Gothic (Body)"/>
              </a:rPr>
              <a:t>development</a:t>
            </a:r>
            <a:endParaRPr lang="fr-CA" dirty="0">
              <a:solidFill>
                <a:schemeClr val="bg1"/>
              </a:solidFill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d74a833c-11e0-48a7-8bed-9f4be1dbc91f" Revision="1" Stencil="System.MyShapes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49E59E9-E317-424B-A424-46FB8CC7B06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8A50AA-654B-45CA-B6AD-FDA9E9535EF9}">
  <ds:schemaRefs>
    <ds:schemaRef ds:uri="http://www.w3.org/XML/1998/namespace"/>
    <ds:schemaRef ds:uri="http://purl.org/dc/dcmitype/"/>
    <ds:schemaRef ds:uri="http://schemas.microsoft.com/office/infopath/2007/PartnerControls"/>
    <ds:schemaRef ds:uri="6dc4bcd6-49db-4c07-9060-8acfc67cef9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fb0879af-3eba-417a-a55a-ffe6dcd6ca77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321</Words>
  <Application>Microsoft Office PowerPoint</Application>
  <PresentationFormat>Widescreen</PresentationFormat>
  <Paragraphs>120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Century Gothic (Body)</vt:lpstr>
      <vt:lpstr>Century Gothic (Headings)</vt:lpstr>
      <vt:lpstr>Arial</vt:lpstr>
      <vt:lpstr>Arial Black</vt:lpstr>
      <vt:lpstr>Calibri</vt:lpstr>
      <vt:lpstr>Century Gothic</vt:lpstr>
      <vt:lpstr>Garamond</vt:lpstr>
      <vt:lpstr>Times New Roman</vt:lpstr>
      <vt:lpstr>Wingdings</vt:lpstr>
      <vt:lpstr>Savon</vt:lpstr>
      <vt:lpstr>PowerPoint Presentation</vt:lpstr>
      <vt:lpstr>PowerPoint Presentation</vt:lpstr>
      <vt:lpstr>Agenda</vt:lpstr>
      <vt:lpstr>What is Fast Daily Mocks ?</vt:lpstr>
      <vt:lpstr>First Iteration</vt:lpstr>
      <vt:lpstr>Second Iteration</vt:lpstr>
      <vt:lpstr>Bugs</vt:lpstr>
      <vt:lpstr>Improvement</vt:lpstr>
      <vt:lpstr>Project Management</vt:lpstr>
      <vt:lpstr>Development Roadmap</vt:lpstr>
      <vt:lpstr>PowerPoint Presentation</vt:lpstr>
      <vt:lpstr>PowerPoint Presentation</vt:lpstr>
      <vt:lpstr>PowerPoint Presentation</vt:lpstr>
      <vt:lpstr>Future Enhancement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2020-01-28T19:30:26Z</dcterms:created>
  <dcterms:modified xsi:type="dcterms:W3CDTF">2022-01-27T01:29:12Z</dcterms:modified>
</cp:coreProperties>
</file>