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770EF-9F7C-6A50-A85E-8005A835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4AF8EA-BA82-DE87-57FF-675D69E7B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4AF719-2F4C-1077-3BA4-2626B153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218D-FEC6-49DA-A6C5-7EE410480DCB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416DFA-626B-57F4-F54A-C8DC4899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02930B-BD49-9517-7DFF-80BFB6DC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7DAD-5093-4BE5-A2DB-2A796AE55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76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CF2D7-9394-B749-C555-3B4A9714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116616-0E4A-0AEB-82F8-592295DA9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7184B-F967-ACCF-7CC9-F64318CBC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218D-FEC6-49DA-A6C5-7EE410480DCB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F264D5-118B-339E-59C8-1E3FC95A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C4A7B3-3E14-F63B-6A75-5C3C3F06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7DAD-5093-4BE5-A2DB-2A796AE55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23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1C442C-5C99-BA93-7C39-FFBA95683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D8BBE3-3F71-377D-5283-161AD68CC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A82F79-69A1-F8A1-5942-62F895400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218D-FEC6-49DA-A6C5-7EE410480DCB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B8FB6-E232-580A-C022-12EE33976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6925C0-8C5F-D434-CE3D-1FF1596A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7DAD-5093-4BE5-A2DB-2A796AE55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0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F5F3F-4F10-A25B-DFB6-2BE6EC83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0CA0AB-11D4-3FB4-484E-57564F5FE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E0CB47-205F-64BA-0716-CA26B651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218D-FEC6-49DA-A6C5-7EE410480DCB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B7A30D-3196-E0F9-B785-A761EF3F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112BE-E1CF-67D6-C6BE-6097CDD4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7DAD-5093-4BE5-A2DB-2A796AE55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14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CF614-0DB7-0A23-3273-DAB297840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FFCA67-96D1-9856-2277-0F5AE0983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F37354-7B4A-F2A8-027A-9F9C6597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218D-FEC6-49DA-A6C5-7EE410480DCB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4369F-677B-0DEC-3285-8C07F885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826C6-3329-2FD8-DB98-A0AB47C2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7DAD-5093-4BE5-A2DB-2A796AE55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06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E4296-7C1D-020D-44C5-E796752E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69C61-4A88-6825-CA54-680BC86A3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2DD656-2FFD-673D-9814-1418E155E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DFDF79-2EED-E1C5-DD83-CF722813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218D-FEC6-49DA-A6C5-7EE410480DCB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29A02A-C70B-DCA5-C116-077BEEC0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4FD827-73A1-EDBD-06D3-FCFB2887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7DAD-5093-4BE5-A2DB-2A796AE55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0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CB2D5-68F8-29BB-D264-0BE8A1A30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3FFC84-4BB1-36AE-4758-D8B778ACE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A6A31E-79F2-E475-EA9D-7C9130CFF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ECB673-7CEC-590F-C240-95AD3B309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F3FC3D-28AD-DE25-8357-872967157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7A9E47-99C1-FB99-320D-DDE271E02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218D-FEC6-49DA-A6C5-7EE410480DCB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55A886-8384-3F58-6FCF-D93D9ED0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67D12A-1288-E66A-43B2-4D57AD915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7DAD-5093-4BE5-A2DB-2A796AE55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18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12D1B-1C6A-8955-D0E2-B0856457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633437-DE5B-E8F5-256C-0F3E0C07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218D-FEC6-49DA-A6C5-7EE410480DCB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15D523-7C5E-282B-4183-52E80EAD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54009A-9607-ECED-1E63-810FCB62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7DAD-5093-4BE5-A2DB-2A796AE55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20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45DC7B-1319-F079-6F02-57EC752C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218D-FEC6-49DA-A6C5-7EE410480DCB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81B8B7-C353-764C-A479-C91B1553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A086DB-5B29-CEA1-F433-B0F35ED3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7DAD-5093-4BE5-A2DB-2A796AE55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02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F4AF5-6D5D-4EB1-4C20-C29DC0486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F6A71-0D43-8B53-2790-B8EFCCBEF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65FFFA-67E8-4FBE-744E-14A9DF0CC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97783E-0468-A5E8-1F61-5745D891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218D-FEC6-49DA-A6C5-7EE410480DCB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F8F664-8412-AEAB-9385-04A9D0E46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869ACB-B4EF-03E8-A22C-879F9F92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7DAD-5093-4BE5-A2DB-2A796AE55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72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DAB83-8B8E-BFE9-136E-9A7A0AFBB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2EB798-C80A-FD9C-CF57-06172E79E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8BDEBB-1178-5F0A-0270-514F885BF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415B9B-7EAF-FC73-D7D1-2090EF2CB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218D-FEC6-49DA-A6C5-7EE410480DCB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6E0C38-E07B-ADC9-C8DB-79315097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49F9F3-7F32-430E-821E-8699ED44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7DAD-5093-4BE5-A2DB-2A796AE55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71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B759A5-B547-BFF9-1801-4CED2921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D5AE9-6E15-4679-DF62-DA7EFEC37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E20DA-6D94-3CA6-2F4B-BA81AAC4B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E218D-FEC6-49DA-A6C5-7EE410480DCB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80714-86D4-1942-1019-9291610B2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240561-308A-F9AD-EB6C-9F6B704E1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F7DAD-5093-4BE5-A2DB-2A796AE55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89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8A736-0111-430D-10D2-830B29219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164" y="1113398"/>
            <a:ext cx="9735671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>EE542 - Reading Assignment 02</a:t>
            </a:r>
            <a:br>
              <a:rPr lang="en-US" altLang="zh-CN" sz="4800" dirty="0"/>
            </a:b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of TCP/IP for networks with high bandwidth-delay products and random loss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15F74C-6539-626A-511B-319466841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951662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Presenter: Boyang Xiao</a:t>
            </a:r>
          </a:p>
          <a:p>
            <a:r>
              <a:rPr lang="en-US" altLang="zh-CN" sz="1800" dirty="0"/>
              <a:t>USC id: 3326730274</a:t>
            </a:r>
          </a:p>
          <a:p>
            <a:r>
              <a:rPr lang="en-US" altLang="zh-CN" sz="1800" dirty="0"/>
              <a:t>Email: boyangxi@usc.edu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8333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912F7-04C2-13B1-93DC-CEE68048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3B2DD-AB0A-D2F3-48EB-9787ADA43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Paper main ideas</a:t>
            </a:r>
          </a:p>
          <a:p>
            <a:r>
              <a:rPr lang="en-US" altLang="zh-CN" dirty="0"/>
              <a:t>System model and evolution w/o Random loss</a:t>
            </a:r>
          </a:p>
          <a:p>
            <a:r>
              <a:rPr lang="en-US" altLang="zh-CN" dirty="0"/>
              <a:t>Evolution w/ random loss</a:t>
            </a:r>
          </a:p>
          <a:p>
            <a:r>
              <a:rPr lang="en-US" altLang="zh-CN" dirty="0"/>
              <a:t>Multiple TCP connections</a:t>
            </a:r>
          </a:p>
          <a:p>
            <a:r>
              <a:rPr lang="en-US" altLang="zh-CN" dirty="0"/>
              <a:t>Conclusions and further works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95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8C045-B2E5-5EF3-A424-D5340B91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Paper main ideas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08EF65-878F-115D-65AB-4471FD33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Build a basis understanding of the properties of TCP/IP</a:t>
            </a:r>
          </a:p>
          <a:p>
            <a:r>
              <a:rPr lang="en-US" altLang="zh-CN" dirty="0"/>
              <a:t>Analyze the phases evolutions and performance of TCP/IP when or when not encountering congestions and fluctuations based on random loss models</a:t>
            </a:r>
          </a:p>
          <a:p>
            <a:r>
              <a:rPr lang="en-US" altLang="zh-CN" dirty="0"/>
              <a:t>Provide modifications to network and transport layers for better end-to-end performance over WANs</a:t>
            </a:r>
          </a:p>
        </p:txBody>
      </p:sp>
    </p:spTree>
    <p:extLst>
      <p:ext uri="{BB962C8B-B14F-4D97-AF65-F5344CB8AC3E}">
        <p14:creationId xmlns:p14="http://schemas.microsoft.com/office/powerpoint/2010/main" val="396417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4C1E8-E632-AC16-6DC3-F49B9FD4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System model and evaluations w/o Random loss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507336-54B4-8FFE-1D9C-8418946DC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Random Loss</a:t>
            </a:r>
          </a:p>
          <a:p>
            <a:pPr lvl="1"/>
            <a:r>
              <a:rPr lang="en-US" altLang="zh-CN" dirty="0"/>
              <a:t>A scenario of particular interest in the context of networks with multimedia traffic, where transient fluctuations in real time traffic may cause irregularly spaced losses for data traffic</a:t>
            </a:r>
          </a:p>
          <a:p>
            <a:r>
              <a:rPr lang="en-US" altLang="zh-CN" dirty="0"/>
              <a:t>System model we are going to analyze:</a:t>
            </a:r>
          </a:p>
          <a:p>
            <a:pPr lvl="1"/>
            <a:r>
              <a:rPr lang="en-US" altLang="zh-CN" dirty="0"/>
              <a:t>Infinite data sources(Always has packets to send)</a:t>
            </a:r>
          </a:p>
          <a:p>
            <a:pPr lvl="1"/>
            <a:r>
              <a:rPr lang="en-US" altLang="zh-CN" dirty="0"/>
              <a:t>Max packet sizes</a:t>
            </a:r>
          </a:p>
          <a:p>
            <a:pPr lvl="1"/>
            <a:r>
              <a:rPr lang="en-US" altLang="zh-CN" dirty="0"/>
              <a:t>Only one single bottleneck link with capacity </a:t>
            </a:r>
            <a:r>
              <a:rPr lang="el-GR" altLang="zh-C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μ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packets/sec</a:t>
            </a:r>
          </a:p>
          <a:p>
            <a:pPr lvl="1"/>
            <a:r>
              <a:rPr lang="en-US" altLang="zh-CN" dirty="0">
                <a:solidFill>
                  <a:srgbClr val="202124"/>
                </a:solidFill>
                <a:latin typeface="arial" panose="020B0604020202020204" pitchFamily="34" charset="0"/>
              </a:rPr>
              <a:t>One FIFO buffer of size B packets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329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4C1E8-E632-AC16-6DC3-F49B9FD4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System model and evaluations w/o Random loss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507336-54B4-8FFE-1D9C-8418946DC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System Model Figure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D14FACA-8559-9083-034A-B474C7EF98ED}"/>
              </a:ext>
            </a:extLst>
          </p:cNvPr>
          <p:cNvSpPr/>
          <p:nvPr/>
        </p:nvSpPr>
        <p:spPr>
          <a:xfrm>
            <a:off x="2474259" y="2635624"/>
            <a:ext cx="1326776" cy="7171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CBBF4E-0AF4-63F7-7100-7B1ECCAE2B15}"/>
              </a:ext>
            </a:extLst>
          </p:cNvPr>
          <p:cNvSpPr txBox="1"/>
          <p:nvPr/>
        </p:nvSpPr>
        <p:spPr>
          <a:xfrm>
            <a:off x="2554941" y="2788024"/>
            <a:ext cx="114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 1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5DDCBB0-5085-3525-E15B-C3D9E38B8F43}"/>
              </a:ext>
            </a:extLst>
          </p:cNvPr>
          <p:cNvSpPr/>
          <p:nvPr/>
        </p:nvSpPr>
        <p:spPr>
          <a:xfrm>
            <a:off x="2474259" y="3741458"/>
            <a:ext cx="1326776" cy="7171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9F469C-89ED-7E2B-652A-318836B27FA3}"/>
              </a:ext>
            </a:extLst>
          </p:cNvPr>
          <p:cNvSpPr txBox="1"/>
          <p:nvPr/>
        </p:nvSpPr>
        <p:spPr>
          <a:xfrm>
            <a:off x="2554941" y="3893858"/>
            <a:ext cx="114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 2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2853853-A2B6-AB70-C76A-6D11F7101E9D}"/>
              </a:ext>
            </a:extLst>
          </p:cNvPr>
          <p:cNvSpPr/>
          <p:nvPr/>
        </p:nvSpPr>
        <p:spPr>
          <a:xfrm>
            <a:off x="2474259" y="4829363"/>
            <a:ext cx="1326776" cy="7171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44C8D18-01DC-E0D2-DE34-3E1CC75EC3E8}"/>
              </a:ext>
            </a:extLst>
          </p:cNvPr>
          <p:cNvSpPr txBox="1"/>
          <p:nvPr/>
        </p:nvSpPr>
        <p:spPr>
          <a:xfrm>
            <a:off x="2554941" y="4981763"/>
            <a:ext cx="114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 3</a:t>
            </a:r>
            <a:endParaRPr lang="zh-CN" altLang="en-US" dirty="0"/>
          </a:p>
        </p:txBody>
      </p:sp>
      <p:sp>
        <p:nvSpPr>
          <p:cNvPr id="14" name="流程图: 直接访问存储器 13">
            <a:extLst>
              <a:ext uri="{FF2B5EF4-FFF2-40B4-BE49-F238E27FC236}">
                <a16:creationId xmlns:a16="http://schemas.microsoft.com/office/drawing/2014/main" id="{71EB2C86-3280-C057-98EF-903820FEE3BA}"/>
              </a:ext>
            </a:extLst>
          </p:cNvPr>
          <p:cNvSpPr/>
          <p:nvPr/>
        </p:nvSpPr>
        <p:spPr>
          <a:xfrm>
            <a:off x="5047129" y="3370729"/>
            <a:ext cx="2339789" cy="892461"/>
          </a:xfrm>
          <a:prstGeom prst="flowChartMagneticDru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43C6553-851F-CD4A-2E64-F64E20FE7734}"/>
              </a:ext>
            </a:extLst>
          </p:cNvPr>
          <p:cNvSpPr txBox="1"/>
          <p:nvPr/>
        </p:nvSpPr>
        <p:spPr>
          <a:xfrm>
            <a:off x="5235388" y="3632293"/>
            <a:ext cx="139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FIFO buffer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2B9239E-1205-B77C-68B2-25A862A94C9E}"/>
              </a:ext>
            </a:extLst>
          </p:cNvPr>
          <p:cNvSpPr/>
          <p:nvPr/>
        </p:nvSpPr>
        <p:spPr>
          <a:xfrm>
            <a:off x="8633012" y="3458371"/>
            <a:ext cx="1326776" cy="7171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6320BE5-79B9-4531-7699-28002D915AAD}"/>
              </a:ext>
            </a:extLst>
          </p:cNvPr>
          <p:cNvSpPr txBox="1"/>
          <p:nvPr/>
        </p:nvSpPr>
        <p:spPr>
          <a:xfrm>
            <a:off x="8812305" y="3673804"/>
            <a:ext cx="1147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Destination</a:t>
            </a:r>
            <a:endParaRPr lang="zh-CN" altLang="en-US" sz="14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AC97FBA-A46B-5D78-8ECE-089AC673972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801035" y="2994212"/>
            <a:ext cx="1246094" cy="65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BEE82AD-0942-CB52-1EB3-B06EA1C2B4B1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3801035" y="3816960"/>
            <a:ext cx="1246094" cy="28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58DB7CE-E019-4A5C-7720-EC4186BB6DC5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801035" y="3951897"/>
            <a:ext cx="1246094" cy="123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2C100F9-E63D-717F-19CB-CEDE82D70109}"/>
              </a:ext>
            </a:extLst>
          </p:cNvPr>
          <p:cNvCxnSpPr>
            <a:stCxn id="14" idx="4"/>
            <a:endCxn id="17" idx="1"/>
          </p:cNvCxnSpPr>
          <p:nvPr/>
        </p:nvCxnSpPr>
        <p:spPr>
          <a:xfrm flipV="1">
            <a:off x="7386918" y="3816959"/>
            <a:ext cx="12460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458A85E6-A34A-E524-568B-0765F2FA6B47}"/>
              </a:ext>
            </a:extLst>
          </p:cNvPr>
          <p:cNvSpPr txBox="1"/>
          <p:nvPr/>
        </p:nvSpPr>
        <p:spPr>
          <a:xfrm>
            <a:off x="7386918" y="3464459"/>
            <a:ext cx="1172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Bottleneck link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512E5EA-4B87-DAF9-9289-2EEA614CBF2B}"/>
              </a:ext>
            </a:extLst>
          </p:cNvPr>
          <p:cNvSpPr/>
          <p:nvPr/>
        </p:nvSpPr>
        <p:spPr>
          <a:xfrm>
            <a:off x="5587253" y="2391988"/>
            <a:ext cx="1326776" cy="7171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D9EABF1-F4D6-D02F-56E2-55FE9BDB10EE}"/>
              </a:ext>
            </a:extLst>
          </p:cNvPr>
          <p:cNvSpPr txBox="1"/>
          <p:nvPr/>
        </p:nvSpPr>
        <p:spPr>
          <a:xfrm>
            <a:off x="5667935" y="2544388"/>
            <a:ext cx="114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TAU_1</a:t>
            </a:r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1B4E272C-7077-C88E-96A5-DB76D2102309}"/>
              </a:ext>
            </a:extLst>
          </p:cNvPr>
          <p:cNvSpPr/>
          <p:nvPr/>
        </p:nvSpPr>
        <p:spPr>
          <a:xfrm>
            <a:off x="5605182" y="4502900"/>
            <a:ext cx="1326776" cy="7171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04A5108-FF3D-8BDB-6160-6573EFAF31FC}"/>
              </a:ext>
            </a:extLst>
          </p:cNvPr>
          <p:cNvSpPr txBox="1"/>
          <p:nvPr/>
        </p:nvSpPr>
        <p:spPr>
          <a:xfrm>
            <a:off x="5685864" y="4655300"/>
            <a:ext cx="114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TAU_3</a:t>
            </a:r>
            <a:endParaRPr lang="zh-CN" altLang="en-US" dirty="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DE5D8A1-376F-1208-AEC8-D8739E0760FC}"/>
              </a:ext>
            </a:extLst>
          </p:cNvPr>
          <p:cNvSpPr/>
          <p:nvPr/>
        </p:nvSpPr>
        <p:spPr>
          <a:xfrm>
            <a:off x="5587253" y="5612187"/>
            <a:ext cx="1326776" cy="7171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2740470-7D66-C4FF-2A83-328CAC224EE9}"/>
              </a:ext>
            </a:extLst>
          </p:cNvPr>
          <p:cNvSpPr txBox="1"/>
          <p:nvPr/>
        </p:nvSpPr>
        <p:spPr>
          <a:xfrm>
            <a:off x="5667935" y="5764587"/>
            <a:ext cx="114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TAU_2</a:t>
            </a:r>
            <a:endParaRPr lang="zh-CN" altLang="en-US" dirty="0"/>
          </a:p>
        </p:txBody>
      </p: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0BCE161F-485F-8BAC-E966-6863BC89FB68}"/>
              </a:ext>
            </a:extLst>
          </p:cNvPr>
          <p:cNvCxnSpPr>
            <a:stCxn id="17" idx="0"/>
            <a:endCxn id="33" idx="3"/>
          </p:cNvCxnSpPr>
          <p:nvPr/>
        </p:nvCxnSpPr>
        <p:spPr>
          <a:xfrm rot="16200000" flipV="1">
            <a:off x="7751318" y="1913288"/>
            <a:ext cx="707795" cy="23823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E9F7FF8D-2ED6-B8F3-6179-92C018422D4A}"/>
              </a:ext>
            </a:extLst>
          </p:cNvPr>
          <p:cNvCxnSpPr>
            <a:stCxn id="33" idx="1"/>
          </p:cNvCxnSpPr>
          <p:nvPr/>
        </p:nvCxnSpPr>
        <p:spPr>
          <a:xfrm rot="10800000">
            <a:off x="3815603" y="2749044"/>
            <a:ext cx="1771650" cy="15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A0E7BB03-C029-962A-4CD7-0411E3242FFA}"/>
              </a:ext>
            </a:extLst>
          </p:cNvPr>
          <p:cNvCxnSpPr>
            <a:stCxn id="17" idx="2"/>
            <a:endCxn id="37" idx="3"/>
          </p:cNvCxnSpPr>
          <p:nvPr/>
        </p:nvCxnSpPr>
        <p:spPr>
          <a:xfrm rot="5400000">
            <a:off x="7771209" y="3336296"/>
            <a:ext cx="685941" cy="23644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E8FC42C6-F240-6A64-D834-5277C3DB5B7C}"/>
              </a:ext>
            </a:extLst>
          </p:cNvPr>
          <p:cNvCxnSpPr>
            <a:stCxn id="37" idx="1"/>
          </p:cNvCxnSpPr>
          <p:nvPr/>
        </p:nvCxnSpPr>
        <p:spPr>
          <a:xfrm rot="10800000" flipV="1">
            <a:off x="3801036" y="4861487"/>
            <a:ext cx="1804147" cy="5552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1A9B87D-CEE9-48CE-92FF-31DBE6CB8F47}"/>
              </a:ext>
            </a:extLst>
          </p:cNvPr>
          <p:cNvCxnSpPr>
            <a:stCxn id="41" idx="1"/>
          </p:cNvCxnSpPr>
          <p:nvPr/>
        </p:nvCxnSpPr>
        <p:spPr>
          <a:xfrm flipH="1">
            <a:off x="1891554" y="5970775"/>
            <a:ext cx="3695699" cy="4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3D2223A4-B4D3-D286-A1E0-4F4A3DC94580}"/>
              </a:ext>
            </a:extLst>
          </p:cNvPr>
          <p:cNvCxnSpPr/>
          <p:nvPr/>
        </p:nvCxnSpPr>
        <p:spPr>
          <a:xfrm flipV="1">
            <a:off x="1891553" y="4130027"/>
            <a:ext cx="0" cy="1819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C93B7B8-BF0C-32E2-2237-E94B4F74CDB5}"/>
              </a:ext>
            </a:extLst>
          </p:cNvPr>
          <p:cNvCxnSpPr/>
          <p:nvPr/>
        </p:nvCxnSpPr>
        <p:spPr>
          <a:xfrm>
            <a:off x="1891554" y="4175546"/>
            <a:ext cx="582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223A9947-5779-04D2-345B-CBF2E87CAC19}"/>
              </a:ext>
            </a:extLst>
          </p:cNvPr>
          <p:cNvSpPr txBox="1"/>
          <p:nvPr/>
        </p:nvSpPr>
        <p:spPr>
          <a:xfrm>
            <a:off x="5667935" y="1927412"/>
            <a:ext cx="1326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Propagation and ACK delay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87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4C1E8-E632-AC16-6DC3-F49B9FD4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System model and evaluations w/o Random loss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507336-54B4-8FFE-1D9C-8418946DC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Evaluations w/o random losses</a:t>
            </a:r>
          </a:p>
          <a:p>
            <a:pPr lvl="1"/>
            <a:r>
              <a:rPr lang="en-US" altLang="zh-CN" dirty="0"/>
              <a:t>We care about a single connection’s long-term throughput</a:t>
            </a:r>
          </a:p>
          <a:p>
            <a:r>
              <a:rPr lang="en-US" altLang="zh-CN" dirty="0"/>
              <a:t>Phase I: Slow start phase’s</a:t>
            </a:r>
            <a:r>
              <a:rPr lang="zh-CN" altLang="en-US" dirty="0"/>
              <a:t> </a:t>
            </a:r>
            <a:r>
              <a:rPr lang="en-US" altLang="zh-CN" dirty="0"/>
              <a:t>evolution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5AD8C6-8269-1309-740A-439475F4E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143" y="3218885"/>
            <a:ext cx="4862672" cy="285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22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4C1E8-E632-AC16-6DC3-F49B9FD4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System model and evaluations w/o Random loss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507336-54B4-8FFE-1D9C-8418946DC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Phase II: Congestion Avoidance Phase</a:t>
            </a:r>
          </a:p>
          <a:p>
            <a:pPr lvl="1"/>
            <a:r>
              <a:rPr lang="en-US" altLang="zh-CN" dirty="0"/>
              <a:t>Starts from an arbitrary window size W0</a:t>
            </a:r>
          </a:p>
          <a:p>
            <a:pPr lvl="1"/>
            <a:r>
              <a:rPr lang="en-US" altLang="zh-CN" dirty="0"/>
              <a:t>Packets sent during the phase: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Packets sent when the bottleneck link is fully utilized: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where:</a:t>
            </a:r>
          </a:p>
          <a:p>
            <a:pPr lvl="1"/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AE05EA-24B6-BE90-33CF-9A9783053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446" y="3105069"/>
            <a:ext cx="5430008" cy="11622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591CE56-60D0-741D-7CBC-1267D2605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380" y="5372065"/>
            <a:ext cx="3143689" cy="49536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FC01217-2B71-78A7-632B-32C991026B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14" y="4755332"/>
            <a:ext cx="1581371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3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D75AF-3DAD-DF9A-239E-61511886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System model and evaluations w/o Random loss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E8474-5184-B6BF-4119-DE743954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Throughput for this model: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4423B6-E9E0-D2B7-1448-99079100A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78" y="2385937"/>
            <a:ext cx="7293322" cy="14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10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D75AF-3DAD-DF9A-239E-61511886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Evolution w/ random loss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E8474-5184-B6BF-4119-DE743954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Scenario:</a:t>
            </a:r>
          </a:p>
          <a:p>
            <a:pPr lvl="1"/>
            <a:r>
              <a:rPr lang="en-US" altLang="zh-CN" dirty="0"/>
              <a:t>Any packet has a probability of loss : q</a:t>
            </a:r>
          </a:p>
          <a:p>
            <a:pPr lvl="1"/>
            <a:r>
              <a:rPr lang="en-US" altLang="zh-CN" dirty="0"/>
              <a:t>Packet loss events are </a:t>
            </a:r>
            <a:r>
              <a:rPr lang="en-US" altLang="zh-CN" dirty="0">
                <a:solidFill>
                  <a:srgbClr val="FF0000"/>
                </a:solidFill>
              </a:rPr>
              <a:t>independent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41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332</Words>
  <Application>Microsoft Office PowerPoint</Application>
  <PresentationFormat>宽屏</PresentationFormat>
  <Paragraphs>55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Arial</vt:lpstr>
      <vt:lpstr>Times New Roman</vt:lpstr>
      <vt:lpstr>Office 主题​​</vt:lpstr>
      <vt:lpstr>EE542 - Reading Assignment 02 The performance of TCP/IP for networks with high bandwidth-delay products and random loss</vt:lpstr>
      <vt:lpstr>Index</vt:lpstr>
      <vt:lpstr>Paper main ideas</vt:lpstr>
      <vt:lpstr>System model and evaluations w/o Random loss</vt:lpstr>
      <vt:lpstr>System model and evaluations w/o Random loss</vt:lpstr>
      <vt:lpstr>System model and evaluations w/o Random loss</vt:lpstr>
      <vt:lpstr>System model and evaluations w/o Random loss</vt:lpstr>
      <vt:lpstr>System model and evaluations w/o Random loss</vt:lpstr>
      <vt:lpstr>Evolution w/ random loss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EE542 - Reading Assignment 02 The performance of TCP/IP for networks with high bandwidth-delay products and random loss</dc:title>
  <dc:creator>Xiao Boyang</dc:creator>
  <cp:lastModifiedBy>Xiao Boyang</cp:lastModifiedBy>
  <cp:revision>2</cp:revision>
  <dcterms:created xsi:type="dcterms:W3CDTF">2022-09-07T08:41:32Z</dcterms:created>
  <dcterms:modified xsi:type="dcterms:W3CDTF">2022-09-07T23:31:43Z</dcterms:modified>
</cp:coreProperties>
</file>