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A3F2B-A588-3A9A-4330-F8FFCAC5F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55EAB-B49A-8E15-D91C-4933A5C0F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31A5F-AC26-BF94-24B8-E8E72B71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2C0F8-7FDB-38C8-F592-BBD95D4A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CC66E-E6F0-E850-40AB-79FDDE2A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9BADA-47CC-2052-B355-C8D6634A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92D549-199F-4DAF-EFAA-96AA75B5D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6EDB-45F7-69F5-43FA-D75F6955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BF8C4-7344-31B0-C296-2FB6ED4D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7EEE7-3F86-3E02-42B1-616C94DE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313138-0359-B3DE-CFCA-F591F66DE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6F620-2D3F-6890-1DE0-CF0C7EB1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74F41-3FC4-41A9-36E6-6049DAC1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BD52B-5E9F-47AC-143D-D4ACAECB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70611-C226-0027-EC03-D6F8C4B9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2EE51-6F54-E820-3A09-4A659B8D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EF787-6169-6E03-0FA0-65048CE4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FF0A2-30BD-C9D9-50C4-D4A49490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C1A28-DFCF-23B6-0DB7-B204CC86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6C903-96AA-9D7B-4F76-37245CD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8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2B76-CF68-AEBF-10E6-B8DEB4EA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098D7-3667-8D0E-63CF-F30B1EC4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C994B-8645-3727-07D8-CCFC439C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2BC79-4DB7-6C62-F2B0-14BEC988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EC471-1152-D21E-BBEE-0AEE2CEE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3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1212-94AB-157F-C2E8-92726BA9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1D2F5-0FD7-5E32-B930-1B0C34D9A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02948-E3EF-5C1D-3D0C-BA3885AF6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5EA61B-97C3-5AD5-78DF-F9C89EF7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A3341-269A-DA85-F28B-503661E1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E3FDD-C62C-4019-B88D-912C173B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9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F51D-D588-0879-01E4-264EDE22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E1DB4-735C-C9E8-E643-636F5528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6CB61-954E-95F8-0D95-5E793847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916DF6-34E8-FE5D-8B7D-9F25E241F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CB23BE-8BA6-3400-8282-D500FC784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B9A04-103C-01A7-2CB3-2046CEAC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054D5D-4A16-7284-FE75-319234F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1C232-EFD6-0895-4286-4714EA93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AE73A-A887-D979-7382-EE07937E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D91F29-BC2A-C5A7-87ED-2A2C20EB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37F73-A1DD-0E05-CFB8-32950311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70BEDA-C287-D68D-75E3-4A964B92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164D00-1910-0EA0-F6B1-B660532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E1667C-AF72-9558-4497-AAD6578A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5583C-9993-1E35-23EB-633145A2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9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8B03-6F5B-5877-93C0-2E1D035F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82C94-669F-0E45-D7A9-556681D4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D1A94-1386-B4EA-4A99-0E83993B6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60717-4C1E-B09E-EB6B-FE7449A2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202E1-3780-BEEB-C27C-E2C4F6AB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F6344-A933-7FEF-C1D9-35847426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8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9F79-B8B8-07B9-4362-7F81A9F9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826C70-0E53-5CC9-C3AF-12003FF4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51B450-2D7A-DF57-0D01-FE43EC17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C58E6-2933-D0D7-64FC-B26A192D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174F8-E1AA-9E17-BD02-E431400C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32B96-775F-A046-94C6-F61AC48D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80AE6-D110-282C-724E-3444C86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A43CD-2B52-0D46-D46C-00280348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775FA-870C-BD0B-A8F2-CC32A6D60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2EA0-2543-46D5-B862-DCA73EACD101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6AD5A-6853-C782-C9C0-0F1963A37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D141A-5016-8A12-2F7D-5EF74E389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326E-26BD-472C-8C93-0FD3C34D7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6D829-79E2-1054-C954-B7D634536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</a:rPr>
              <a:t>EE542-Assignment 01</a:t>
            </a:r>
            <a:endParaRPr lang="zh-CN" altLang="en-US" dirty="0">
              <a:latin typeface="Adobe 黑体 Std R" panose="020B04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45079A-EC10-B7DF-84DB-807319516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</a:rPr>
              <a:t>Boyang Xiao</a:t>
            </a:r>
          </a:p>
          <a:p>
            <a:r>
              <a:rPr lang="en-US" altLang="zh-CN" dirty="0">
                <a:latin typeface="Adobe 黑体 Std R" panose="020B0400000000000000" pitchFamily="34" charset="-122"/>
              </a:rPr>
              <a:t>USC ID: 3326-7302-74</a:t>
            </a:r>
          </a:p>
          <a:p>
            <a:r>
              <a:rPr lang="en-US" altLang="zh-CN" dirty="0">
                <a:latin typeface="Adobe 黑体 Std R" panose="020B0400000000000000" pitchFamily="34" charset="-122"/>
              </a:rPr>
              <a:t>Email: boyangxi@usc.edu</a:t>
            </a:r>
            <a:endParaRPr lang="zh-CN" altLang="en-US" dirty="0">
              <a:latin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79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4B179-6775-BF52-4E57-A8662D5B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</a:rPr>
              <a:t>Topics</a:t>
            </a:r>
            <a:endParaRPr lang="zh-CN" altLang="en-US" dirty="0">
              <a:latin typeface="Adobe 黑体 Std R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A6A07-2BA4-B7F8-5B8E-892A3D30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Linux virtual machine set-up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Client-Router-Client virtual networks emulations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Socket programming: TCP/IP &amp; UDP/IP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68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09FB-8A01-6A38-C094-B93378B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Linux virtual machine set-up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E102B-657E-F7B8-B899-72E12ABF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Linux version: Ubuntu 16.04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CPU: 1 core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Memory: 2048 MB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Storage: 50 GB</a:t>
            </a:r>
          </a:p>
          <a:p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907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09FB-8A01-6A38-C094-B93378B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Client-Router-Client networks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E102B-657E-F7B8-B899-72E12ABF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Clone virtual machines to be three copies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Set-up the network adapters for each machine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Open terminals in Host machine and connect to the virtual machines through 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ssh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Config virtual machines to be pc1,pc2 and router1 using quagga scripts</a:t>
            </a:r>
          </a:p>
          <a:p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34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09FB-8A01-6A38-C094-B93378B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Socket Programming-Environment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E102B-657E-F7B8-B899-72E12ABF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Linux version: Ubuntu 16.04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Compiler: g++ ver. 5.4.0</a:t>
            </a:r>
          </a:p>
          <a:p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95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09FB-8A01-6A38-C094-B93378B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Socket Programming-Compiling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E102B-657E-F7B8-B899-72E12ABF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Open a terminal in the root index</a:t>
            </a: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Execute command: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make all</a:t>
            </a: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Displayed info:</a:t>
            </a:r>
          </a:p>
          <a:p>
            <a:pPr lvl="1"/>
            <a:r>
              <a:rPr lang="pt-BR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g++ ./server.c -o server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g++ ./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client.c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-o client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g++ ./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UDP_server.c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-o 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udp_server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g++ ./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UDP_client.c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-o 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udp_clent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16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09FB-8A01-6A38-C094-B93378B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Socket Programming-Run TCP/IP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E102B-657E-F7B8-B899-72E12ABF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Launch the server first: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./server &lt;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port_num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&gt;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Open the clients:</a:t>
            </a:r>
          </a:p>
          <a:p>
            <a:pPr lvl="1"/>
            <a:r>
              <a:rPr lang="fr-FR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./client &lt;</a:t>
            </a:r>
            <a:r>
              <a:rPr lang="fr-FR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ip_addr</a:t>
            </a:r>
            <a:r>
              <a:rPr lang="fr-FR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&gt; &lt;</a:t>
            </a:r>
            <a:r>
              <a:rPr lang="fr-FR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port_num</a:t>
            </a:r>
            <a:r>
              <a:rPr lang="fr-FR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&gt;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Server and clients established the connections and can communicate with each other.</a:t>
            </a:r>
            <a:endParaRPr lang="fr-FR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85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09FB-8A01-6A38-C094-B93378B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Socket Programming-Run UDP/IP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E102B-657E-F7B8-B899-72E12ABF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Launch the server first:</a:t>
            </a:r>
          </a:p>
          <a:p>
            <a:pPr lvl="1"/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./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udp_server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&lt;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port_num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&gt;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Open the clients:</a:t>
            </a:r>
          </a:p>
          <a:p>
            <a:pPr lvl="1"/>
            <a:r>
              <a:rPr lang="fr-FR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./</a:t>
            </a:r>
            <a:r>
              <a:rPr lang="fr-FR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udp_client</a:t>
            </a:r>
            <a:r>
              <a:rPr lang="fr-FR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&lt;</a:t>
            </a:r>
            <a:r>
              <a:rPr lang="fr-FR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ip_addr</a:t>
            </a:r>
            <a:r>
              <a:rPr lang="fr-FR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&gt; &lt;</a:t>
            </a:r>
            <a:r>
              <a:rPr lang="fr-FR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port_num</a:t>
            </a:r>
            <a:r>
              <a:rPr lang="fr-FR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&gt;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lvl="1"/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Server and clients can directly communicate with each other.</a:t>
            </a:r>
            <a:endParaRPr lang="fr-FR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6D829-79E2-1054-C954-B7D634536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</a:rPr>
              <a:t>Thanks for watching</a:t>
            </a:r>
            <a:endParaRPr lang="zh-CN" altLang="en-US" dirty="0">
              <a:latin typeface="Adobe 黑体 Std R" panose="020B04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45079A-EC10-B7DF-84DB-807319516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</a:rPr>
              <a:t>Boyang Xiao</a:t>
            </a:r>
          </a:p>
          <a:p>
            <a:r>
              <a:rPr lang="en-US" altLang="zh-CN" dirty="0">
                <a:latin typeface="Adobe 黑体 Std R" panose="020B0400000000000000" pitchFamily="34" charset="-122"/>
              </a:rPr>
              <a:t>USC ID: 3326-7302-74</a:t>
            </a:r>
          </a:p>
          <a:p>
            <a:r>
              <a:rPr lang="en-US" altLang="zh-CN" dirty="0">
                <a:latin typeface="Adobe 黑体 Std R" panose="020B0400000000000000" pitchFamily="34" charset="-122"/>
              </a:rPr>
              <a:t>Email: boyangxi@usc.edu</a:t>
            </a:r>
            <a:endParaRPr lang="zh-CN" altLang="en-US" dirty="0">
              <a:latin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62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281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Adobe 黑体 Std R</vt:lpstr>
      <vt:lpstr>等线</vt:lpstr>
      <vt:lpstr>等线 Light</vt:lpstr>
      <vt:lpstr>Arial</vt:lpstr>
      <vt:lpstr>Office 主题​​</vt:lpstr>
      <vt:lpstr>EE542-Assignment 01</vt:lpstr>
      <vt:lpstr>Topics</vt:lpstr>
      <vt:lpstr>Linux virtual machine set-up</vt:lpstr>
      <vt:lpstr>Client-Router-Client networks</vt:lpstr>
      <vt:lpstr>Socket Programming-Environment</vt:lpstr>
      <vt:lpstr>Socket Programming-Compiling</vt:lpstr>
      <vt:lpstr>Socket Programming-Run TCP/IP</vt:lpstr>
      <vt:lpstr>Socket Programming-Run UDP/IP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EE542-Assignment 01</dc:title>
  <dc:creator>Xiao Boyang</dc:creator>
  <cp:lastModifiedBy>Xiao Boyang</cp:lastModifiedBy>
  <cp:revision>1</cp:revision>
  <dcterms:created xsi:type="dcterms:W3CDTF">2022-08-30T04:50:01Z</dcterms:created>
  <dcterms:modified xsi:type="dcterms:W3CDTF">2022-08-30T06:27:21Z</dcterms:modified>
</cp:coreProperties>
</file>