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770EF-9F7C-6A50-A85E-8005A835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4AF8EA-BA82-DE87-57FF-675D69E7B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AF719-2F4C-1077-3BA4-2626B15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16DFA-626B-57F4-F54A-C8DC4899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2930B-BD49-9517-7DFF-80BFB6DC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CF2D7-9394-B749-C555-3B4A971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16616-0E4A-0AEB-82F8-592295DA9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84B-F967-ACCF-7CC9-F64318CB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264D5-118B-339E-59C8-1E3FC95A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4A7B3-3E14-F63B-6A75-5C3C3F06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3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1C442C-5C99-BA93-7C39-FFBA9568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8BBE3-3F71-377D-5283-161AD68C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82F79-69A1-F8A1-5942-62F89540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B8FB6-E232-580A-C022-12EE3397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25C0-8C5F-D434-CE3D-1FF1596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F5F3F-4F10-A25B-DFB6-2BE6EC83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CA0AB-11D4-3FB4-484E-57564F5F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0CB47-205F-64BA-0716-CA26B651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7A30D-3196-E0F9-B785-A761EF3F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112BE-E1CF-67D6-C6BE-6097CDD4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CF614-0DB7-0A23-3273-DAB29784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FCA67-96D1-9856-2277-0F5AE098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37354-7B4A-F2A8-027A-9F9C6597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4369F-677B-0DEC-3285-8C07F885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26C6-3329-2FD8-DB98-A0AB47C2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6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4296-7C1D-020D-44C5-E796752E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69C61-4A88-6825-CA54-680BC86A3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DD656-2FFD-673D-9814-1418E155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FDF79-2EED-E1C5-DD83-CF722813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29A02A-C70B-DCA5-C116-077BEEC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FD827-73A1-EDBD-06D3-FCFB2887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0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CB2D5-68F8-29BB-D264-0BE8A1A3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FFC84-4BB1-36AE-4758-D8B778AC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A6A31E-79F2-E475-EA9D-7C9130CF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CB673-7CEC-590F-C240-95AD3B309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3FC3D-28AD-DE25-8357-872967157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A9E47-99C1-FB99-320D-DDE271E0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5A886-8384-3F58-6FCF-D93D9ED0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67D12A-1288-E66A-43B2-4D57AD91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2D1B-1C6A-8955-D0E2-B0856457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633437-DE5B-E8F5-256C-0F3E0C07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15D523-7C5E-282B-4183-52E80EA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54009A-9607-ECED-1E63-810FCB62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45DC7B-1319-F079-6F02-57EC752C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81B8B7-C353-764C-A479-C91B155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086DB-5B29-CEA1-F433-B0F35ED3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F4AF5-6D5D-4EB1-4C20-C29DC048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F6A71-0D43-8B53-2790-B8EFCCB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5FFFA-67E8-4FBE-744E-14A9DF0C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7783E-0468-A5E8-1F61-5745D891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8F664-8412-AEAB-9385-04A9D0E4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69ACB-B4EF-03E8-A22C-879F9F9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2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AB83-8B8E-BFE9-136E-9A7A0AFB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EB798-C80A-FD9C-CF57-06172E79E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BDEBB-1178-5F0A-0270-514F885B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415B9B-7EAF-FC73-D7D1-2090EF2C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6E0C38-E07B-ADC9-C8DB-79315097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9F9F3-7F32-430E-821E-8699ED4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759A5-B547-BFF9-1801-4CED292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D5AE9-6E15-4679-DF62-DA7EFEC3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E20DA-6D94-3CA6-2F4B-BA81AAC4B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218D-FEC6-49DA-A6C5-7EE410480DCB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80714-86D4-1942-1019-9291610B2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40561-308A-F9AD-EB6C-9F6B704E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7DAD-5093-4BE5-A2DB-2A796AE55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A736-0111-430D-10D2-830B2921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164" y="1113398"/>
            <a:ext cx="9735671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EE542 - Reading Assignment 02</a:t>
            </a:r>
            <a:br>
              <a:rPr lang="en-US" altLang="zh-CN" sz="4800" dirty="0"/>
            </a:b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TCP/IP for networks with high bandwidth-delay products and random loss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5F74C-6539-626A-511B-319466841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166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Presenter: Boyang Xiao</a:t>
            </a:r>
          </a:p>
          <a:p>
            <a:r>
              <a:rPr lang="en-US" altLang="zh-CN" sz="1800" dirty="0"/>
              <a:t>USC id: 3326730274</a:t>
            </a:r>
          </a:p>
          <a:p>
            <a:r>
              <a:rPr lang="en-US" altLang="zh-CN" sz="1800" dirty="0"/>
              <a:t>Email: boyangxi@usc.edu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33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12F7-04C2-13B1-93DC-CEE68048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3B2DD-AB0A-D2F3-48EB-9787ADA4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main ideas</a:t>
            </a:r>
          </a:p>
          <a:p>
            <a:r>
              <a:rPr lang="en-US" altLang="zh-CN" dirty="0"/>
              <a:t>System model and evaluations w/o Random loss</a:t>
            </a:r>
          </a:p>
          <a:p>
            <a:r>
              <a:rPr lang="en-US" altLang="zh-CN" dirty="0"/>
              <a:t>Evaluations w/ random loss</a:t>
            </a:r>
          </a:p>
          <a:p>
            <a:r>
              <a:rPr lang="en-US" altLang="zh-CN" dirty="0"/>
              <a:t>Multiple TCP connections</a:t>
            </a:r>
          </a:p>
          <a:p>
            <a:r>
              <a:rPr lang="en-US" altLang="zh-CN" dirty="0"/>
              <a:t>Conclusions and further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C045-B2E5-5EF3-A424-D5340B9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main ideas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8EF65-878F-115D-65AB-4471FD3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1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64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主题​​</vt:lpstr>
      <vt:lpstr>EE542 - Reading Assignment 02 The performance of TCP/IP for networks with high bandwidth-delay products and random loss</vt:lpstr>
      <vt:lpstr>Index</vt:lpstr>
      <vt:lpstr>Paper main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EE542 - Reading Assignment 02 The performance of TCP/IP for networks with high bandwidth-delay products and random loss</dc:title>
  <dc:creator>Xiao Boyang</dc:creator>
  <cp:lastModifiedBy>Xiao Boyang</cp:lastModifiedBy>
  <cp:revision>1</cp:revision>
  <dcterms:created xsi:type="dcterms:W3CDTF">2022-09-07T08:41:32Z</dcterms:created>
  <dcterms:modified xsi:type="dcterms:W3CDTF">2022-09-07T18:52:08Z</dcterms:modified>
</cp:coreProperties>
</file>