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ireless-Driveway-Resistant-Detector-Security-System-Monitor/dp/B07QF9FPVH/ref=sr_1_4?keywords=driveway+alarm+with+camera&amp;qid=1667992998&amp;sr=8-4" TargetMode="External"/><Relationship Id="rId7" Type="http://schemas.openxmlformats.org/officeDocument/2006/relationships/hyperlink" Target="https://youtu.be/RsZVnU5-qd0" TargetMode="External"/><Relationship Id="rId2" Type="http://schemas.openxmlformats.org/officeDocument/2006/relationships/hyperlink" Target="https://www.zdnet.com/google-amp/home-and-office/smart-home/best-driveway-ala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IYLsNs0mK2E" TargetMode="External"/><Relationship Id="rId5" Type="http://schemas.openxmlformats.org/officeDocument/2006/relationships/hyperlink" Target="https://youtu.be/_cLhWfUIjpA" TargetMode="External"/><Relationship Id="rId4" Type="http://schemas.openxmlformats.org/officeDocument/2006/relationships/hyperlink" Target="https://www.forbes.com/home-improvement/home-security/best-driveway-alarm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Driveway: Drive Away!</a:t>
            </a:r>
            <a:br>
              <a:rPr lang="en-US" altLang="zh-CN" b="1" dirty="0"/>
            </a:br>
            <a:r>
              <a:rPr lang="en-US" altLang="zh-CN" sz="4400" i="1" dirty="0"/>
              <a:t>Your driveway smart guardian system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Linabell Team:</a:t>
            </a:r>
          </a:p>
          <a:p>
            <a:r>
              <a:rPr lang="en-US" dirty="0"/>
              <a:t>Yixing Wu</a:t>
            </a:r>
          </a:p>
          <a:p>
            <a:r>
              <a:rPr lang="en-US" dirty="0" err="1"/>
              <a:t>Donghao</a:t>
            </a:r>
            <a:r>
              <a:rPr lang="en-US" dirty="0"/>
              <a:t> Zhao</a:t>
            </a:r>
          </a:p>
          <a:p>
            <a:r>
              <a:rPr lang="en-US" dirty="0"/>
              <a:t>Boyang Xiao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Real-World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It is really annoying if </a:t>
            </a:r>
            <a:r>
              <a:rPr lang="en-US" sz="2400" b="1" dirty="0"/>
              <a:t>our driveway is blocked </a:t>
            </a:r>
            <a:r>
              <a:rPr lang="en-US" sz="2400" dirty="0"/>
              <a:t>by some random cars, and it is more annoying if we have to pull our cars out when we have no idea about this situation.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This is a very common problem that everybody encounters in daily lives and they are usually pissed off when this really happens.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There can be a lot of potential customers who are willing to pay to solve this problem and this can make a lot of profits with least costs.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Nearly every house with a garage needs at least one of our products.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Our solution can be extended to detect not only if our driveway is blocked, but also if there are anomalies in front of our properties.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Idea:</a:t>
            </a:r>
            <a:r>
              <a:rPr lang="en-US" dirty="0"/>
              <a:t> Helping customers to better aware the situation will empower them to make better decision.</a:t>
            </a:r>
          </a:p>
          <a:p>
            <a:r>
              <a:rPr lang="en-US" b="1" dirty="0"/>
              <a:t>Insight:</a:t>
            </a:r>
            <a:r>
              <a:rPr lang="en-US" altLang="zh-CN" dirty="0"/>
              <a:t> We can use IoT based technologies to notify the customers of this blockage situation.</a:t>
            </a:r>
            <a:endParaRPr lang="en-US" dirty="0"/>
          </a:p>
          <a:p>
            <a:r>
              <a:rPr lang="en-US" b="1" dirty="0"/>
              <a:t>Configuration:</a:t>
            </a:r>
            <a:r>
              <a:rPr lang="en-US" dirty="0"/>
              <a:t> Hardware: xDot, MultiTech gateway, ubuntu touch phone. Software: AWS, Node-Red, Machine Learning, ThingsBoard.</a:t>
            </a:r>
          </a:p>
          <a:p>
            <a:r>
              <a:rPr lang="en-US" b="1" dirty="0"/>
              <a:t>Cost:</a:t>
            </a:r>
            <a:r>
              <a:rPr lang="en-US" dirty="0"/>
              <a:t> $30 for xDot, $30 for ubuntu touch phone, $10 for sensors.</a:t>
            </a:r>
          </a:p>
          <a:p>
            <a:r>
              <a:rPr lang="en-US" b="1" dirty="0"/>
              <a:t>Competitions:</a:t>
            </a:r>
            <a:r>
              <a:rPr lang="en-US" dirty="0"/>
              <a:t> Smart security system for home</a:t>
            </a:r>
          </a:p>
          <a:p>
            <a:r>
              <a:rPr lang="en-US" b="1" dirty="0"/>
              <a:t>Why Would Users Prefer Yours?</a:t>
            </a:r>
          </a:p>
          <a:p>
            <a:pPr lvl="1"/>
            <a:r>
              <a:rPr lang="en-US" altLang="zh-CN" dirty="0"/>
              <a:t>Cheap, Accuracy, Privacy, Convenience,</a:t>
            </a:r>
            <a:r>
              <a:rPr lang="zh-CN" altLang="en-US" dirty="0"/>
              <a:t> </a:t>
            </a:r>
            <a:r>
              <a:rPr lang="en-US" altLang="zh-CN" dirty="0"/>
              <a:t>Real-time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and Power-Efficiency.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Performers, tasks, deadlines and milestones</a:t>
            </a:r>
          </a:p>
          <a:p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05142B-A47C-A8F8-1CEA-A0AE914A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34677"/>
              </p:ext>
            </p:extLst>
          </p:nvPr>
        </p:nvGraphicFramePr>
        <p:xfrm>
          <a:off x="965200" y="2479620"/>
          <a:ext cx="10261600" cy="305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067">
                  <a:extLst>
                    <a:ext uri="{9D8B030D-6E8A-4147-A177-3AD203B41FA5}">
                      <a16:colId xmlns:a16="http://schemas.microsoft.com/office/drawing/2014/main" val="2464022252"/>
                    </a:ext>
                  </a:extLst>
                </a:gridCol>
                <a:gridCol w="6424979">
                  <a:extLst>
                    <a:ext uri="{9D8B030D-6E8A-4147-A177-3AD203B41FA5}">
                      <a16:colId xmlns:a16="http://schemas.microsoft.com/office/drawing/2014/main" val="1314761751"/>
                    </a:ext>
                  </a:extLst>
                </a:gridCol>
                <a:gridCol w="1186554">
                  <a:extLst>
                    <a:ext uri="{9D8B030D-6E8A-4147-A177-3AD203B41FA5}">
                      <a16:colId xmlns:a16="http://schemas.microsoft.com/office/drawing/2014/main" val="4005023715"/>
                    </a:ext>
                  </a:extLst>
                </a:gridCol>
              </a:tblGrid>
              <a:tr h="382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Performer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Deadline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9605"/>
                  </a:ext>
                </a:extLst>
              </a:tr>
              <a:tr h="3822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Donghao</a:t>
                      </a:r>
                      <a:r>
                        <a:rPr lang="en-US" altLang="zh-CN" dirty="0"/>
                        <a:t> Zhao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Attach sensors to </a:t>
                      </a:r>
                      <a:r>
                        <a:rPr lang="en-US" altLang="zh-CN" dirty="0" err="1"/>
                        <a:t>xDots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94301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Preprocess 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28161"/>
                  </a:ext>
                </a:extLst>
              </a:tr>
              <a:tr h="3822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Yixing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Send data from </a:t>
                      </a:r>
                      <a:r>
                        <a:rPr lang="en-US" altLang="zh-CN" dirty="0" err="1"/>
                        <a:t>xDots</a:t>
                      </a:r>
                      <a:r>
                        <a:rPr lang="en-US" altLang="zh-CN" dirty="0"/>
                        <a:t> to AWS.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15518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Send data from ubuntu touch phone to AWS.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06054"/>
                  </a:ext>
                </a:extLst>
              </a:tr>
              <a:tr h="38220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Boyang Xiao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Build and train machine learning models for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40156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 machine learning models to analyze collected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11/23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87703"/>
                  </a:ext>
                </a:extLst>
              </a:tr>
              <a:tr h="382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lang="en-US" altLang="zh-CN" dirty="0"/>
                        <a:t>and ubuntu touch phone to send notifications and alert.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11/30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48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supporting validity and values:</a:t>
            </a:r>
          </a:p>
          <a:p>
            <a:pPr lvl="1"/>
            <a:r>
              <a:rPr lang="en-US" sz="2000" dirty="0">
                <a:hlinkClick r:id="rId2"/>
              </a:rPr>
              <a:t>What are the best driveway alarms and which alert your phone of movements?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eMACROS</a:t>
            </a:r>
            <a:r>
              <a:rPr lang="en-US" sz="2000" dirty="0">
                <a:hlinkClick r:id="rId3"/>
              </a:rPr>
              <a:t> Long Range Solar Wireless Driveway Alarm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Best Driveway Alarm Systems</a:t>
            </a:r>
            <a:endParaRPr lang="en-US" sz="2000" dirty="0"/>
          </a:p>
          <a:p>
            <a:r>
              <a:rPr lang="en-US" dirty="0"/>
              <a:t>Websites and videos that identifies the problem:</a:t>
            </a:r>
          </a:p>
          <a:p>
            <a:pPr lvl="1"/>
            <a:r>
              <a:rPr lang="en-US" sz="2000" dirty="0">
                <a:hlinkClick r:id="rId5"/>
              </a:rPr>
              <a:t>Driveway Alarm Security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Car blocking your driveway? Try this...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Blocked Driveway Revenge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389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Driveway: Drive Away! Your driveway smart guardian system</vt:lpstr>
      <vt:lpstr>A Real-World Problem</vt:lpstr>
      <vt:lpstr>Your Approach</vt:lpstr>
      <vt:lpstr>R&amp;D Tasks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Xiao Boyang</cp:lastModifiedBy>
  <cp:revision>8</cp:revision>
  <dcterms:created xsi:type="dcterms:W3CDTF">2020-11-02T19:04:33Z</dcterms:created>
  <dcterms:modified xsi:type="dcterms:W3CDTF">2022-11-09T20:57:51Z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