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5"/>
  </p:notesMasterIdLst>
  <p:handoutMasterIdLst>
    <p:handoutMasterId r:id="rId16"/>
  </p:handoutMasterIdLst>
  <p:sldIdLst>
    <p:sldId id="263" r:id="rId5"/>
    <p:sldId id="309" r:id="rId6"/>
    <p:sldId id="264" r:id="rId7"/>
    <p:sldId id="267" r:id="rId8"/>
    <p:sldId id="306" r:id="rId9"/>
    <p:sldId id="269" r:id="rId10"/>
    <p:sldId id="270" r:id="rId11"/>
    <p:sldId id="308" r:id="rId12"/>
    <p:sldId id="307" r:id="rId13"/>
    <p:sldId id="281" r:id="rId14"/>
  </p:sldIdLst>
  <p:sldSz cx="9906000" cy="6858000" type="A4"/>
  <p:notesSz cx="6834188" cy="977265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078">
          <p15:clr>
            <a:srgbClr val="A4A3A4"/>
          </p15:clr>
        </p15:guide>
        <p15:guide id="2" pos="215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4" autoAdjust="0"/>
    <p:restoredTop sz="94660"/>
  </p:normalViewPr>
  <p:slideViewPr>
    <p:cSldViewPr>
      <p:cViewPr varScale="1">
        <p:scale>
          <a:sx n="82" d="100"/>
          <a:sy n="82" d="100"/>
        </p:scale>
        <p:origin x="1493" y="72"/>
      </p:cViewPr>
      <p:guideLst>
        <p:guide orient="horz" pos="2160"/>
        <p:guide pos="3120"/>
      </p:guideLst>
    </p:cSldViewPr>
  </p:slideViewPr>
  <p:notesTextViewPr>
    <p:cViewPr>
      <p:scale>
        <a:sx n="100" d="100"/>
        <a:sy n="100" d="100"/>
      </p:scale>
      <p:origin x="0" y="0"/>
    </p:cViewPr>
  </p:notesTextViewPr>
  <p:sorterViewPr>
    <p:cViewPr varScale="1">
      <p:scale>
        <a:sx n="100" d="100"/>
        <a:sy n="100" d="100"/>
      </p:scale>
      <p:origin x="0" y="-9225"/>
    </p:cViewPr>
  </p:sorterViewPr>
  <p:notesViewPr>
    <p:cSldViewPr>
      <p:cViewPr varScale="1">
        <p:scale>
          <a:sx n="51" d="100"/>
          <a:sy n="51" d="100"/>
        </p:scale>
        <p:origin x="-2988" y="-84"/>
      </p:cViewPr>
      <p:guideLst>
        <p:guide orient="horz" pos="3078"/>
        <p:guide pos="215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7E3CEE5-813F-41E9-8EED-08AAC21B4034}"/>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04686E97-AD31-4272-B6DD-8CD9B907FC1F}"/>
              </a:ext>
            </a:extLst>
          </p:cNvPr>
          <p:cNvSpPr>
            <a:spLocks noGrp="1"/>
          </p:cNvSpPr>
          <p:nvPr>
            <p:ph type="dt" sz="quarter"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D0A51AF5-DDE7-4F92-817C-E414A6EE9D52}" type="datetimeFigureOut">
              <a:rPr lang="zh-TW" altLang="en-US"/>
              <a:pPr>
                <a:defRPr/>
              </a:pPr>
              <a:t>2024/3/19</a:t>
            </a:fld>
            <a:endParaRPr lang="zh-TW" altLang="en-US"/>
          </a:p>
        </p:txBody>
      </p:sp>
      <p:sp>
        <p:nvSpPr>
          <p:cNvPr id="4" name="頁尾版面配置區 3">
            <a:extLst>
              <a:ext uri="{FF2B5EF4-FFF2-40B4-BE49-F238E27FC236}">
                <a16:creationId xmlns:a16="http://schemas.microsoft.com/office/drawing/2014/main" id="{D510640C-3AA7-49B3-9A02-B9900610D968}"/>
              </a:ext>
            </a:extLst>
          </p:cNvPr>
          <p:cNvSpPr>
            <a:spLocks noGrp="1"/>
          </p:cNvSpPr>
          <p:nvPr>
            <p:ph type="ftr" sz="quarter" idx="2"/>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5" name="投影片編號版面配置區 4">
            <a:extLst>
              <a:ext uri="{FF2B5EF4-FFF2-40B4-BE49-F238E27FC236}">
                <a16:creationId xmlns:a16="http://schemas.microsoft.com/office/drawing/2014/main" id="{6FB229E5-E062-4D1D-9E98-91E11BC33126}"/>
              </a:ext>
            </a:extLst>
          </p:cNvPr>
          <p:cNvSpPr>
            <a:spLocks noGrp="1"/>
          </p:cNvSpPr>
          <p:nvPr>
            <p:ph type="sldNum" sz="quarter" idx="3"/>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269ADC9-B241-4414-B671-580A473E5440}" type="slidenum">
              <a:rPr lang="zh-TW" altLang="en-US"/>
              <a:pPr>
                <a:defRPr/>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AA00B5A9-0AB8-4174-9E25-B4B63D76EFF5}"/>
              </a:ext>
            </a:extLst>
          </p:cNvPr>
          <p:cNvSpPr>
            <a:spLocks noGrp="1"/>
          </p:cNvSpPr>
          <p:nvPr>
            <p:ph type="hdr" sz="quarter"/>
          </p:nvPr>
        </p:nvSpPr>
        <p:spPr>
          <a:xfrm>
            <a:off x="0" y="0"/>
            <a:ext cx="2962275" cy="488950"/>
          </a:xfrm>
          <a:prstGeom prst="rect">
            <a:avLst/>
          </a:prstGeom>
        </p:spPr>
        <p:txBody>
          <a:bodyPr vert="horz" lIns="91440" tIns="45720" rIns="91440" bIns="45720" rtlCol="0"/>
          <a:lstStyle>
            <a:lvl1pPr algn="l" eaLnBrk="1" hangingPunct="1">
              <a:defRPr sz="1200">
                <a:latin typeface="Arial" pitchFamily="34" charset="0"/>
              </a:defRPr>
            </a:lvl1pPr>
          </a:lstStyle>
          <a:p>
            <a:pPr>
              <a:defRPr/>
            </a:pPr>
            <a:endParaRPr lang="zh-TW" altLang="en-US"/>
          </a:p>
        </p:txBody>
      </p:sp>
      <p:sp>
        <p:nvSpPr>
          <p:cNvPr id="3" name="日期版面配置區 2">
            <a:extLst>
              <a:ext uri="{FF2B5EF4-FFF2-40B4-BE49-F238E27FC236}">
                <a16:creationId xmlns:a16="http://schemas.microsoft.com/office/drawing/2014/main" id="{6F612945-FC21-41DF-B630-8020E16BB280}"/>
              </a:ext>
            </a:extLst>
          </p:cNvPr>
          <p:cNvSpPr>
            <a:spLocks noGrp="1"/>
          </p:cNvSpPr>
          <p:nvPr>
            <p:ph type="dt" idx="1"/>
          </p:nvPr>
        </p:nvSpPr>
        <p:spPr>
          <a:xfrm>
            <a:off x="3871913" y="0"/>
            <a:ext cx="2960687" cy="488950"/>
          </a:xfrm>
          <a:prstGeom prst="rect">
            <a:avLst/>
          </a:prstGeom>
        </p:spPr>
        <p:txBody>
          <a:bodyPr vert="horz" lIns="91440" tIns="45720" rIns="91440" bIns="45720" rtlCol="0"/>
          <a:lstStyle>
            <a:lvl1pPr algn="r" eaLnBrk="1" hangingPunct="1">
              <a:defRPr sz="1200">
                <a:latin typeface="Arial" pitchFamily="34" charset="0"/>
              </a:defRPr>
            </a:lvl1pPr>
          </a:lstStyle>
          <a:p>
            <a:pPr>
              <a:defRPr/>
            </a:pPr>
            <a:fld id="{5B7899A9-41D0-4CC3-A482-F297C1C66445}" type="datetimeFigureOut">
              <a:rPr lang="zh-TW" altLang="en-US"/>
              <a:pPr>
                <a:defRPr/>
              </a:pPr>
              <a:t>2024/3/19</a:t>
            </a:fld>
            <a:endParaRPr lang="zh-TW" altLang="en-US"/>
          </a:p>
        </p:txBody>
      </p:sp>
      <p:sp>
        <p:nvSpPr>
          <p:cNvPr id="5" name="備忘稿版面配置區 4">
            <a:extLst>
              <a:ext uri="{FF2B5EF4-FFF2-40B4-BE49-F238E27FC236}">
                <a16:creationId xmlns:a16="http://schemas.microsoft.com/office/drawing/2014/main" id="{FB9C9B86-64E3-40BF-9AF6-4B2F8B06D33C}"/>
              </a:ext>
            </a:extLst>
          </p:cNvPr>
          <p:cNvSpPr>
            <a:spLocks noGrp="1"/>
          </p:cNvSpPr>
          <p:nvPr>
            <p:ph type="body" sz="quarter" idx="3"/>
          </p:nvPr>
        </p:nvSpPr>
        <p:spPr>
          <a:xfrm>
            <a:off x="684213" y="4641850"/>
            <a:ext cx="5467350" cy="439737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8CB15475-DF98-4D91-9979-A7E29A922007}"/>
              </a:ext>
            </a:extLst>
          </p:cNvPr>
          <p:cNvSpPr>
            <a:spLocks noGrp="1"/>
          </p:cNvSpPr>
          <p:nvPr>
            <p:ph type="ftr" sz="quarter" idx="4"/>
          </p:nvPr>
        </p:nvSpPr>
        <p:spPr>
          <a:xfrm>
            <a:off x="0" y="9282113"/>
            <a:ext cx="2962275" cy="488950"/>
          </a:xfrm>
          <a:prstGeom prst="rect">
            <a:avLst/>
          </a:prstGeom>
        </p:spPr>
        <p:txBody>
          <a:bodyPr vert="horz" lIns="91440" tIns="45720" rIns="91440" bIns="45720" rtlCol="0" anchor="b"/>
          <a:lstStyle>
            <a:lvl1pPr algn="l" eaLnBrk="1" hangingPunct="1">
              <a:defRPr sz="1200">
                <a:latin typeface="Arial" pitchFamily="34" charset="0"/>
              </a:defRPr>
            </a:lvl1pPr>
          </a:lstStyle>
          <a:p>
            <a:pPr>
              <a:defRPr/>
            </a:pPr>
            <a:endParaRPr lang="zh-TW" altLang="en-US"/>
          </a:p>
        </p:txBody>
      </p:sp>
      <p:sp>
        <p:nvSpPr>
          <p:cNvPr id="7" name="投影片編號版面配置區 6">
            <a:extLst>
              <a:ext uri="{FF2B5EF4-FFF2-40B4-BE49-F238E27FC236}">
                <a16:creationId xmlns:a16="http://schemas.microsoft.com/office/drawing/2014/main" id="{99959871-E6C4-44B7-A465-392F4AE8E61B}"/>
              </a:ext>
            </a:extLst>
          </p:cNvPr>
          <p:cNvSpPr>
            <a:spLocks noGrp="1"/>
          </p:cNvSpPr>
          <p:nvPr>
            <p:ph type="sldNum" sz="quarter" idx="5"/>
          </p:nvPr>
        </p:nvSpPr>
        <p:spPr>
          <a:xfrm>
            <a:off x="3871913" y="9282113"/>
            <a:ext cx="2960687" cy="48895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747298A-CA60-4826-B360-ECF9464CA3CA}"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DB5246C-2BB4-4202-9C0A-E152DA692F25}"/>
              </a:ext>
            </a:extLst>
          </p:cNvPr>
          <p:cNvSpPr/>
          <p:nvPr/>
        </p:nvSpPr>
        <p:spPr bwMode="white">
          <a:xfrm>
            <a:off x="0" y="5970588"/>
            <a:ext cx="9906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CD413187-FCB2-42D7-A606-6D2196BAD39C}"/>
              </a:ext>
            </a:extLst>
          </p:cNvPr>
          <p:cNvSpPr/>
          <p:nvPr/>
        </p:nvSpPr>
        <p:spPr>
          <a:xfrm>
            <a:off x="-9525" y="6053138"/>
            <a:ext cx="2436813"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F767DB69-861F-4274-BC06-AEBB20A69B45}"/>
              </a:ext>
            </a:extLst>
          </p:cNvPr>
          <p:cNvSpPr/>
          <p:nvPr/>
        </p:nvSpPr>
        <p:spPr>
          <a:xfrm>
            <a:off x="2555875" y="6043613"/>
            <a:ext cx="7350125"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標題 7"/>
          <p:cNvSpPr>
            <a:spLocks noGrp="1"/>
          </p:cNvSpPr>
          <p:nvPr>
            <p:ph type="ctrTitle"/>
          </p:nvPr>
        </p:nvSpPr>
        <p:spPr>
          <a:xfrm>
            <a:off x="2559050" y="4038600"/>
            <a:ext cx="7016750" cy="1828800"/>
          </a:xfrm>
        </p:spPr>
        <p:txBody>
          <a:bodyPr anchor="b"/>
          <a:lstStyle>
            <a:lvl1pPr>
              <a:defRPr cap="all" baseline="0"/>
            </a:lvl1pPr>
          </a:lstStyle>
          <a:p>
            <a:r>
              <a:rPr lang="zh-TW" altLang="en-US"/>
              <a:t>按一下以編輯母片標題樣式</a:t>
            </a:r>
            <a:endParaRPr lang="en-US"/>
          </a:p>
        </p:txBody>
      </p:sp>
      <p:sp>
        <p:nvSpPr>
          <p:cNvPr id="9" name="副標題 8"/>
          <p:cNvSpPr>
            <a:spLocks noGrp="1"/>
          </p:cNvSpPr>
          <p:nvPr>
            <p:ph type="subTitle" idx="1"/>
          </p:nvPr>
        </p:nvSpPr>
        <p:spPr>
          <a:xfrm>
            <a:off x="2559050" y="6050037"/>
            <a:ext cx="72644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7" name="日期版面配置區 27">
            <a:extLst>
              <a:ext uri="{FF2B5EF4-FFF2-40B4-BE49-F238E27FC236}">
                <a16:creationId xmlns:a16="http://schemas.microsoft.com/office/drawing/2014/main" id="{671B6FA9-F3E2-4412-BBBF-AE0350B2D389}"/>
              </a:ext>
            </a:extLst>
          </p:cNvPr>
          <p:cNvSpPr>
            <a:spLocks noGrp="1"/>
          </p:cNvSpPr>
          <p:nvPr>
            <p:ph type="dt" sz="half" idx="10"/>
          </p:nvPr>
        </p:nvSpPr>
        <p:spPr>
          <a:xfrm>
            <a:off x="82550" y="6069013"/>
            <a:ext cx="2228850" cy="685800"/>
          </a:xfrm>
        </p:spPr>
        <p:txBody>
          <a:bodyPr>
            <a:noAutofit/>
          </a:bodyPr>
          <a:lstStyle>
            <a:lvl1pPr algn="ctr">
              <a:defRPr sz="2000">
                <a:solidFill>
                  <a:srgbClr val="FFFFFF"/>
                </a:solidFill>
              </a:defRPr>
            </a:lvl1pPr>
          </a:lstStyle>
          <a:p>
            <a:pPr>
              <a:defRPr/>
            </a:pPr>
            <a:endParaRPr lang="en-US" altLang="zh-TW"/>
          </a:p>
        </p:txBody>
      </p:sp>
      <p:sp>
        <p:nvSpPr>
          <p:cNvPr id="10" name="頁尾版面配置區 16">
            <a:extLst>
              <a:ext uri="{FF2B5EF4-FFF2-40B4-BE49-F238E27FC236}">
                <a16:creationId xmlns:a16="http://schemas.microsoft.com/office/drawing/2014/main" id="{086D638C-B26C-47B6-BD3E-41AA675872D1}"/>
              </a:ext>
            </a:extLst>
          </p:cNvPr>
          <p:cNvSpPr>
            <a:spLocks noGrp="1"/>
          </p:cNvSpPr>
          <p:nvPr>
            <p:ph type="ftr" sz="quarter" idx="11"/>
          </p:nvPr>
        </p:nvSpPr>
        <p:spPr>
          <a:xfrm>
            <a:off x="2259013" y="236538"/>
            <a:ext cx="6356350" cy="365125"/>
          </a:xfrm>
        </p:spPr>
        <p:txBody>
          <a:bodyPr/>
          <a:lstStyle>
            <a:lvl1pPr>
              <a:defRPr/>
            </a:lvl1pPr>
          </a:lstStyle>
          <a:p>
            <a:pPr>
              <a:defRPr/>
            </a:pPr>
            <a:fld id="{4B8B1CEC-F3CA-4291-8438-D7806AB26492}" type="slidenum">
              <a:rPr lang="en-US" altLang="zh-TW"/>
              <a:pPr>
                <a:defRPr/>
              </a:pPr>
              <a:t>‹#›</a:t>
            </a:fld>
            <a:endParaRPr lang="en-US" altLang="zh-TW"/>
          </a:p>
        </p:txBody>
      </p:sp>
      <p:sp>
        <p:nvSpPr>
          <p:cNvPr id="11" name="投影片編號版面配置區 28">
            <a:extLst>
              <a:ext uri="{FF2B5EF4-FFF2-40B4-BE49-F238E27FC236}">
                <a16:creationId xmlns:a16="http://schemas.microsoft.com/office/drawing/2014/main" id="{1683FC00-6AF9-4583-87BC-429CF3EDBE1A}"/>
              </a:ext>
            </a:extLst>
          </p:cNvPr>
          <p:cNvSpPr>
            <a:spLocks noGrp="1"/>
          </p:cNvSpPr>
          <p:nvPr>
            <p:ph type="sldNum" sz="quarter" idx="12"/>
          </p:nvPr>
        </p:nvSpPr>
        <p:spPr>
          <a:xfrm>
            <a:off x="8667750" y="228600"/>
            <a:ext cx="908050" cy="381000"/>
          </a:xfrm>
        </p:spPr>
        <p:txBody>
          <a:bodyPr/>
          <a:lstStyle>
            <a:lvl1pPr>
              <a:defRPr>
                <a:solidFill>
                  <a:schemeClr val="tx2"/>
                </a:solidFill>
              </a:defRPr>
            </a:lvl1pPr>
          </a:lstStyle>
          <a:p>
            <a:pPr>
              <a:defRPr/>
            </a:pPr>
            <a:fld id="{BAE65A83-3D7A-400C-9691-158E0C09DCDF}" type="slidenum">
              <a:rPr lang="en-US" altLang="zh-TW"/>
              <a:pPr>
                <a:defRPr/>
              </a:pPr>
              <a:t>‹#›</a:t>
            </a:fld>
            <a:endParaRPr lang="en-US" altLang="zh-TW"/>
          </a:p>
        </p:txBody>
      </p:sp>
    </p:spTree>
    <p:extLst>
      <p:ext uri="{BB962C8B-B14F-4D97-AF65-F5344CB8AC3E}">
        <p14:creationId xmlns:p14="http://schemas.microsoft.com/office/powerpoint/2010/main" val="363657027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520412D6-DE56-46A7-899E-607748079FE2}"/>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1EE925E4-1D65-4582-8DD9-CB7DD9AEBAB9}"/>
              </a:ext>
            </a:extLst>
          </p:cNvPr>
          <p:cNvSpPr>
            <a:spLocks noGrp="1"/>
          </p:cNvSpPr>
          <p:nvPr>
            <p:ph type="ftr" sz="quarter" idx="11"/>
          </p:nvPr>
        </p:nvSpPr>
        <p:spPr/>
        <p:txBody>
          <a:bodyPr/>
          <a:lstStyle>
            <a:lvl1pPr>
              <a:defRPr/>
            </a:lvl1pPr>
          </a:lstStyle>
          <a:p>
            <a:pPr>
              <a:defRPr/>
            </a:pPr>
            <a:fld id="{0E3B7115-7FA3-4B3C-8F99-B9F368956531}"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596AFF8D-AF73-4FFE-8295-676B252E8B5A}"/>
              </a:ext>
            </a:extLst>
          </p:cNvPr>
          <p:cNvSpPr>
            <a:spLocks noGrp="1"/>
          </p:cNvSpPr>
          <p:nvPr>
            <p:ph type="sldNum" sz="quarter" idx="12"/>
          </p:nvPr>
        </p:nvSpPr>
        <p:spPr/>
        <p:txBody>
          <a:bodyPr/>
          <a:lstStyle>
            <a:lvl1pPr>
              <a:defRPr/>
            </a:lvl1pPr>
          </a:lstStyle>
          <a:p>
            <a:pPr>
              <a:defRPr/>
            </a:pPr>
            <a:fld id="{E566F3AF-2594-42E9-8AC4-AA793C547CFA}" type="slidenum">
              <a:rPr lang="en-US" altLang="zh-TW"/>
              <a:pPr>
                <a:defRPr/>
              </a:pPr>
              <a:t>‹#›</a:t>
            </a:fld>
            <a:endParaRPr lang="en-US" altLang="zh-TW"/>
          </a:p>
        </p:txBody>
      </p:sp>
    </p:spTree>
    <p:extLst>
      <p:ext uri="{BB962C8B-B14F-4D97-AF65-F5344CB8AC3E}">
        <p14:creationId xmlns:p14="http://schemas.microsoft.com/office/powerpoint/2010/main" val="288256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4C8D30C-EA18-49EB-A0E2-AAF009C9FCE4}"/>
              </a:ext>
            </a:extLst>
          </p:cNvPr>
          <p:cNvSpPr/>
          <p:nvPr/>
        </p:nvSpPr>
        <p:spPr bwMode="white">
          <a:xfrm>
            <a:off x="6604000" y="0"/>
            <a:ext cx="347663"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9DB3D8BF-0026-4E6E-8D8F-E81E1EC92DF6}"/>
              </a:ext>
            </a:extLst>
          </p:cNvPr>
          <p:cNvSpPr/>
          <p:nvPr/>
        </p:nvSpPr>
        <p:spPr>
          <a:xfrm>
            <a:off x="6653213" y="609600"/>
            <a:ext cx="24765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C4B9B75F-0482-4528-A7F1-A9E057E8FC6D}"/>
              </a:ext>
            </a:extLst>
          </p:cNvPr>
          <p:cNvSpPr/>
          <p:nvPr/>
        </p:nvSpPr>
        <p:spPr>
          <a:xfrm>
            <a:off x="6653213" y="0"/>
            <a:ext cx="24765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kumimoji="0" lang="en-US"/>
          </a:p>
        </p:txBody>
      </p:sp>
      <p:sp>
        <p:nvSpPr>
          <p:cNvPr id="2" name="直排標題 1"/>
          <p:cNvSpPr>
            <a:spLocks noGrp="1"/>
          </p:cNvSpPr>
          <p:nvPr>
            <p:ph type="title" orient="vert"/>
          </p:nvPr>
        </p:nvSpPr>
        <p:spPr>
          <a:xfrm>
            <a:off x="7099300" y="609601"/>
            <a:ext cx="2228850" cy="5516563"/>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95300" y="609600"/>
            <a:ext cx="6026150" cy="551656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7" name="日期版面配置區 3">
            <a:extLst>
              <a:ext uri="{FF2B5EF4-FFF2-40B4-BE49-F238E27FC236}">
                <a16:creationId xmlns:a16="http://schemas.microsoft.com/office/drawing/2014/main" id="{09B4C937-E500-44D2-8320-A6F6FAB359D2}"/>
              </a:ext>
            </a:extLst>
          </p:cNvPr>
          <p:cNvSpPr>
            <a:spLocks noGrp="1"/>
          </p:cNvSpPr>
          <p:nvPr>
            <p:ph type="dt" sz="half" idx="10"/>
          </p:nvPr>
        </p:nvSpPr>
        <p:spPr>
          <a:xfrm>
            <a:off x="7099300" y="6248400"/>
            <a:ext cx="2393950" cy="365125"/>
          </a:xfrm>
        </p:spPr>
        <p:txBody>
          <a:bodyPr/>
          <a:lstStyle>
            <a:lvl1pPr>
              <a:defRPr/>
            </a:lvl1pPr>
          </a:lstStyle>
          <a:p>
            <a:pPr>
              <a:defRPr/>
            </a:pPr>
            <a:endParaRPr lang="en-US" altLang="zh-TW"/>
          </a:p>
        </p:txBody>
      </p:sp>
      <p:sp>
        <p:nvSpPr>
          <p:cNvPr id="8" name="頁尾版面配置區 4">
            <a:extLst>
              <a:ext uri="{FF2B5EF4-FFF2-40B4-BE49-F238E27FC236}">
                <a16:creationId xmlns:a16="http://schemas.microsoft.com/office/drawing/2014/main" id="{B9C01C68-B2FA-4FDF-9F41-19EA00CB63C3}"/>
              </a:ext>
            </a:extLst>
          </p:cNvPr>
          <p:cNvSpPr>
            <a:spLocks noGrp="1"/>
          </p:cNvSpPr>
          <p:nvPr>
            <p:ph type="ftr" sz="quarter" idx="11"/>
          </p:nvPr>
        </p:nvSpPr>
        <p:spPr>
          <a:xfrm>
            <a:off x="495300" y="6248400"/>
            <a:ext cx="6037263" cy="365125"/>
          </a:xfrm>
        </p:spPr>
        <p:txBody>
          <a:bodyPr/>
          <a:lstStyle>
            <a:lvl1pPr>
              <a:defRPr/>
            </a:lvl1pPr>
          </a:lstStyle>
          <a:p>
            <a:pPr>
              <a:defRPr/>
            </a:pPr>
            <a:fld id="{7A3A122C-7623-4787-B460-8909979B456C}" type="slidenum">
              <a:rPr lang="en-US" altLang="zh-TW"/>
              <a:pPr>
                <a:defRPr/>
              </a:pPr>
              <a:t>‹#›</a:t>
            </a:fld>
            <a:endParaRPr lang="en-US" altLang="zh-TW"/>
          </a:p>
        </p:txBody>
      </p:sp>
      <p:sp>
        <p:nvSpPr>
          <p:cNvPr id="9" name="投影片編號版面配置區 5">
            <a:extLst>
              <a:ext uri="{FF2B5EF4-FFF2-40B4-BE49-F238E27FC236}">
                <a16:creationId xmlns:a16="http://schemas.microsoft.com/office/drawing/2014/main" id="{54F4DCCE-AC9F-45F9-984E-B32CFB8F8FD0}"/>
              </a:ext>
            </a:extLst>
          </p:cNvPr>
          <p:cNvSpPr>
            <a:spLocks noGrp="1"/>
          </p:cNvSpPr>
          <p:nvPr>
            <p:ph type="sldNum" sz="quarter" idx="12"/>
          </p:nvPr>
        </p:nvSpPr>
        <p:spPr>
          <a:xfrm rot="5400000">
            <a:off x="6511132" y="134143"/>
            <a:ext cx="533400" cy="265113"/>
          </a:xfrm>
        </p:spPr>
        <p:txBody>
          <a:bodyPr/>
          <a:lstStyle>
            <a:lvl1pPr>
              <a:defRPr/>
            </a:lvl1pPr>
          </a:lstStyle>
          <a:p>
            <a:pPr>
              <a:defRPr/>
            </a:pPr>
            <a:fld id="{69705DD1-244E-4B97-B8E0-4A615E161D89}" type="slidenum">
              <a:rPr lang="en-US" altLang="zh-TW"/>
              <a:pPr>
                <a:defRPr/>
              </a:pPr>
              <a:t>‹#›</a:t>
            </a:fld>
            <a:endParaRPr lang="en-US" altLang="zh-TW"/>
          </a:p>
        </p:txBody>
      </p:sp>
    </p:spTree>
    <p:extLst>
      <p:ext uri="{BB962C8B-B14F-4D97-AF65-F5344CB8AC3E}">
        <p14:creationId xmlns:p14="http://schemas.microsoft.com/office/powerpoint/2010/main" val="2689633068"/>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663702" y="228600"/>
            <a:ext cx="8832850" cy="990600"/>
          </a:xfrm>
        </p:spPr>
        <p:txBody>
          <a:bodyPr/>
          <a:lstStyle/>
          <a:p>
            <a:r>
              <a:rPr lang="zh-TW" altLang="en-US"/>
              <a:t>按一下以編輯母片標題樣式</a:t>
            </a:r>
            <a:endParaRPr lang="en-US"/>
          </a:p>
        </p:txBody>
      </p:sp>
      <p:sp>
        <p:nvSpPr>
          <p:cNvPr id="8" name="內容版面配置區 7"/>
          <p:cNvSpPr>
            <a:spLocks noGrp="1"/>
          </p:cNvSpPr>
          <p:nvPr>
            <p:ph sz="quarter" idx="1"/>
          </p:nvPr>
        </p:nvSpPr>
        <p:spPr>
          <a:xfrm>
            <a:off x="663702" y="1600200"/>
            <a:ext cx="8832850" cy="44958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版面配置區 13">
            <a:extLst>
              <a:ext uri="{FF2B5EF4-FFF2-40B4-BE49-F238E27FC236}">
                <a16:creationId xmlns:a16="http://schemas.microsoft.com/office/drawing/2014/main" id="{3A3DECDA-35DB-41A9-8078-D9F3245C8C7C}"/>
              </a:ext>
            </a:extLst>
          </p:cNvPr>
          <p:cNvSpPr>
            <a:spLocks noGrp="1"/>
          </p:cNvSpPr>
          <p:nvPr>
            <p:ph type="dt" sz="half" idx="10"/>
          </p:nvPr>
        </p:nvSpPr>
        <p:spPr/>
        <p:txBody>
          <a:bodyPr/>
          <a:lstStyle>
            <a:lvl1pPr>
              <a:defRPr/>
            </a:lvl1pPr>
          </a:lstStyle>
          <a:p>
            <a:pPr>
              <a:defRPr/>
            </a:pPr>
            <a:endParaRPr lang="en-US" altLang="zh-TW"/>
          </a:p>
        </p:txBody>
      </p:sp>
      <p:sp>
        <p:nvSpPr>
          <p:cNvPr id="5" name="頁尾版面配置區 2">
            <a:extLst>
              <a:ext uri="{FF2B5EF4-FFF2-40B4-BE49-F238E27FC236}">
                <a16:creationId xmlns:a16="http://schemas.microsoft.com/office/drawing/2014/main" id="{F87BF370-3F2B-4309-8E1B-A022A91D2AAD}"/>
              </a:ext>
            </a:extLst>
          </p:cNvPr>
          <p:cNvSpPr>
            <a:spLocks noGrp="1"/>
          </p:cNvSpPr>
          <p:nvPr>
            <p:ph type="ftr" sz="quarter" idx="11"/>
          </p:nvPr>
        </p:nvSpPr>
        <p:spPr/>
        <p:txBody>
          <a:bodyPr/>
          <a:lstStyle>
            <a:lvl1pPr>
              <a:defRPr/>
            </a:lvl1pPr>
          </a:lstStyle>
          <a:p>
            <a:pPr>
              <a:defRPr/>
            </a:pPr>
            <a:fld id="{99F745E1-3F8C-4900-9747-D12277F23AB6}" type="slidenum">
              <a:rPr lang="en-US" altLang="zh-TW"/>
              <a:pPr>
                <a:defRPr/>
              </a:pPr>
              <a:t>‹#›</a:t>
            </a:fld>
            <a:endParaRPr lang="en-US" altLang="zh-TW"/>
          </a:p>
        </p:txBody>
      </p:sp>
      <p:sp>
        <p:nvSpPr>
          <p:cNvPr id="6" name="投影片編號版面配置區 22">
            <a:extLst>
              <a:ext uri="{FF2B5EF4-FFF2-40B4-BE49-F238E27FC236}">
                <a16:creationId xmlns:a16="http://schemas.microsoft.com/office/drawing/2014/main" id="{44E6ADA4-88A0-45AF-A20A-B7A4C146049F}"/>
              </a:ext>
            </a:extLst>
          </p:cNvPr>
          <p:cNvSpPr>
            <a:spLocks noGrp="1"/>
          </p:cNvSpPr>
          <p:nvPr>
            <p:ph type="sldNum" sz="quarter" idx="12"/>
          </p:nvPr>
        </p:nvSpPr>
        <p:spPr/>
        <p:txBody>
          <a:bodyPr/>
          <a:lstStyle>
            <a:lvl1pPr>
              <a:defRPr/>
            </a:lvl1pPr>
          </a:lstStyle>
          <a:p>
            <a:pPr>
              <a:defRPr/>
            </a:pPr>
            <a:fld id="{592C26A3-DF49-4343-9755-C9B14AF5E586}" type="slidenum">
              <a:rPr lang="en-US" altLang="zh-TW"/>
              <a:pPr>
                <a:defRPr/>
              </a:pPr>
              <a:t>‹#›</a:t>
            </a:fld>
            <a:endParaRPr lang="en-US" altLang="zh-TW"/>
          </a:p>
        </p:txBody>
      </p:sp>
    </p:spTree>
    <p:extLst>
      <p:ext uri="{BB962C8B-B14F-4D97-AF65-F5344CB8AC3E}">
        <p14:creationId xmlns:p14="http://schemas.microsoft.com/office/powerpoint/2010/main" val="1829373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0FD885AF-58D9-429F-B8F3-CE716384E947}"/>
              </a:ext>
            </a:extLst>
          </p:cNvPr>
          <p:cNvSpPr/>
          <p:nvPr/>
        </p:nvSpPr>
        <p:spPr bwMode="white">
          <a:xfrm>
            <a:off x="0" y="1524000"/>
            <a:ext cx="9906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21CAD408-B892-42BB-AC10-20873FFFAF2A}"/>
              </a:ext>
            </a:extLst>
          </p:cNvPr>
          <p:cNvSpPr/>
          <p:nvPr/>
        </p:nvSpPr>
        <p:spPr>
          <a:xfrm>
            <a:off x="0" y="1600200"/>
            <a:ext cx="140335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501435B1-257B-485E-A2CE-308AA1EDBC66}"/>
              </a:ext>
            </a:extLst>
          </p:cNvPr>
          <p:cNvSpPr/>
          <p:nvPr/>
        </p:nvSpPr>
        <p:spPr>
          <a:xfrm>
            <a:off x="1485900" y="1600200"/>
            <a:ext cx="84201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文字版面配置區 2"/>
          <p:cNvSpPr>
            <a:spLocks noGrp="1"/>
          </p:cNvSpPr>
          <p:nvPr>
            <p:ph type="body" idx="1"/>
          </p:nvPr>
        </p:nvSpPr>
        <p:spPr>
          <a:xfrm>
            <a:off x="1485900" y="2743200"/>
            <a:ext cx="7716706"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2" name="標題 1"/>
          <p:cNvSpPr>
            <a:spLocks noGrp="1"/>
          </p:cNvSpPr>
          <p:nvPr>
            <p:ph type="title"/>
          </p:nvPr>
        </p:nvSpPr>
        <p:spPr>
          <a:xfrm>
            <a:off x="1485900" y="1600200"/>
            <a:ext cx="8255000" cy="990600"/>
          </a:xfrm>
        </p:spPr>
        <p:txBody>
          <a:bodyPr/>
          <a:lstStyle>
            <a:lvl1pPr algn="l">
              <a:buNone/>
              <a:defRPr sz="4400" b="0" cap="none">
                <a:solidFill>
                  <a:srgbClr val="FFFFFF"/>
                </a:solidFill>
              </a:defRPr>
            </a:lvl1pPr>
          </a:lstStyle>
          <a:p>
            <a:r>
              <a:rPr lang="zh-TW" altLang="en-US"/>
              <a:t>按一下以編輯母片標題樣式</a:t>
            </a:r>
            <a:endParaRPr lang="en-US"/>
          </a:p>
        </p:txBody>
      </p:sp>
      <p:sp>
        <p:nvSpPr>
          <p:cNvPr id="7" name="日期版面配置區 11">
            <a:extLst>
              <a:ext uri="{FF2B5EF4-FFF2-40B4-BE49-F238E27FC236}">
                <a16:creationId xmlns:a16="http://schemas.microsoft.com/office/drawing/2014/main" id="{B4C915D3-F73C-483E-8282-2C6B6ABDCA18}"/>
              </a:ext>
            </a:extLst>
          </p:cNvPr>
          <p:cNvSpPr>
            <a:spLocks noGrp="1"/>
          </p:cNvSpPr>
          <p:nvPr>
            <p:ph type="dt" sz="half" idx="10"/>
          </p:nvPr>
        </p:nvSpPr>
        <p:spPr/>
        <p:txBody>
          <a:bodyPr/>
          <a:lstStyle>
            <a:lvl1pPr>
              <a:defRPr/>
            </a:lvl1pPr>
          </a:lstStyle>
          <a:p>
            <a:pPr>
              <a:defRPr/>
            </a:pPr>
            <a:endParaRPr lang="en-US" altLang="zh-TW"/>
          </a:p>
        </p:txBody>
      </p:sp>
      <p:sp>
        <p:nvSpPr>
          <p:cNvPr id="8" name="投影片編號版面配置區 12">
            <a:extLst>
              <a:ext uri="{FF2B5EF4-FFF2-40B4-BE49-F238E27FC236}">
                <a16:creationId xmlns:a16="http://schemas.microsoft.com/office/drawing/2014/main" id="{2EF4E251-292D-44C5-9143-0806444DB40B}"/>
              </a:ext>
            </a:extLst>
          </p:cNvPr>
          <p:cNvSpPr>
            <a:spLocks noGrp="1"/>
          </p:cNvSpPr>
          <p:nvPr>
            <p:ph type="sldNum" sz="quarter" idx="11"/>
          </p:nvPr>
        </p:nvSpPr>
        <p:spPr>
          <a:xfrm>
            <a:off x="0" y="1752600"/>
            <a:ext cx="1403350" cy="701675"/>
          </a:xfrm>
        </p:spPr>
        <p:txBody>
          <a:bodyPr>
            <a:noAutofit/>
          </a:bodyPr>
          <a:lstStyle>
            <a:lvl1pPr>
              <a:defRPr sz="2400"/>
            </a:lvl1pPr>
          </a:lstStyle>
          <a:p>
            <a:pPr>
              <a:defRPr/>
            </a:pPr>
            <a:fld id="{D60B3F77-AA5D-4DE4-8E14-2DD97CC47C4C}" type="slidenum">
              <a:rPr lang="en-US" altLang="zh-TW"/>
              <a:pPr>
                <a:defRPr/>
              </a:pPr>
              <a:t>‹#›</a:t>
            </a:fld>
            <a:endParaRPr lang="en-US" altLang="zh-TW"/>
          </a:p>
        </p:txBody>
      </p:sp>
      <p:sp>
        <p:nvSpPr>
          <p:cNvPr id="9" name="頁尾版面配置區 13">
            <a:extLst>
              <a:ext uri="{FF2B5EF4-FFF2-40B4-BE49-F238E27FC236}">
                <a16:creationId xmlns:a16="http://schemas.microsoft.com/office/drawing/2014/main" id="{061C5C25-7648-49A8-8063-977DA962DB6B}"/>
              </a:ext>
            </a:extLst>
          </p:cNvPr>
          <p:cNvSpPr>
            <a:spLocks noGrp="1"/>
          </p:cNvSpPr>
          <p:nvPr>
            <p:ph type="ftr" sz="quarter" idx="12"/>
          </p:nvPr>
        </p:nvSpPr>
        <p:spPr/>
        <p:txBody>
          <a:bodyPr/>
          <a:lstStyle>
            <a:lvl1pPr>
              <a:defRPr/>
            </a:lvl1pPr>
          </a:lstStyle>
          <a:p>
            <a:pPr>
              <a:defRPr/>
            </a:pPr>
            <a:fld id="{00A977AB-B251-408A-B0B2-B3566BAA0606}" type="slidenum">
              <a:rPr lang="en-US" altLang="zh-TW"/>
              <a:pPr>
                <a:defRPr/>
              </a:pPr>
              <a:t>‹#›</a:t>
            </a:fld>
            <a:endParaRPr lang="en-US" altLang="zh-TW"/>
          </a:p>
        </p:txBody>
      </p:sp>
    </p:spTree>
    <p:extLst>
      <p:ext uri="{BB962C8B-B14F-4D97-AF65-F5344CB8AC3E}">
        <p14:creationId xmlns:p14="http://schemas.microsoft.com/office/powerpoint/2010/main" val="4380220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660400"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5248643" y="1589567"/>
            <a:ext cx="4210050" cy="4572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7">
            <a:extLst>
              <a:ext uri="{FF2B5EF4-FFF2-40B4-BE49-F238E27FC236}">
                <a16:creationId xmlns:a16="http://schemas.microsoft.com/office/drawing/2014/main" id="{4E2E2C87-7657-49E3-8BF8-2D2E6508F01F}"/>
              </a:ext>
            </a:extLst>
          </p:cNvPr>
          <p:cNvSpPr>
            <a:spLocks noGrp="1"/>
          </p:cNvSpPr>
          <p:nvPr>
            <p:ph type="dt" sz="half" idx="10"/>
          </p:nvPr>
        </p:nvSpPr>
        <p:spPr/>
        <p:txBody>
          <a:bodyPr rtlCol="0"/>
          <a:lstStyle>
            <a:lvl1pPr>
              <a:defRPr/>
            </a:lvl1pPr>
          </a:lstStyle>
          <a:p>
            <a:pPr>
              <a:defRPr/>
            </a:pPr>
            <a:endParaRPr lang="en-US" altLang="zh-TW"/>
          </a:p>
        </p:txBody>
      </p:sp>
      <p:sp>
        <p:nvSpPr>
          <p:cNvPr id="6" name="投影片編號版面配置區 9">
            <a:extLst>
              <a:ext uri="{FF2B5EF4-FFF2-40B4-BE49-F238E27FC236}">
                <a16:creationId xmlns:a16="http://schemas.microsoft.com/office/drawing/2014/main" id="{0CBBBC34-464E-4B13-B03D-45FA8BBD34BB}"/>
              </a:ext>
            </a:extLst>
          </p:cNvPr>
          <p:cNvSpPr>
            <a:spLocks noGrp="1"/>
          </p:cNvSpPr>
          <p:nvPr>
            <p:ph type="sldNum" sz="quarter" idx="11"/>
          </p:nvPr>
        </p:nvSpPr>
        <p:spPr/>
        <p:txBody>
          <a:bodyPr/>
          <a:lstStyle>
            <a:lvl1pPr>
              <a:defRPr/>
            </a:lvl1pPr>
          </a:lstStyle>
          <a:p>
            <a:pPr>
              <a:defRPr/>
            </a:pPr>
            <a:fld id="{166F9E40-6E5D-40EB-8396-7CC06DA2B692}" type="slidenum">
              <a:rPr lang="en-US" altLang="zh-TW"/>
              <a:pPr>
                <a:defRPr/>
              </a:pPr>
              <a:t>‹#›</a:t>
            </a:fld>
            <a:endParaRPr lang="en-US" altLang="zh-TW"/>
          </a:p>
        </p:txBody>
      </p:sp>
      <p:sp>
        <p:nvSpPr>
          <p:cNvPr id="7" name="頁尾版面配置區 11">
            <a:extLst>
              <a:ext uri="{FF2B5EF4-FFF2-40B4-BE49-F238E27FC236}">
                <a16:creationId xmlns:a16="http://schemas.microsoft.com/office/drawing/2014/main" id="{F6BB6B39-F6A1-445F-9F42-BA93CABABF17}"/>
              </a:ext>
            </a:extLst>
          </p:cNvPr>
          <p:cNvSpPr>
            <a:spLocks noGrp="1"/>
          </p:cNvSpPr>
          <p:nvPr>
            <p:ph type="ftr" sz="quarter" idx="12"/>
          </p:nvPr>
        </p:nvSpPr>
        <p:spPr/>
        <p:txBody>
          <a:bodyPr/>
          <a:lstStyle>
            <a:lvl1pPr>
              <a:defRPr/>
            </a:lvl1pPr>
          </a:lstStyle>
          <a:p>
            <a:pPr>
              <a:defRPr/>
            </a:pPr>
            <a:fld id="{697361E0-77B6-4DCC-BD3D-EFDEFD9C1320}" type="slidenum">
              <a:rPr lang="en-US" altLang="zh-TW"/>
              <a:pPr>
                <a:defRPr/>
              </a:pPr>
              <a:t>‹#›</a:t>
            </a:fld>
            <a:endParaRPr lang="en-US" altLang="zh-TW"/>
          </a:p>
        </p:txBody>
      </p:sp>
    </p:spTree>
    <p:extLst>
      <p:ext uri="{BB962C8B-B14F-4D97-AF65-F5344CB8AC3E}">
        <p14:creationId xmlns:p14="http://schemas.microsoft.com/office/powerpoint/2010/main" val="2043312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577850" y="273050"/>
            <a:ext cx="8832850" cy="869950"/>
          </a:xfrm>
        </p:spPr>
        <p:txBody>
          <a:bodyPr/>
          <a:lstStyle>
            <a:lvl1pPr>
              <a:defRPr/>
            </a:lvl1pPr>
          </a:lstStyle>
          <a:p>
            <a:r>
              <a:rPr lang="zh-TW" altLang="en-US"/>
              <a:t>按一下以編輯母片標題樣式</a:t>
            </a:r>
            <a:endParaRPr lang="en-US"/>
          </a:p>
        </p:txBody>
      </p:sp>
      <p:sp>
        <p:nvSpPr>
          <p:cNvPr id="11" name="內容版面配置區 10"/>
          <p:cNvSpPr>
            <a:spLocks noGrp="1"/>
          </p:cNvSpPr>
          <p:nvPr>
            <p:ph sz="quarter" idx="2"/>
          </p:nvPr>
        </p:nvSpPr>
        <p:spPr>
          <a:xfrm>
            <a:off x="66040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5200650" y="2438400"/>
            <a:ext cx="4210050" cy="35814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6" name="文字版面配置區 15"/>
          <p:cNvSpPr>
            <a:spLocks noGrp="1"/>
          </p:cNvSpPr>
          <p:nvPr>
            <p:ph type="body" sz="quarter" idx="1"/>
          </p:nvPr>
        </p:nvSpPr>
        <p:spPr>
          <a:xfrm>
            <a:off x="660400" y="1752600"/>
            <a:ext cx="4210050" cy="640080"/>
          </a:xfrm>
          <a:solidFill>
            <a:schemeClr val="accent2"/>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15" name="文字版面配置區 14"/>
          <p:cNvSpPr>
            <a:spLocks noGrp="1"/>
          </p:cNvSpPr>
          <p:nvPr>
            <p:ph type="body" sz="quarter" idx="3"/>
          </p:nvPr>
        </p:nvSpPr>
        <p:spPr>
          <a:xfrm>
            <a:off x="5200650" y="1752600"/>
            <a:ext cx="4210050" cy="640080"/>
          </a:xfrm>
          <a:solidFill>
            <a:schemeClr val="accent4"/>
          </a:solidFill>
        </p:spPr>
        <p:txBody>
          <a:bodyPr rtlCol="0" anchor="ctr"/>
          <a:lstStyle>
            <a:lvl1pPr marL="0" indent="0">
              <a:buFontTx/>
              <a:buNone/>
              <a:defRPr sz="2000" b="1">
                <a:solidFill>
                  <a:srgbClr val="FFFFFF"/>
                </a:solidFill>
              </a:defRPr>
            </a:lvl1pPr>
          </a:lstStyle>
          <a:p>
            <a:pPr lvl="0"/>
            <a:r>
              <a:rPr lang="zh-TW" altLang="en-US"/>
              <a:t>按一下以編輯母片文字樣式</a:t>
            </a:r>
          </a:p>
        </p:txBody>
      </p:sp>
      <p:sp>
        <p:nvSpPr>
          <p:cNvPr id="7" name="日期版面配置區 9">
            <a:extLst>
              <a:ext uri="{FF2B5EF4-FFF2-40B4-BE49-F238E27FC236}">
                <a16:creationId xmlns:a16="http://schemas.microsoft.com/office/drawing/2014/main" id="{6D2AB002-7260-4F28-A080-8112D8F9B036}"/>
              </a:ext>
            </a:extLst>
          </p:cNvPr>
          <p:cNvSpPr>
            <a:spLocks noGrp="1"/>
          </p:cNvSpPr>
          <p:nvPr>
            <p:ph type="dt" sz="half" idx="10"/>
          </p:nvPr>
        </p:nvSpPr>
        <p:spPr/>
        <p:txBody>
          <a:bodyPr rtlCol="0"/>
          <a:lstStyle>
            <a:lvl1pPr>
              <a:defRPr/>
            </a:lvl1pPr>
          </a:lstStyle>
          <a:p>
            <a:pPr>
              <a:defRPr/>
            </a:pPr>
            <a:endParaRPr lang="en-US" altLang="zh-TW"/>
          </a:p>
        </p:txBody>
      </p:sp>
      <p:sp>
        <p:nvSpPr>
          <p:cNvPr id="8" name="投影片編號版面配置區 11">
            <a:extLst>
              <a:ext uri="{FF2B5EF4-FFF2-40B4-BE49-F238E27FC236}">
                <a16:creationId xmlns:a16="http://schemas.microsoft.com/office/drawing/2014/main" id="{2DAC326C-8405-41A1-B10A-75D1C96851A6}"/>
              </a:ext>
            </a:extLst>
          </p:cNvPr>
          <p:cNvSpPr>
            <a:spLocks noGrp="1"/>
          </p:cNvSpPr>
          <p:nvPr>
            <p:ph type="sldNum" sz="quarter" idx="11"/>
          </p:nvPr>
        </p:nvSpPr>
        <p:spPr/>
        <p:txBody>
          <a:bodyPr/>
          <a:lstStyle>
            <a:lvl1pPr>
              <a:defRPr/>
            </a:lvl1pPr>
          </a:lstStyle>
          <a:p>
            <a:pPr>
              <a:defRPr/>
            </a:pPr>
            <a:fld id="{FBDA1D66-6012-4BE7-9B7E-DB7EDF9C6D0A}" type="slidenum">
              <a:rPr lang="en-US" altLang="zh-TW"/>
              <a:pPr>
                <a:defRPr/>
              </a:pPr>
              <a:t>‹#›</a:t>
            </a:fld>
            <a:endParaRPr lang="en-US" altLang="zh-TW"/>
          </a:p>
        </p:txBody>
      </p:sp>
      <p:sp>
        <p:nvSpPr>
          <p:cNvPr id="9" name="頁尾版面配置區 13">
            <a:extLst>
              <a:ext uri="{FF2B5EF4-FFF2-40B4-BE49-F238E27FC236}">
                <a16:creationId xmlns:a16="http://schemas.microsoft.com/office/drawing/2014/main" id="{D1CBAE5A-ABB1-4694-BDC3-A1D3D1230ADD}"/>
              </a:ext>
            </a:extLst>
          </p:cNvPr>
          <p:cNvSpPr>
            <a:spLocks noGrp="1"/>
          </p:cNvSpPr>
          <p:nvPr>
            <p:ph type="ftr" sz="quarter" idx="12"/>
          </p:nvPr>
        </p:nvSpPr>
        <p:spPr/>
        <p:txBody>
          <a:bodyPr/>
          <a:lstStyle>
            <a:lvl1pPr>
              <a:defRPr/>
            </a:lvl1pPr>
          </a:lstStyle>
          <a:p>
            <a:pPr>
              <a:defRPr/>
            </a:pPr>
            <a:fld id="{9C3F82C9-2CD4-4633-BF21-5F619987D949}" type="slidenum">
              <a:rPr lang="en-US" altLang="zh-TW"/>
              <a:pPr>
                <a:defRPr/>
              </a:pPr>
              <a:t>‹#›</a:t>
            </a:fld>
            <a:endParaRPr lang="en-US" altLang="zh-TW"/>
          </a:p>
        </p:txBody>
      </p:sp>
    </p:spTree>
    <p:extLst>
      <p:ext uri="{BB962C8B-B14F-4D97-AF65-F5344CB8AC3E}">
        <p14:creationId xmlns:p14="http://schemas.microsoft.com/office/powerpoint/2010/main" val="281548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日期版面配置區 13">
            <a:extLst>
              <a:ext uri="{FF2B5EF4-FFF2-40B4-BE49-F238E27FC236}">
                <a16:creationId xmlns:a16="http://schemas.microsoft.com/office/drawing/2014/main" id="{004F4613-8478-40D6-B402-F33FD2B08D34}"/>
              </a:ext>
            </a:extLst>
          </p:cNvPr>
          <p:cNvSpPr>
            <a:spLocks noGrp="1"/>
          </p:cNvSpPr>
          <p:nvPr>
            <p:ph type="dt" sz="half" idx="10"/>
          </p:nvPr>
        </p:nvSpPr>
        <p:spPr/>
        <p:txBody>
          <a:bodyPr/>
          <a:lstStyle>
            <a:lvl1pPr>
              <a:defRPr/>
            </a:lvl1pPr>
          </a:lstStyle>
          <a:p>
            <a:pPr>
              <a:defRPr/>
            </a:pPr>
            <a:endParaRPr lang="en-US" altLang="zh-TW"/>
          </a:p>
        </p:txBody>
      </p:sp>
      <p:sp>
        <p:nvSpPr>
          <p:cNvPr id="4" name="頁尾版面配置區 2">
            <a:extLst>
              <a:ext uri="{FF2B5EF4-FFF2-40B4-BE49-F238E27FC236}">
                <a16:creationId xmlns:a16="http://schemas.microsoft.com/office/drawing/2014/main" id="{B70C6EB7-9062-4126-8D19-D590E663B094}"/>
              </a:ext>
            </a:extLst>
          </p:cNvPr>
          <p:cNvSpPr>
            <a:spLocks noGrp="1"/>
          </p:cNvSpPr>
          <p:nvPr>
            <p:ph type="ftr" sz="quarter" idx="11"/>
          </p:nvPr>
        </p:nvSpPr>
        <p:spPr/>
        <p:txBody>
          <a:bodyPr/>
          <a:lstStyle>
            <a:lvl1pPr>
              <a:defRPr/>
            </a:lvl1pPr>
          </a:lstStyle>
          <a:p>
            <a:pPr>
              <a:defRPr/>
            </a:pPr>
            <a:fld id="{C3F840BE-27F9-486D-8EBE-E24B3D7ED9FA}" type="slidenum">
              <a:rPr lang="en-US" altLang="zh-TW"/>
              <a:pPr>
                <a:defRPr/>
              </a:pPr>
              <a:t>‹#›</a:t>
            </a:fld>
            <a:endParaRPr lang="en-US" altLang="zh-TW"/>
          </a:p>
        </p:txBody>
      </p:sp>
      <p:sp>
        <p:nvSpPr>
          <p:cNvPr id="5" name="投影片編號版面配置區 22">
            <a:extLst>
              <a:ext uri="{FF2B5EF4-FFF2-40B4-BE49-F238E27FC236}">
                <a16:creationId xmlns:a16="http://schemas.microsoft.com/office/drawing/2014/main" id="{869B72DF-91AA-4117-9F42-F05BB6D6B6D9}"/>
              </a:ext>
            </a:extLst>
          </p:cNvPr>
          <p:cNvSpPr>
            <a:spLocks noGrp="1"/>
          </p:cNvSpPr>
          <p:nvPr>
            <p:ph type="sldNum" sz="quarter" idx="12"/>
          </p:nvPr>
        </p:nvSpPr>
        <p:spPr/>
        <p:txBody>
          <a:bodyPr/>
          <a:lstStyle>
            <a:lvl1pPr>
              <a:defRPr/>
            </a:lvl1pPr>
          </a:lstStyle>
          <a:p>
            <a:pPr>
              <a:defRPr/>
            </a:pPr>
            <a:fld id="{104E7CC9-321F-4C31-83C5-63CE15FD0D16}" type="slidenum">
              <a:rPr lang="en-US" altLang="zh-TW"/>
              <a:pPr>
                <a:defRPr/>
              </a:pPr>
              <a:t>‹#›</a:t>
            </a:fld>
            <a:endParaRPr lang="en-US" altLang="zh-TW"/>
          </a:p>
        </p:txBody>
      </p:sp>
    </p:spTree>
    <p:extLst>
      <p:ext uri="{BB962C8B-B14F-4D97-AF65-F5344CB8AC3E}">
        <p14:creationId xmlns:p14="http://schemas.microsoft.com/office/powerpoint/2010/main" val="2543225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53CBC43-4515-4D7E-87D3-4354D7AA99B7}"/>
              </a:ext>
            </a:extLst>
          </p:cNvPr>
          <p:cNvSpPr>
            <a:spLocks noGrp="1"/>
          </p:cNvSpPr>
          <p:nvPr>
            <p:ph type="dt" sz="half" idx="10"/>
          </p:nvPr>
        </p:nvSpPr>
        <p:spPr/>
        <p:txBody>
          <a:bodyPr/>
          <a:lstStyle>
            <a:lvl1pPr>
              <a:defRPr/>
            </a:lvl1pPr>
          </a:lstStyle>
          <a:p>
            <a:pPr>
              <a:defRPr/>
            </a:pPr>
            <a:endParaRPr lang="en-US" altLang="zh-TW"/>
          </a:p>
        </p:txBody>
      </p:sp>
      <p:sp>
        <p:nvSpPr>
          <p:cNvPr id="3" name="頁尾版面配置區 2">
            <a:extLst>
              <a:ext uri="{FF2B5EF4-FFF2-40B4-BE49-F238E27FC236}">
                <a16:creationId xmlns:a16="http://schemas.microsoft.com/office/drawing/2014/main" id="{D280AEF6-B19B-4FCD-8865-C9322B51A84C}"/>
              </a:ext>
            </a:extLst>
          </p:cNvPr>
          <p:cNvSpPr>
            <a:spLocks noGrp="1"/>
          </p:cNvSpPr>
          <p:nvPr>
            <p:ph type="ftr" sz="quarter" idx="11"/>
          </p:nvPr>
        </p:nvSpPr>
        <p:spPr/>
        <p:txBody>
          <a:bodyPr/>
          <a:lstStyle>
            <a:lvl1pPr>
              <a:defRPr/>
            </a:lvl1pPr>
          </a:lstStyle>
          <a:p>
            <a:pPr>
              <a:defRPr/>
            </a:pPr>
            <a:fld id="{805B68BF-5AE1-4A4A-9587-FB9E56B278A6}" type="slidenum">
              <a:rPr lang="en-US" altLang="zh-TW"/>
              <a:pPr>
                <a:defRPr/>
              </a:pPr>
              <a:t>‹#›</a:t>
            </a:fld>
            <a:endParaRPr lang="en-US" altLang="zh-TW"/>
          </a:p>
        </p:txBody>
      </p:sp>
      <p:sp>
        <p:nvSpPr>
          <p:cNvPr id="4" name="投影片編號版面配置區 3">
            <a:extLst>
              <a:ext uri="{FF2B5EF4-FFF2-40B4-BE49-F238E27FC236}">
                <a16:creationId xmlns:a16="http://schemas.microsoft.com/office/drawing/2014/main" id="{30CD81ED-0258-41C5-BB80-704C24E35DDE}"/>
              </a:ext>
            </a:extLst>
          </p:cNvPr>
          <p:cNvSpPr>
            <a:spLocks noGrp="1"/>
          </p:cNvSpPr>
          <p:nvPr>
            <p:ph type="sldNum" sz="quarter" idx="12"/>
          </p:nvPr>
        </p:nvSpPr>
        <p:spPr>
          <a:xfrm>
            <a:off x="0" y="6248400"/>
            <a:ext cx="577850" cy="381000"/>
          </a:xfrm>
        </p:spPr>
        <p:txBody>
          <a:bodyPr/>
          <a:lstStyle>
            <a:lvl1pPr>
              <a:defRPr>
                <a:solidFill>
                  <a:schemeClr val="tx2"/>
                </a:solidFill>
              </a:defRPr>
            </a:lvl1pPr>
          </a:lstStyle>
          <a:p>
            <a:pPr>
              <a:defRPr/>
            </a:pPr>
            <a:fld id="{2BDB7E5A-ABFB-4A1B-B20A-E525D1483968}" type="slidenum">
              <a:rPr lang="en-US" altLang="zh-TW"/>
              <a:pPr>
                <a:defRPr/>
              </a:pPr>
              <a:t>‹#›</a:t>
            </a:fld>
            <a:endParaRPr lang="en-US" altLang="zh-TW"/>
          </a:p>
        </p:txBody>
      </p:sp>
    </p:spTree>
    <p:extLst>
      <p:ext uri="{BB962C8B-B14F-4D97-AF65-F5344CB8AC3E}">
        <p14:creationId xmlns:p14="http://schemas.microsoft.com/office/powerpoint/2010/main" val="1396161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60400" y="273050"/>
            <a:ext cx="8750300" cy="869950"/>
          </a:xfrm>
        </p:spPr>
        <p:txBody>
          <a:bodyPr/>
          <a:lstStyle>
            <a:lvl1pPr algn="l">
              <a:buNone/>
              <a:defRPr sz="4400" b="0"/>
            </a:lvl1pPr>
          </a:lstStyle>
          <a:p>
            <a:r>
              <a:rPr lang="zh-TW" altLang="en-US"/>
              <a:t>按一下以編輯母片標題樣式</a:t>
            </a:r>
            <a:endParaRPr lang="en-US"/>
          </a:p>
        </p:txBody>
      </p:sp>
      <p:sp>
        <p:nvSpPr>
          <p:cNvPr id="3" name="文字版面配置區 2"/>
          <p:cNvSpPr>
            <a:spLocks noGrp="1"/>
          </p:cNvSpPr>
          <p:nvPr>
            <p:ph type="body" idx="2"/>
          </p:nvPr>
        </p:nvSpPr>
        <p:spPr>
          <a:xfrm>
            <a:off x="660400" y="1752600"/>
            <a:ext cx="173355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9" name="內容版面配置區 8"/>
          <p:cNvSpPr>
            <a:spLocks noGrp="1"/>
          </p:cNvSpPr>
          <p:nvPr>
            <p:ph sz="quarter" idx="1"/>
          </p:nvPr>
        </p:nvSpPr>
        <p:spPr>
          <a:xfrm>
            <a:off x="2559050" y="1752600"/>
            <a:ext cx="6934200" cy="4419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版面配置區 13">
            <a:extLst>
              <a:ext uri="{FF2B5EF4-FFF2-40B4-BE49-F238E27FC236}">
                <a16:creationId xmlns:a16="http://schemas.microsoft.com/office/drawing/2014/main" id="{7FDF0A5E-645E-4E9C-88A8-BDC0F0C1177B}"/>
              </a:ext>
            </a:extLst>
          </p:cNvPr>
          <p:cNvSpPr>
            <a:spLocks noGrp="1"/>
          </p:cNvSpPr>
          <p:nvPr>
            <p:ph type="dt" sz="half" idx="10"/>
          </p:nvPr>
        </p:nvSpPr>
        <p:spPr/>
        <p:txBody>
          <a:bodyPr/>
          <a:lstStyle>
            <a:lvl1pPr>
              <a:defRPr/>
            </a:lvl1pPr>
          </a:lstStyle>
          <a:p>
            <a:pPr>
              <a:defRPr/>
            </a:pPr>
            <a:endParaRPr lang="en-US" altLang="zh-TW"/>
          </a:p>
        </p:txBody>
      </p:sp>
      <p:sp>
        <p:nvSpPr>
          <p:cNvPr id="6" name="頁尾版面配置區 2">
            <a:extLst>
              <a:ext uri="{FF2B5EF4-FFF2-40B4-BE49-F238E27FC236}">
                <a16:creationId xmlns:a16="http://schemas.microsoft.com/office/drawing/2014/main" id="{E3942B10-55D0-4208-ADD9-5C844B65F2E6}"/>
              </a:ext>
            </a:extLst>
          </p:cNvPr>
          <p:cNvSpPr>
            <a:spLocks noGrp="1"/>
          </p:cNvSpPr>
          <p:nvPr>
            <p:ph type="ftr" sz="quarter" idx="11"/>
          </p:nvPr>
        </p:nvSpPr>
        <p:spPr/>
        <p:txBody>
          <a:bodyPr/>
          <a:lstStyle>
            <a:lvl1pPr>
              <a:defRPr/>
            </a:lvl1pPr>
          </a:lstStyle>
          <a:p>
            <a:pPr>
              <a:defRPr/>
            </a:pPr>
            <a:fld id="{1026EC48-9FD9-493D-A6A9-8CAA1C230DD7}" type="slidenum">
              <a:rPr lang="en-US" altLang="zh-TW"/>
              <a:pPr>
                <a:defRPr/>
              </a:pPr>
              <a:t>‹#›</a:t>
            </a:fld>
            <a:endParaRPr lang="en-US" altLang="zh-TW"/>
          </a:p>
        </p:txBody>
      </p:sp>
      <p:sp>
        <p:nvSpPr>
          <p:cNvPr id="7" name="投影片編號版面配置區 22">
            <a:extLst>
              <a:ext uri="{FF2B5EF4-FFF2-40B4-BE49-F238E27FC236}">
                <a16:creationId xmlns:a16="http://schemas.microsoft.com/office/drawing/2014/main" id="{698F6F2B-2E79-4B4B-BBB1-DDA4B3EDC9C2}"/>
              </a:ext>
            </a:extLst>
          </p:cNvPr>
          <p:cNvSpPr>
            <a:spLocks noGrp="1"/>
          </p:cNvSpPr>
          <p:nvPr>
            <p:ph type="sldNum" sz="quarter" idx="12"/>
          </p:nvPr>
        </p:nvSpPr>
        <p:spPr/>
        <p:txBody>
          <a:bodyPr/>
          <a:lstStyle>
            <a:lvl1pPr>
              <a:defRPr/>
            </a:lvl1pPr>
          </a:lstStyle>
          <a:p>
            <a:pPr>
              <a:defRPr/>
            </a:pPr>
            <a:fld id="{BF9B724A-5DCC-4088-A71B-E86453F5779F}" type="slidenum">
              <a:rPr lang="en-US" altLang="zh-TW"/>
              <a:pPr>
                <a:defRPr/>
              </a:pPr>
              <a:t>‹#›</a:t>
            </a:fld>
            <a:endParaRPr lang="en-US" altLang="zh-TW"/>
          </a:p>
        </p:txBody>
      </p:sp>
    </p:spTree>
    <p:extLst>
      <p:ext uri="{BB962C8B-B14F-4D97-AF65-F5344CB8AC3E}">
        <p14:creationId xmlns:p14="http://schemas.microsoft.com/office/powerpoint/2010/main" val="95706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A01C90B-97E3-475B-90A1-451399F61DF8}"/>
              </a:ext>
            </a:extLst>
          </p:cNvPr>
          <p:cNvSpPr/>
          <p:nvPr/>
        </p:nvSpPr>
        <p:spPr bwMode="white">
          <a:xfrm>
            <a:off x="-9525" y="4572000"/>
            <a:ext cx="9906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E2D4F810-6F8A-48C5-A4D6-D43F0BBBAC75}"/>
              </a:ext>
            </a:extLst>
          </p:cNvPr>
          <p:cNvSpPr/>
          <p:nvPr/>
        </p:nvSpPr>
        <p:spPr>
          <a:xfrm>
            <a:off x="-9525" y="4664075"/>
            <a:ext cx="158432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7" name="矩形 6">
            <a:extLst>
              <a:ext uri="{FF2B5EF4-FFF2-40B4-BE49-F238E27FC236}">
                <a16:creationId xmlns:a16="http://schemas.microsoft.com/office/drawing/2014/main" id="{15D1C5FF-7AB2-4E68-9595-8E1C0E3736D9}"/>
              </a:ext>
            </a:extLst>
          </p:cNvPr>
          <p:cNvSpPr/>
          <p:nvPr/>
        </p:nvSpPr>
        <p:spPr>
          <a:xfrm>
            <a:off x="1674813" y="4654550"/>
            <a:ext cx="8231187"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7DC35168-D330-4D57-B779-FB3E314BF8A8}"/>
              </a:ext>
            </a:extLst>
          </p:cNvPr>
          <p:cNvSpPr/>
          <p:nvPr/>
        </p:nvSpPr>
        <p:spPr bwMode="white">
          <a:xfrm>
            <a:off x="1568450" y="0"/>
            <a:ext cx="109538"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文字版面配置區 3"/>
          <p:cNvSpPr>
            <a:spLocks noGrp="1"/>
          </p:cNvSpPr>
          <p:nvPr>
            <p:ph type="body" sz="half" idx="2"/>
          </p:nvPr>
        </p:nvSpPr>
        <p:spPr>
          <a:xfrm>
            <a:off x="1733550" y="5486400"/>
            <a:ext cx="79248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zh-TW" altLang="en-US"/>
              <a:t>按一下以編輯母片文字樣式</a:t>
            </a:r>
          </a:p>
        </p:txBody>
      </p:sp>
      <p:sp>
        <p:nvSpPr>
          <p:cNvPr id="2" name="標題 1"/>
          <p:cNvSpPr>
            <a:spLocks noGrp="1"/>
          </p:cNvSpPr>
          <p:nvPr>
            <p:ph type="title"/>
          </p:nvPr>
        </p:nvSpPr>
        <p:spPr>
          <a:xfrm>
            <a:off x="1733550" y="4648200"/>
            <a:ext cx="7924800" cy="685800"/>
          </a:xfrm>
        </p:spPr>
        <p:txBody>
          <a:bodyPr/>
          <a:lstStyle>
            <a:lvl1pPr algn="l">
              <a:buNone/>
              <a:defRPr sz="2800" b="0">
                <a:solidFill>
                  <a:srgbClr val="FFFFFF"/>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1690624" y="0"/>
            <a:ext cx="8215376" cy="4568952"/>
          </a:xfrm>
          <a:solidFill>
            <a:schemeClr val="accent1">
              <a:tint val="40000"/>
            </a:schemeClr>
          </a:solidFill>
          <a:ln>
            <a:noFill/>
          </a:ln>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9" name="日期版面配置區 11">
            <a:extLst>
              <a:ext uri="{FF2B5EF4-FFF2-40B4-BE49-F238E27FC236}">
                <a16:creationId xmlns:a16="http://schemas.microsoft.com/office/drawing/2014/main" id="{1F12D64D-24ED-452F-B17A-A0B5D2B2371D}"/>
              </a:ext>
            </a:extLst>
          </p:cNvPr>
          <p:cNvSpPr>
            <a:spLocks noGrp="1"/>
          </p:cNvSpPr>
          <p:nvPr>
            <p:ph type="dt" sz="half" idx="10"/>
          </p:nvPr>
        </p:nvSpPr>
        <p:spPr>
          <a:xfrm>
            <a:off x="6769100" y="6248400"/>
            <a:ext cx="2889250" cy="365125"/>
          </a:xfrm>
        </p:spPr>
        <p:txBody>
          <a:bodyPr rtlCol="0"/>
          <a:lstStyle>
            <a:lvl1pPr>
              <a:defRPr/>
            </a:lvl1pPr>
          </a:lstStyle>
          <a:p>
            <a:pPr>
              <a:defRPr/>
            </a:pPr>
            <a:endParaRPr lang="en-US" altLang="zh-TW"/>
          </a:p>
        </p:txBody>
      </p:sp>
      <p:sp>
        <p:nvSpPr>
          <p:cNvPr id="10" name="投影片編號版面配置區 12">
            <a:extLst>
              <a:ext uri="{FF2B5EF4-FFF2-40B4-BE49-F238E27FC236}">
                <a16:creationId xmlns:a16="http://schemas.microsoft.com/office/drawing/2014/main" id="{A90EC74F-F4F1-4C37-8CE5-CF54D972E48B}"/>
              </a:ext>
            </a:extLst>
          </p:cNvPr>
          <p:cNvSpPr>
            <a:spLocks noGrp="1"/>
          </p:cNvSpPr>
          <p:nvPr>
            <p:ph type="sldNum" sz="quarter" idx="11"/>
          </p:nvPr>
        </p:nvSpPr>
        <p:spPr>
          <a:xfrm>
            <a:off x="0" y="4667250"/>
            <a:ext cx="1568450" cy="663575"/>
          </a:xfrm>
        </p:spPr>
        <p:txBody>
          <a:bodyPr/>
          <a:lstStyle>
            <a:lvl1pPr>
              <a:defRPr sz="2800"/>
            </a:lvl1pPr>
          </a:lstStyle>
          <a:p>
            <a:pPr>
              <a:defRPr/>
            </a:pPr>
            <a:fld id="{4AE975B0-D6E4-4903-9466-5B236D7C75C4}" type="slidenum">
              <a:rPr lang="en-US" altLang="zh-TW"/>
              <a:pPr>
                <a:defRPr/>
              </a:pPr>
              <a:t>‹#›</a:t>
            </a:fld>
            <a:endParaRPr lang="en-US" altLang="zh-TW"/>
          </a:p>
        </p:txBody>
      </p:sp>
      <p:sp>
        <p:nvSpPr>
          <p:cNvPr id="11" name="頁尾版面配置區 13">
            <a:extLst>
              <a:ext uri="{FF2B5EF4-FFF2-40B4-BE49-F238E27FC236}">
                <a16:creationId xmlns:a16="http://schemas.microsoft.com/office/drawing/2014/main" id="{75317975-2ECF-482F-8F37-156BA8862995}"/>
              </a:ext>
            </a:extLst>
          </p:cNvPr>
          <p:cNvSpPr>
            <a:spLocks noGrp="1"/>
          </p:cNvSpPr>
          <p:nvPr>
            <p:ph type="ftr" sz="quarter" idx="12"/>
          </p:nvPr>
        </p:nvSpPr>
        <p:spPr>
          <a:xfrm>
            <a:off x="1733550" y="6248400"/>
            <a:ext cx="4953000" cy="365125"/>
          </a:xfrm>
        </p:spPr>
        <p:txBody>
          <a:bodyPr/>
          <a:lstStyle>
            <a:lvl1pPr>
              <a:defRPr/>
            </a:lvl1pPr>
          </a:lstStyle>
          <a:p>
            <a:pPr>
              <a:defRPr/>
            </a:pPr>
            <a:fld id="{6AE6E617-B30D-4CD3-87F6-8FDCB27A0112}" type="slidenum">
              <a:rPr lang="en-US" altLang="zh-TW"/>
              <a:pPr>
                <a:defRPr/>
              </a:pPr>
              <a:t>‹#›</a:t>
            </a:fld>
            <a:endParaRPr lang="en-US" altLang="zh-TW"/>
          </a:p>
        </p:txBody>
      </p:sp>
    </p:spTree>
    <p:extLst>
      <p:ext uri="{BB962C8B-B14F-4D97-AF65-F5344CB8AC3E}">
        <p14:creationId xmlns:p14="http://schemas.microsoft.com/office/powerpoint/2010/main" val="75830897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a:extLst>
              <a:ext uri="{FF2B5EF4-FFF2-40B4-BE49-F238E27FC236}">
                <a16:creationId xmlns:a16="http://schemas.microsoft.com/office/drawing/2014/main" id="{45622D5F-011A-4F30-9B01-DE20643BD689}"/>
              </a:ext>
            </a:extLst>
          </p:cNvPr>
          <p:cNvSpPr>
            <a:spLocks noGrp="1"/>
          </p:cNvSpPr>
          <p:nvPr>
            <p:ph type="title"/>
          </p:nvPr>
        </p:nvSpPr>
        <p:spPr bwMode="auto">
          <a:xfrm>
            <a:off x="660400" y="228600"/>
            <a:ext cx="88328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endParaRPr lang="en-US" altLang="zh-TW"/>
          </a:p>
        </p:txBody>
      </p:sp>
      <p:sp>
        <p:nvSpPr>
          <p:cNvPr id="1027" name="文字版面配置區 12">
            <a:extLst>
              <a:ext uri="{FF2B5EF4-FFF2-40B4-BE49-F238E27FC236}">
                <a16:creationId xmlns:a16="http://schemas.microsoft.com/office/drawing/2014/main" id="{CAA86365-4C5C-44B3-9C38-E86D1E4DA618}"/>
              </a:ext>
            </a:extLst>
          </p:cNvPr>
          <p:cNvSpPr>
            <a:spLocks noGrp="1"/>
          </p:cNvSpPr>
          <p:nvPr>
            <p:ph type="body" idx="1"/>
          </p:nvPr>
        </p:nvSpPr>
        <p:spPr bwMode="auto">
          <a:xfrm>
            <a:off x="663575" y="1600200"/>
            <a:ext cx="883285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ltLang="zh-TW"/>
          </a:p>
        </p:txBody>
      </p:sp>
      <p:sp>
        <p:nvSpPr>
          <p:cNvPr id="14" name="日期版面配置區 13">
            <a:extLst>
              <a:ext uri="{FF2B5EF4-FFF2-40B4-BE49-F238E27FC236}">
                <a16:creationId xmlns:a16="http://schemas.microsoft.com/office/drawing/2014/main" id="{4FD9FB23-2600-430C-8968-7A76DDF73B3F}"/>
              </a:ext>
            </a:extLst>
          </p:cNvPr>
          <p:cNvSpPr>
            <a:spLocks noGrp="1"/>
          </p:cNvSpPr>
          <p:nvPr>
            <p:ph type="dt" sz="half" idx="2"/>
          </p:nvPr>
        </p:nvSpPr>
        <p:spPr>
          <a:xfrm>
            <a:off x="6604000" y="6248400"/>
            <a:ext cx="2889250" cy="365125"/>
          </a:xfrm>
          <a:prstGeom prst="rect">
            <a:avLst/>
          </a:prstGeom>
        </p:spPr>
        <p:txBody>
          <a:bodyPr vert="horz" anchor="ctr" anchorCtr="0"/>
          <a:lstStyle>
            <a:lvl1pPr algn="l" eaLnBrk="1" latinLnBrk="0" hangingPunct="1">
              <a:defRPr kumimoji="0" sz="1400">
                <a:solidFill>
                  <a:schemeClr val="tx2"/>
                </a:solidFill>
                <a:latin typeface="Arial" pitchFamily="34" charset="0"/>
              </a:defRPr>
            </a:lvl1pPr>
          </a:lstStyle>
          <a:p>
            <a:pPr>
              <a:defRPr/>
            </a:pPr>
            <a:endParaRPr lang="en-US" altLang="zh-TW"/>
          </a:p>
        </p:txBody>
      </p:sp>
      <p:sp>
        <p:nvSpPr>
          <p:cNvPr id="3" name="頁尾版面配置區 2">
            <a:extLst>
              <a:ext uri="{FF2B5EF4-FFF2-40B4-BE49-F238E27FC236}">
                <a16:creationId xmlns:a16="http://schemas.microsoft.com/office/drawing/2014/main" id="{CA2171DF-056E-417A-B0FA-1CD28849259A}"/>
              </a:ext>
            </a:extLst>
          </p:cNvPr>
          <p:cNvSpPr>
            <a:spLocks noGrp="1"/>
          </p:cNvSpPr>
          <p:nvPr>
            <p:ph type="ftr" sz="quarter" idx="3"/>
          </p:nvPr>
        </p:nvSpPr>
        <p:spPr>
          <a:xfrm>
            <a:off x="660400" y="6248400"/>
            <a:ext cx="5872163"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400">
                <a:solidFill>
                  <a:schemeClr val="tx2"/>
                </a:solidFill>
              </a:defRPr>
            </a:lvl1pPr>
          </a:lstStyle>
          <a:p>
            <a:pPr>
              <a:defRPr/>
            </a:pPr>
            <a:fld id="{F7C9FCBF-2790-47AD-B941-EC956D9E7167}" type="slidenum">
              <a:rPr lang="en-US" altLang="zh-TW"/>
              <a:pPr>
                <a:defRPr/>
              </a:pPr>
              <a:t>‹#›</a:t>
            </a:fld>
            <a:endParaRPr lang="en-US" altLang="zh-TW"/>
          </a:p>
        </p:txBody>
      </p:sp>
      <p:sp>
        <p:nvSpPr>
          <p:cNvPr id="7" name="矩形 6">
            <a:extLst>
              <a:ext uri="{FF2B5EF4-FFF2-40B4-BE49-F238E27FC236}">
                <a16:creationId xmlns:a16="http://schemas.microsoft.com/office/drawing/2014/main" id="{F9723313-30B4-47C1-A927-2F0B382AFCE1}"/>
              </a:ext>
            </a:extLst>
          </p:cNvPr>
          <p:cNvSpPr/>
          <p:nvPr/>
        </p:nvSpPr>
        <p:spPr bwMode="white">
          <a:xfrm>
            <a:off x="0" y="1235075"/>
            <a:ext cx="9906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8" name="矩形 7">
            <a:extLst>
              <a:ext uri="{FF2B5EF4-FFF2-40B4-BE49-F238E27FC236}">
                <a16:creationId xmlns:a16="http://schemas.microsoft.com/office/drawing/2014/main" id="{C006F7C8-5544-4662-8901-13C25E6C6724}"/>
              </a:ext>
            </a:extLst>
          </p:cNvPr>
          <p:cNvSpPr/>
          <p:nvPr/>
        </p:nvSpPr>
        <p:spPr>
          <a:xfrm>
            <a:off x="0" y="1279525"/>
            <a:ext cx="57785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9" name="矩形 8">
            <a:extLst>
              <a:ext uri="{FF2B5EF4-FFF2-40B4-BE49-F238E27FC236}">
                <a16:creationId xmlns:a16="http://schemas.microsoft.com/office/drawing/2014/main" id="{7B418C21-5E6C-4219-A612-8FC4939F1D6F}"/>
              </a:ext>
            </a:extLst>
          </p:cNvPr>
          <p:cNvSpPr/>
          <p:nvPr/>
        </p:nvSpPr>
        <p:spPr>
          <a:xfrm>
            <a:off x="639763" y="1279525"/>
            <a:ext cx="9266237"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3" name="投影片編號版面配置區 22">
            <a:extLst>
              <a:ext uri="{FF2B5EF4-FFF2-40B4-BE49-F238E27FC236}">
                <a16:creationId xmlns:a16="http://schemas.microsoft.com/office/drawing/2014/main" id="{204287EE-B736-4527-97D4-2544885B5C56}"/>
              </a:ext>
            </a:extLst>
          </p:cNvPr>
          <p:cNvSpPr>
            <a:spLocks noGrp="1"/>
          </p:cNvSpPr>
          <p:nvPr>
            <p:ph type="sldNum" sz="quarter" idx="4"/>
          </p:nvPr>
        </p:nvSpPr>
        <p:spPr>
          <a:xfrm>
            <a:off x="0" y="1271588"/>
            <a:ext cx="57785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kumimoji="0" sz="1400" b="1">
                <a:solidFill>
                  <a:srgbClr val="FFFFFF"/>
                </a:solidFill>
              </a:defRPr>
            </a:lvl1pPr>
          </a:lstStyle>
          <a:p>
            <a:pPr>
              <a:defRPr/>
            </a:pPr>
            <a:fld id="{1F531D5F-2C8B-462F-BFA7-0EF84959ED63}" type="slidenum">
              <a:rPr lang="en-US" altLang="zh-TW"/>
              <a:pPr>
                <a:defRPr/>
              </a:pPr>
              <a:t>‹#›</a:t>
            </a:fld>
            <a:endParaRPr lang="en-US" altLang="zh-TW"/>
          </a:p>
        </p:txBody>
      </p:sp>
    </p:spTree>
  </p:cSld>
  <p:clrMap bg1="lt1" tx1="dk1" bg2="lt2" tx2="dk2" accent1="accent1" accent2="accent2" accent3="accent3" accent4="accent4" accent5="accent5" accent6="accent6" hlink="hlink" folHlink="folHlink"/>
  <p:sldLayoutIdLst>
    <p:sldLayoutId id="2147483929" r:id="rId1"/>
    <p:sldLayoutId id="2147483925" r:id="rId2"/>
    <p:sldLayoutId id="2147483930" r:id="rId3"/>
    <p:sldLayoutId id="2147483931" r:id="rId4"/>
    <p:sldLayoutId id="2147483932" r:id="rId5"/>
    <p:sldLayoutId id="2147483926" r:id="rId6"/>
    <p:sldLayoutId id="2147483933" r:id="rId7"/>
    <p:sldLayoutId id="2147483927" r:id="rId8"/>
    <p:sldLayoutId id="2147483934" r:id="rId9"/>
    <p:sldLayoutId id="2147483928" r:id="rId10"/>
    <p:sldLayoutId id="2147483935" r:id="rId11"/>
  </p:sldLayoutIdLst>
  <p:hf sldNum="0" hd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itchFamily="34" charset="0"/>
          <a:ea typeface="微軟正黑體" pitchFamily="34" charset="-120"/>
        </a:defRPr>
      </a:lvl2pPr>
      <a:lvl3pPr algn="l" rtl="0" eaLnBrk="0" fontAlgn="base" hangingPunct="0">
        <a:spcBef>
          <a:spcPct val="0"/>
        </a:spcBef>
        <a:spcAft>
          <a:spcPct val="0"/>
        </a:spcAft>
        <a:defRPr sz="4400">
          <a:solidFill>
            <a:schemeClr val="tx2"/>
          </a:solidFill>
          <a:latin typeface="Tw Cen MT" pitchFamily="34" charset="0"/>
          <a:ea typeface="微軟正黑體" pitchFamily="34" charset="-120"/>
        </a:defRPr>
      </a:lvl3pPr>
      <a:lvl4pPr algn="l" rtl="0" eaLnBrk="0" fontAlgn="base" hangingPunct="0">
        <a:spcBef>
          <a:spcPct val="0"/>
        </a:spcBef>
        <a:spcAft>
          <a:spcPct val="0"/>
        </a:spcAft>
        <a:defRPr sz="4400">
          <a:solidFill>
            <a:schemeClr val="tx2"/>
          </a:solidFill>
          <a:latin typeface="Tw Cen MT" pitchFamily="34" charset="0"/>
          <a:ea typeface="微軟正黑體" pitchFamily="34" charset="-120"/>
        </a:defRPr>
      </a:lvl4pPr>
      <a:lvl5pPr algn="l" rtl="0" eaLnBrk="0" fontAlgn="base" hangingPunct="0">
        <a:spcBef>
          <a:spcPct val="0"/>
        </a:spcBef>
        <a:spcAft>
          <a:spcPct val="0"/>
        </a:spcAft>
        <a:defRPr sz="4400">
          <a:solidFill>
            <a:schemeClr val="tx2"/>
          </a:solidFill>
          <a:latin typeface="Tw Cen MT" pitchFamily="34" charset="0"/>
          <a:ea typeface="微軟正黑體" pitchFamily="34" charset="-120"/>
        </a:defRPr>
      </a:lvl5pPr>
      <a:lvl6pPr marL="457200" algn="l" rtl="0" fontAlgn="base">
        <a:spcBef>
          <a:spcPct val="0"/>
        </a:spcBef>
        <a:spcAft>
          <a:spcPct val="0"/>
        </a:spcAft>
        <a:defRPr sz="4400">
          <a:solidFill>
            <a:schemeClr val="tx2"/>
          </a:solidFill>
          <a:latin typeface="Tw Cen MT" pitchFamily="34" charset="0"/>
          <a:ea typeface="微軟正黑體" pitchFamily="34" charset="-120"/>
        </a:defRPr>
      </a:lvl6pPr>
      <a:lvl7pPr marL="914400" algn="l" rtl="0" fontAlgn="base">
        <a:spcBef>
          <a:spcPct val="0"/>
        </a:spcBef>
        <a:spcAft>
          <a:spcPct val="0"/>
        </a:spcAft>
        <a:defRPr sz="4400">
          <a:solidFill>
            <a:schemeClr val="tx2"/>
          </a:solidFill>
          <a:latin typeface="Tw Cen MT" pitchFamily="34" charset="0"/>
          <a:ea typeface="微軟正黑體" pitchFamily="34" charset="-120"/>
        </a:defRPr>
      </a:lvl7pPr>
      <a:lvl8pPr marL="1371600" algn="l" rtl="0" fontAlgn="base">
        <a:spcBef>
          <a:spcPct val="0"/>
        </a:spcBef>
        <a:spcAft>
          <a:spcPct val="0"/>
        </a:spcAft>
        <a:defRPr sz="4400">
          <a:solidFill>
            <a:schemeClr val="tx2"/>
          </a:solidFill>
          <a:latin typeface="Tw Cen MT" pitchFamily="34" charset="0"/>
          <a:ea typeface="微軟正黑體" pitchFamily="34" charset="-120"/>
        </a:defRPr>
      </a:lvl8pPr>
      <a:lvl9pPr marL="1828800" algn="l" rtl="0" fontAlgn="base">
        <a:spcBef>
          <a:spcPct val="0"/>
        </a:spcBef>
        <a:spcAft>
          <a:spcPct val="0"/>
        </a:spcAft>
        <a:defRPr sz="4400">
          <a:solidFill>
            <a:schemeClr val="tx2"/>
          </a:solidFill>
          <a:latin typeface="Tw Cen MT" pitchFamily="34" charset="0"/>
          <a:ea typeface="微軟正黑體" pitchFamily="34" charset="-120"/>
        </a:defRPr>
      </a:lvl9pPr>
    </p:titleStyle>
    <p:body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AE4D4C07-BEDE-4AD1-965C-DF1F26D013B7}"/>
              </a:ext>
            </a:extLst>
          </p:cNvPr>
          <p:cNvSpPr>
            <a:spLocks noGrp="1" noChangeArrowheads="1"/>
          </p:cNvSpPr>
          <p:nvPr>
            <p:ph type="ctrTitle"/>
          </p:nvPr>
        </p:nvSpPr>
        <p:spPr>
          <a:xfrm>
            <a:off x="2505075" y="1557338"/>
            <a:ext cx="7016750" cy="1828800"/>
          </a:xfrm>
        </p:spPr>
        <p:txBody>
          <a:bodyPr>
            <a:normAutofit/>
          </a:bodyPr>
          <a:lstStyle/>
          <a:p>
            <a:pPr eaLnBrk="1" fontAlgn="auto" hangingPunct="1">
              <a:spcAft>
                <a:spcPts val="0"/>
              </a:spcAft>
              <a:defRPr/>
            </a:pPr>
            <a:r>
              <a:rPr lang="zh-TW" altLang="en-US" b="1" dirty="0">
                <a:solidFill>
                  <a:srgbClr val="FFFFFF"/>
                </a:solidFill>
              </a:rPr>
              <a:t>人工智慧和機器學習</a:t>
            </a:r>
          </a:p>
        </p:txBody>
      </p:sp>
      <p:sp>
        <p:nvSpPr>
          <p:cNvPr id="11267" name="Rectangle 3">
            <a:extLst>
              <a:ext uri="{FF2B5EF4-FFF2-40B4-BE49-F238E27FC236}">
                <a16:creationId xmlns:a16="http://schemas.microsoft.com/office/drawing/2014/main" id="{648BBA8D-AEC8-407E-A9EB-2207CDCE6698}"/>
              </a:ext>
            </a:extLst>
          </p:cNvPr>
          <p:cNvSpPr>
            <a:spLocks noGrp="1"/>
          </p:cNvSpPr>
          <p:nvPr>
            <p:ph type="subTitle" idx="1"/>
          </p:nvPr>
        </p:nvSpPr>
        <p:spPr>
          <a:xfrm>
            <a:off x="2559050" y="3789363"/>
            <a:ext cx="7264400" cy="1290637"/>
          </a:xfrm>
        </p:spPr>
        <p:txBody>
          <a:bodyPr>
            <a:normAutofit fontScale="92500" lnSpcReduction="20000"/>
          </a:bodyPr>
          <a:lstStyle/>
          <a:p>
            <a:pPr eaLnBrk="1" hangingPunct="1">
              <a:defRPr/>
            </a:pPr>
            <a:r>
              <a:rPr lang="zh-TW" altLang="en-US" sz="1800" dirty="0">
                <a:latin typeface="標楷體" panose="03000509000000000000" pitchFamily="65" charset="-120"/>
              </a:rPr>
              <a:t>報告人：</a:t>
            </a:r>
            <a:r>
              <a:rPr lang="en-US" altLang="zh-TW" sz="1800" dirty="0">
                <a:latin typeface="標楷體" panose="03000509000000000000" pitchFamily="65" charset="-120"/>
              </a:rPr>
              <a:t>112054529 </a:t>
            </a:r>
            <a:r>
              <a:rPr lang="zh-TW" altLang="en-US" sz="1800" dirty="0">
                <a:latin typeface="標楷體" panose="03000509000000000000" pitchFamily="65" charset="-120"/>
              </a:rPr>
              <a:t>高玉鑫</a:t>
            </a:r>
            <a:endParaRPr lang="en-US" altLang="zh-TW" sz="1800" dirty="0">
              <a:latin typeface="標楷體" panose="03000509000000000000" pitchFamily="65" charset="-120"/>
            </a:endParaRPr>
          </a:p>
          <a:p>
            <a:pPr eaLnBrk="1" hangingPunct="1">
              <a:defRPr/>
            </a:pPr>
            <a:r>
              <a:rPr lang="zh-TW" altLang="en-US" sz="1800" dirty="0">
                <a:latin typeface="標楷體" panose="03000509000000000000" pitchFamily="65" charset="-120"/>
              </a:rPr>
              <a:t>組員</a:t>
            </a:r>
          </a:p>
          <a:p>
            <a:pPr eaLnBrk="1" hangingPunct="1">
              <a:defRPr/>
            </a:pPr>
            <a:endParaRPr lang="zh-TW" altLang="en-US" sz="1800" dirty="0">
              <a:latin typeface="標楷體" panose="03000509000000000000" pitchFamily="65" charset="-120"/>
            </a:endParaRPr>
          </a:p>
          <a:p>
            <a:pPr algn="dist" eaLnBrk="1" hangingPunct="1">
              <a:defRPr/>
            </a:pPr>
            <a:r>
              <a:rPr lang="zh-TW" altLang="en-US" sz="1800" dirty="0">
                <a:latin typeface="標楷體" panose="03000509000000000000" pitchFamily="65" charset="-120"/>
              </a:rPr>
              <a:t>中華民國</a:t>
            </a:r>
            <a:r>
              <a:rPr lang="en-US" altLang="zh-TW" sz="1800" dirty="0">
                <a:latin typeface="標楷體" panose="03000509000000000000" pitchFamily="65" charset="-120"/>
              </a:rPr>
              <a:t>113</a:t>
            </a:r>
            <a:r>
              <a:rPr lang="zh-TW" altLang="en-US" sz="1800" dirty="0">
                <a:latin typeface="標楷體" panose="03000509000000000000" pitchFamily="65" charset="-120"/>
              </a:rPr>
              <a:t>年</a:t>
            </a:r>
            <a:r>
              <a:rPr lang="en-US" altLang="zh-TW" sz="1800" dirty="0">
                <a:latin typeface="標楷體" panose="03000509000000000000" pitchFamily="65" charset="-120"/>
              </a:rPr>
              <a:t>03</a:t>
            </a:r>
            <a:r>
              <a:rPr lang="zh-TW" altLang="en-US" sz="1800" dirty="0">
                <a:latin typeface="標楷體" panose="03000509000000000000" pitchFamily="65" charset="-120"/>
              </a:rPr>
              <a:t>月</a:t>
            </a:r>
            <a:r>
              <a:rPr lang="en-US" altLang="zh-TW" sz="1800" dirty="0">
                <a:latin typeface="標楷體" panose="03000509000000000000" pitchFamily="65" charset="-120"/>
              </a:rPr>
              <a:t>19</a:t>
            </a:r>
            <a:r>
              <a:rPr lang="zh-TW" altLang="en-US" sz="1800" dirty="0">
                <a:latin typeface="標楷體" panose="03000509000000000000" pitchFamily="65" charset="-120"/>
              </a:rPr>
              <a:t>日</a:t>
            </a:r>
          </a:p>
        </p:txBody>
      </p:sp>
      <p:sp>
        <p:nvSpPr>
          <p:cNvPr id="11268" name="頁尾版面配置區 4">
            <a:extLst>
              <a:ext uri="{FF2B5EF4-FFF2-40B4-BE49-F238E27FC236}">
                <a16:creationId xmlns:a16="http://schemas.microsoft.com/office/drawing/2014/main" id="{D05E5675-F22A-4761-9600-30CDD9E39E6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C22E4081-5484-4C71-84B0-F6E50B0EBF9C}"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41852C25-1919-45F7-B283-694C2FB9CFF6}"/>
              </a:ext>
            </a:extLst>
          </p:cNvPr>
          <p:cNvSpPr>
            <a:spLocks noGrp="1" noChangeArrowheads="1"/>
          </p:cNvSpPr>
          <p:nvPr>
            <p:ph type="ctrTitle"/>
          </p:nvPr>
        </p:nvSpPr>
        <p:spPr/>
        <p:txBody>
          <a:bodyPr>
            <a:normAutofit/>
          </a:bodyPr>
          <a:lstStyle/>
          <a:p>
            <a:pPr eaLnBrk="1" fontAlgn="auto" hangingPunct="1">
              <a:spcAft>
                <a:spcPts val="0"/>
              </a:spcAft>
              <a:defRPr/>
            </a:pPr>
            <a:r>
              <a:rPr lang="zh-TW" altLang="en-US" b="1">
                <a:solidFill>
                  <a:srgbClr val="993366"/>
                </a:solidFill>
              </a:rPr>
              <a:t>附件</a:t>
            </a:r>
          </a:p>
        </p:txBody>
      </p:sp>
      <p:sp>
        <p:nvSpPr>
          <p:cNvPr id="40963" name="Rectangle 3">
            <a:extLst>
              <a:ext uri="{FF2B5EF4-FFF2-40B4-BE49-F238E27FC236}">
                <a16:creationId xmlns:a16="http://schemas.microsoft.com/office/drawing/2014/main" id="{6F8CBC93-B496-4906-8476-4DDC73314116}"/>
              </a:ext>
            </a:extLst>
          </p:cNvPr>
          <p:cNvSpPr>
            <a:spLocks noGrp="1"/>
          </p:cNvSpPr>
          <p:nvPr>
            <p:ph type="subTitle" idx="1"/>
          </p:nvPr>
        </p:nvSpPr>
        <p:spPr>
          <a:xfrm>
            <a:off x="2559050" y="6049963"/>
            <a:ext cx="7264400" cy="685800"/>
          </a:xfrm>
        </p:spPr>
        <p:txBody>
          <a:bodyPr/>
          <a:lstStyle/>
          <a:p>
            <a:pPr eaLnBrk="1" hangingPunct="1"/>
            <a:endParaRPr lang="zh-TW" altLang="zh-TW"/>
          </a:p>
        </p:txBody>
      </p:sp>
      <p:sp>
        <p:nvSpPr>
          <p:cNvPr id="40964" name="頁尾版面配置區 4">
            <a:extLst>
              <a:ext uri="{FF2B5EF4-FFF2-40B4-BE49-F238E27FC236}">
                <a16:creationId xmlns:a16="http://schemas.microsoft.com/office/drawing/2014/main" id="{4FDED0AD-624E-491A-A101-172EB3A3F2B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859D24EC-532D-404C-9139-32267E019B7D}"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10</a:t>
            </a:fld>
            <a:endParaRPr lang="en-US" altLang="zh-TW" sz="1400">
              <a:solidFill>
                <a:schemeClr val="tx2"/>
              </a:solidFill>
              <a:latin typeface="Arial" panose="020B0604020202020204" pitchFamily="34" charset="0"/>
              <a:ea typeface="新細明體" panose="02020500000000000000" pitchFamily="18"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14BE97-FFA1-4A77-B667-1440FDC8C4E4}"/>
              </a:ext>
            </a:extLst>
          </p:cNvPr>
          <p:cNvSpPr>
            <a:spLocks noGrp="1"/>
          </p:cNvSpPr>
          <p:nvPr>
            <p:ph type="title"/>
          </p:nvPr>
        </p:nvSpPr>
        <p:spPr/>
        <p:txBody>
          <a:bodyPr/>
          <a:lstStyle/>
          <a:p>
            <a:r>
              <a:rPr lang="zh-TW" altLang="en-US" sz="4000" dirty="0"/>
              <a:t>「情報名稱選定與簡易說明」提案報告</a:t>
            </a:r>
          </a:p>
        </p:txBody>
      </p:sp>
      <p:sp>
        <p:nvSpPr>
          <p:cNvPr id="3" name="內容版面配置區 2">
            <a:extLst>
              <a:ext uri="{FF2B5EF4-FFF2-40B4-BE49-F238E27FC236}">
                <a16:creationId xmlns:a16="http://schemas.microsoft.com/office/drawing/2014/main" id="{1C005A0A-7523-4EC5-BB1E-89B7DAC6D557}"/>
              </a:ext>
            </a:extLst>
          </p:cNvPr>
          <p:cNvSpPr>
            <a:spLocks noGrp="1"/>
          </p:cNvSpPr>
          <p:nvPr>
            <p:ph sz="quarter" idx="1"/>
          </p:nvPr>
        </p:nvSpPr>
        <p:spPr>
          <a:xfrm>
            <a:off x="663702" y="1600200"/>
            <a:ext cx="8832850" cy="5141168"/>
          </a:xfrm>
        </p:spPr>
        <p:txBody>
          <a:bodyPr/>
          <a:lstStyle/>
          <a:p>
            <a:r>
              <a:rPr lang="zh-TW" altLang="en-US" sz="1200" dirty="0"/>
              <a:t>本次報告要求各位學生從以下情報主題中選定一項，進行深入分析並撰寫提案報告。選定的情報主題應涵蓋以下內容的簡易說明：</a:t>
            </a:r>
          </a:p>
          <a:p>
            <a:r>
              <a:rPr lang="zh-TW" altLang="en-US" sz="1200" dirty="0"/>
              <a:t>一、情報揭露：介紹你所選擇的情報主題，並說明為何這個主題在當前或未來具有重要性。</a:t>
            </a:r>
          </a:p>
          <a:p>
            <a:r>
              <a:rPr lang="zh-TW" altLang="en-US" sz="1200" dirty="0"/>
              <a:t>二、情報範圍定義：清楚界定你的情報主題涵蓋哪些範疇，包括但不限於技術、市場、政策等相關領域。</a:t>
            </a:r>
          </a:p>
          <a:p>
            <a:r>
              <a:rPr lang="zh-TW" altLang="en-US" sz="1200" dirty="0"/>
              <a:t>三、應用範圍：探討該情報如何在不同領域或產業中被應用，以及其對於決策過程的潛在影響。</a:t>
            </a:r>
          </a:p>
          <a:p>
            <a:r>
              <a:rPr lang="zh-TW" altLang="en-US" sz="1200" dirty="0"/>
              <a:t>四、情報檢索：描述你將如何搜尋、收集與篩選相關情報，包括具體的數據來源、工具和技術。</a:t>
            </a:r>
          </a:p>
          <a:p>
            <a:pPr marL="0" indent="0">
              <a:buNone/>
            </a:pPr>
            <a:endParaRPr lang="zh-TW" altLang="en-US" sz="1200" dirty="0"/>
          </a:p>
          <a:p>
            <a:r>
              <a:rPr lang="zh-TW" altLang="en-US" sz="1200" dirty="0"/>
              <a:t>此份報告主題未來將作為以下分析工具之資料內容，本課程將似專利情報作為例子來展示如何應用這些工具：</a:t>
            </a:r>
          </a:p>
          <a:p>
            <a:r>
              <a:rPr lang="zh-TW" altLang="en-US" sz="1200" dirty="0"/>
              <a:t>分析工具：</a:t>
            </a:r>
          </a:p>
          <a:p>
            <a:r>
              <a:rPr lang="en-US" altLang="zh-TW" sz="1200" dirty="0"/>
              <a:t>1. </a:t>
            </a:r>
            <a:r>
              <a:rPr lang="zh-TW" altLang="en-US" sz="1200" dirty="0"/>
              <a:t>原始數據收集：不指定方法或來源。</a:t>
            </a:r>
          </a:p>
          <a:p>
            <a:r>
              <a:rPr lang="en-US" altLang="zh-TW" sz="1200" dirty="0"/>
              <a:t>2. </a:t>
            </a:r>
            <a:r>
              <a:rPr lang="zh-TW" altLang="en-US" sz="1200" dirty="0"/>
              <a:t>數據抓取：使用</a:t>
            </a:r>
            <a:r>
              <a:rPr lang="en-US" altLang="zh-TW" sz="1200" dirty="0"/>
              <a:t>BS4 (Beautiful Soup 4)</a:t>
            </a:r>
            <a:r>
              <a:rPr lang="zh-TW" altLang="en-US" sz="1200" dirty="0"/>
              <a:t>、</a:t>
            </a:r>
            <a:r>
              <a:rPr lang="en-US" altLang="zh-TW" sz="1200" dirty="0"/>
              <a:t>Selenium</a:t>
            </a:r>
            <a:r>
              <a:rPr lang="zh-TW" altLang="en-US" sz="1200" dirty="0"/>
              <a:t>。</a:t>
            </a:r>
          </a:p>
          <a:p>
            <a:r>
              <a:rPr lang="en-US" altLang="zh-TW" sz="1200" dirty="0"/>
              <a:t>3. </a:t>
            </a:r>
            <a:r>
              <a:rPr lang="zh-TW" altLang="en-US" sz="1200" dirty="0"/>
              <a:t>數據清理：應用正則表達式。</a:t>
            </a:r>
          </a:p>
          <a:p>
            <a:r>
              <a:rPr lang="en-US" altLang="zh-TW" sz="1200" dirty="0"/>
              <a:t>4. </a:t>
            </a:r>
            <a:r>
              <a:rPr lang="zh-TW" altLang="en-US" sz="1200" dirty="0"/>
              <a:t>定量數據分析：迴歸分析、分類、機器學習 </a:t>
            </a:r>
            <a:r>
              <a:rPr lang="en-US" altLang="zh-TW" sz="1200" dirty="0"/>
              <a:t>(ML)</a:t>
            </a:r>
            <a:r>
              <a:rPr lang="zh-TW" altLang="en-US" sz="1200" dirty="0"/>
              <a:t>、自然語言處理工具包 </a:t>
            </a:r>
            <a:r>
              <a:rPr lang="en-US" altLang="zh-TW" sz="1200" dirty="0"/>
              <a:t>(NLTK)</a:t>
            </a:r>
            <a:r>
              <a:rPr lang="zh-TW" altLang="en-US" sz="1200" dirty="0"/>
              <a:t>。</a:t>
            </a:r>
          </a:p>
          <a:p>
            <a:r>
              <a:rPr lang="en-US" altLang="zh-TW" sz="1200" dirty="0"/>
              <a:t>5. </a:t>
            </a:r>
            <a:r>
              <a:rPr lang="zh-TW" altLang="en-US" sz="1200" dirty="0"/>
              <a:t>語言學分析：語義學、語用學、深度學習。</a:t>
            </a:r>
          </a:p>
          <a:p>
            <a:r>
              <a:rPr lang="en-US" altLang="zh-TW" sz="1200" dirty="0"/>
              <a:t>6. </a:t>
            </a:r>
            <a:r>
              <a:rPr lang="zh-TW" altLang="en-US" sz="1200" dirty="0"/>
              <a:t>定性語言數據分析：資訊抽取、邏輯分析、技術效果分析、大型語言模型 </a:t>
            </a:r>
            <a:r>
              <a:rPr lang="en-US" altLang="zh-TW" sz="1200" dirty="0"/>
              <a:t>(LLMs)</a:t>
            </a:r>
            <a:r>
              <a:rPr lang="zh-TW" altLang="en-US" sz="1200" dirty="0"/>
              <a:t>、</a:t>
            </a:r>
            <a:r>
              <a:rPr lang="en-US" altLang="zh-TW" sz="1200" dirty="0" err="1"/>
              <a:t>ChatGPT</a:t>
            </a:r>
            <a:r>
              <a:rPr lang="zh-TW" altLang="en-US" sz="1200" dirty="0"/>
              <a:t>。</a:t>
            </a:r>
          </a:p>
          <a:p>
            <a:pPr marL="0" indent="0">
              <a:buNone/>
            </a:pPr>
            <a:endParaRPr lang="zh-TW" altLang="en-US" sz="1200" dirty="0"/>
          </a:p>
          <a:p>
            <a:r>
              <a:rPr lang="zh-TW" altLang="en-US" sz="1200" dirty="0"/>
              <a:t>範例情報主題：專利情報</a:t>
            </a:r>
          </a:p>
          <a:p>
            <a:r>
              <a:rPr lang="zh-TW" altLang="en-US" sz="1200" dirty="0"/>
              <a:t>請大家在報告中清晰地展示如何將選定的情報主題轉化為洞察力和行動方案，並有效運用上述分析工具進行支持。本課題旨在培養大家的分析能力和實踐應用知識，加深對於情報分析的理解並掌握相應的工具和方法。</a:t>
            </a:r>
          </a:p>
        </p:txBody>
      </p:sp>
      <p:sp>
        <p:nvSpPr>
          <p:cNvPr id="4" name="頁尾版面配置區 3">
            <a:extLst>
              <a:ext uri="{FF2B5EF4-FFF2-40B4-BE49-F238E27FC236}">
                <a16:creationId xmlns:a16="http://schemas.microsoft.com/office/drawing/2014/main" id="{0D548B64-FA6E-4C19-B020-E1AC264B958D}"/>
              </a:ext>
            </a:extLst>
          </p:cNvPr>
          <p:cNvSpPr>
            <a:spLocks noGrp="1"/>
          </p:cNvSpPr>
          <p:nvPr>
            <p:ph type="ftr" sz="quarter" idx="11"/>
          </p:nvPr>
        </p:nvSpPr>
        <p:spPr/>
        <p:txBody>
          <a:bodyPr/>
          <a:lstStyle/>
          <a:p>
            <a:pPr>
              <a:defRPr/>
            </a:pPr>
            <a:fld id="{99F745E1-3F8C-4900-9747-D12277F23AB6}" type="slidenum">
              <a:rPr lang="en-US" altLang="zh-TW" smtClean="0"/>
              <a:pPr>
                <a:defRPr/>
              </a:pPr>
              <a:t>2</a:t>
            </a:fld>
            <a:endParaRPr lang="en-US" altLang="zh-TW"/>
          </a:p>
        </p:txBody>
      </p:sp>
    </p:spTree>
    <p:extLst>
      <p:ext uri="{BB962C8B-B14F-4D97-AF65-F5344CB8AC3E}">
        <p14:creationId xmlns:p14="http://schemas.microsoft.com/office/powerpoint/2010/main" val="1668020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021D0E3-35C4-42A6-90A9-5EEAF0040A51}"/>
              </a:ext>
            </a:extLst>
          </p:cNvPr>
          <p:cNvSpPr>
            <a:spLocks noGrp="1"/>
          </p:cNvSpPr>
          <p:nvPr>
            <p:ph type="title"/>
          </p:nvPr>
        </p:nvSpPr>
        <p:spPr>
          <a:xfrm>
            <a:off x="663575" y="228600"/>
            <a:ext cx="8832850" cy="990600"/>
          </a:xfrm>
          <a:noFill/>
        </p:spPr>
        <p:txBody>
          <a:bodyPr/>
          <a:lstStyle/>
          <a:p>
            <a:pPr eaLnBrk="1" hangingPunct="1"/>
            <a:r>
              <a:rPr lang="zh-TW" altLang="en-US" sz="3600" b="1">
                <a:solidFill>
                  <a:srgbClr val="CC3300"/>
                </a:solidFill>
              </a:rPr>
              <a:t>簡報大綱</a:t>
            </a:r>
          </a:p>
        </p:txBody>
      </p:sp>
      <p:sp>
        <p:nvSpPr>
          <p:cNvPr id="12291" name="頁尾版面配置區 4">
            <a:extLst>
              <a:ext uri="{FF2B5EF4-FFF2-40B4-BE49-F238E27FC236}">
                <a16:creationId xmlns:a16="http://schemas.microsoft.com/office/drawing/2014/main" id="{CB9AA62B-25F1-439D-8C2D-0B7703DBD93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22C12DD9-2CFE-4981-A5B4-D41E6DFA45E5}"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3</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2292" name="Rectangle 3">
            <a:extLst>
              <a:ext uri="{FF2B5EF4-FFF2-40B4-BE49-F238E27FC236}">
                <a16:creationId xmlns:a16="http://schemas.microsoft.com/office/drawing/2014/main" id="{11F6971D-5EAC-447E-BA11-858D088F08B4}"/>
              </a:ext>
            </a:extLst>
          </p:cNvPr>
          <p:cNvSpPr>
            <a:spLocks noGrp="1"/>
          </p:cNvSpPr>
          <p:nvPr>
            <p:ph sz="quarter" idx="1"/>
          </p:nvPr>
        </p:nvSpPr>
        <p:spPr>
          <a:xfrm>
            <a:off x="501650" y="1628775"/>
            <a:ext cx="8915400" cy="4679950"/>
          </a:xfrm>
        </p:spPr>
        <p:txBody>
          <a:bodyPr/>
          <a:lstStyle/>
          <a:p>
            <a:pPr eaLnBrk="1" hangingPunct="1">
              <a:lnSpc>
                <a:spcPct val="80000"/>
              </a:lnSpc>
              <a:buFont typeface="Wingdings" panose="05000000000000000000" pitchFamily="2" charset="2"/>
              <a:buChar char="n"/>
            </a:pPr>
            <a:r>
              <a:rPr lang="zh-TW" altLang="en-US" sz="2400" b="1" dirty="0">
                <a:solidFill>
                  <a:srgbClr val="CC3300"/>
                </a:solidFill>
              </a:rPr>
              <a:t>本報告旨在探索人工智能（</a:t>
            </a:r>
            <a:r>
              <a:rPr lang="en-US" altLang="zh-TW" sz="2400" b="1" dirty="0">
                <a:solidFill>
                  <a:srgbClr val="CC3300"/>
                </a:solidFill>
              </a:rPr>
              <a:t>AI</a:t>
            </a:r>
            <a:r>
              <a:rPr lang="zh-TW" altLang="en-US" sz="2400" b="1" dirty="0">
                <a:solidFill>
                  <a:srgbClr val="CC3300"/>
                </a:solidFill>
              </a:rPr>
              <a:t>）與機器學習（</a:t>
            </a:r>
            <a:r>
              <a:rPr lang="en-US" altLang="zh-TW" sz="2400" b="1" dirty="0">
                <a:solidFill>
                  <a:srgbClr val="CC3300"/>
                </a:solidFill>
              </a:rPr>
              <a:t>ML</a:t>
            </a:r>
            <a:r>
              <a:rPr lang="zh-TW" altLang="en-US" sz="2400" b="1" dirty="0">
                <a:solidFill>
                  <a:srgbClr val="CC3300"/>
                </a:solidFill>
              </a:rPr>
              <a:t>）的最新發展，分析其在多個領域內的應用前景，並評估其對當前商業模式和社會結構的潛在影響。透過對</a:t>
            </a:r>
            <a:r>
              <a:rPr lang="en-US" altLang="zh-TW" sz="2400" b="1" dirty="0">
                <a:solidFill>
                  <a:srgbClr val="CC3300"/>
                </a:solidFill>
              </a:rPr>
              <a:t>AI</a:t>
            </a:r>
            <a:r>
              <a:rPr lang="zh-TW" altLang="en-US" sz="2400" b="1" dirty="0">
                <a:solidFill>
                  <a:srgbClr val="CC3300"/>
                </a:solidFill>
              </a:rPr>
              <a:t>和</a:t>
            </a:r>
            <a:r>
              <a:rPr lang="en-US" altLang="zh-TW" sz="2400" b="1" dirty="0">
                <a:solidFill>
                  <a:srgbClr val="CC3300"/>
                </a:solidFill>
              </a:rPr>
              <a:t>ML</a:t>
            </a:r>
            <a:r>
              <a:rPr lang="zh-TW" altLang="en-US" sz="2400" b="1" dirty="0">
                <a:solidFill>
                  <a:srgbClr val="CC3300"/>
                </a:solidFill>
              </a:rPr>
              <a:t>技術的深入分析，我們希望提供有價值的見解，以指引未來的技術創新和策略規劃。情報範圍定義</a:t>
            </a:r>
            <a:endParaRPr lang="en-US" altLang="zh-TW" sz="2400" b="1" dirty="0">
              <a:solidFill>
                <a:srgbClr val="CC3300"/>
              </a:solidFill>
            </a:endParaRPr>
          </a:p>
          <a:p>
            <a:pPr eaLnBrk="1" hangingPunct="1">
              <a:lnSpc>
                <a:spcPct val="80000"/>
              </a:lnSpc>
              <a:buFont typeface="Wingdings" panose="05000000000000000000" pitchFamily="2" charset="2"/>
              <a:buChar char="n"/>
            </a:pPr>
            <a:r>
              <a:rPr lang="zh-TW" altLang="en-US" sz="1600" b="1" dirty="0">
                <a:solidFill>
                  <a:srgbClr val="CC3300"/>
                </a:solidFill>
              </a:rPr>
              <a:t>技術進展：</a:t>
            </a:r>
            <a:r>
              <a:rPr lang="zh-TW" altLang="en-US" sz="1600" dirty="0"/>
              <a:t>概述</a:t>
            </a:r>
            <a:r>
              <a:rPr lang="en-US" altLang="zh-TW" sz="1600" dirty="0"/>
              <a:t>AI</a:t>
            </a:r>
            <a:r>
              <a:rPr lang="zh-TW" altLang="en-US" sz="1600" dirty="0"/>
              <a:t>和</a:t>
            </a:r>
            <a:r>
              <a:rPr lang="en-US" altLang="zh-TW" sz="1600" dirty="0"/>
              <a:t>ML</a:t>
            </a:r>
            <a:r>
              <a:rPr lang="zh-TW" altLang="en-US" sz="1600" dirty="0"/>
              <a:t>領域的最新研究成果與技術突破，包括但不限於深度學習、自然語言處理和強化學習等。</a:t>
            </a:r>
            <a:endParaRPr lang="en-US" altLang="zh-TW" sz="1600" dirty="0"/>
          </a:p>
          <a:p>
            <a:pPr eaLnBrk="1" hangingPunct="1">
              <a:lnSpc>
                <a:spcPct val="80000"/>
              </a:lnSpc>
              <a:buFont typeface="Wingdings" panose="05000000000000000000" pitchFamily="2" charset="2"/>
              <a:buChar char="n"/>
            </a:pPr>
            <a:r>
              <a:rPr lang="zh-TW" altLang="en-US" sz="1600" b="1" dirty="0">
                <a:solidFill>
                  <a:srgbClr val="CC3300"/>
                </a:solidFill>
              </a:rPr>
              <a:t>市場動態：</a:t>
            </a:r>
            <a:r>
              <a:rPr lang="zh-TW" altLang="en-US" sz="1600" dirty="0"/>
              <a:t>分析當前市場上</a:t>
            </a:r>
            <a:r>
              <a:rPr lang="en-US" altLang="zh-TW" sz="1600" dirty="0"/>
              <a:t>AI</a:t>
            </a:r>
            <a:r>
              <a:rPr lang="zh-TW" altLang="en-US" sz="1600" dirty="0"/>
              <a:t>和</a:t>
            </a:r>
            <a:r>
              <a:rPr lang="en-US" altLang="zh-TW" sz="1600" dirty="0"/>
              <a:t>ML</a:t>
            </a:r>
            <a:r>
              <a:rPr lang="zh-TW" altLang="en-US" sz="1600" dirty="0"/>
              <a:t>技術的應用現狀，包括主要的技術供應商和創新企業。</a:t>
            </a:r>
            <a:endParaRPr lang="en-US" altLang="zh-TW" sz="1600" dirty="0"/>
          </a:p>
          <a:p>
            <a:pPr eaLnBrk="1" hangingPunct="1">
              <a:lnSpc>
                <a:spcPct val="80000"/>
              </a:lnSpc>
              <a:buFont typeface="Wingdings" panose="05000000000000000000" pitchFamily="2" charset="2"/>
              <a:buChar char="n"/>
            </a:pPr>
            <a:r>
              <a:rPr lang="zh-TW" altLang="en-US" sz="1600" b="1" dirty="0">
                <a:solidFill>
                  <a:schemeClr val="accent2"/>
                </a:solidFill>
              </a:rPr>
              <a:t>技術範疇：</a:t>
            </a:r>
            <a:r>
              <a:rPr lang="zh-TW" altLang="en-US" sz="1600" dirty="0"/>
              <a:t>界定報告所涵蓋的</a:t>
            </a:r>
            <a:r>
              <a:rPr lang="en-US" altLang="zh-TW" sz="1600" dirty="0"/>
              <a:t>AI</a:t>
            </a:r>
            <a:r>
              <a:rPr lang="zh-TW" altLang="en-US" sz="1600" dirty="0"/>
              <a:t>和</a:t>
            </a:r>
            <a:r>
              <a:rPr lang="en-US" altLang="zh-TW" sz="1600" dirty="0"/>
              <a:t>ML</a:t>
            </a:r>
            <a:r>
              <a:rPr lang="zh-TW" altLang="en-US" sz="1600" dirty="0"/>
              <a:t>技術範疇，明確其在算法、模型訓練、數據處理等方面的具體內容。</a:t>
            </a:r>
            <a:endParaRPr lang="en-US" altLang="zh-TW" sz="1600" dirty="0"/>
          </a:p>
          <a:p>
            <a:pPr eaLnBrk="1" hangingPunct="1">
              <a:lnSpc>
                <a:spcPct val="80000"/>
              </a:lnSpc>
              <a:buFont typeface="Wingdings" panose="05000000000000000000" pitchFamily="2" charset="2"/>
              <a:buChar char="n"/>
            </a:pPr>
            <a:r>
              <a:rPr lang="zh-TW" altLang="en-US" sz="1600" b="1" dirty="0">
                <a:solidFill>
                  <a:schemeClr val="accent2"/>
                </a:solidFill>
              </a:rPr>
              <a:t>應用領域：</a:t>
            </a:r>
            <a:r>
              <a:rPr lang="zh-TW" altLang="en-US" sz="1600" dirty="0"/>
              <a:t>劃分</a:t>
            </a:r>
            <a:r>
              <a:rPr lang="en-US" altLang="zh-TW" sz="1600" dirty="0"/>
              <a:t>AI</a:t>
            </a:r>
            <a:r>
              <a:rPr lang="zh-TW" altLang="en-US" sz="1600" dirty="0"/>
              <a:t>和</a:t>
            </a:r>
            <a:r>
              <a:rPr lang="en-US" altLang="zh-TW" sz="1600" dirty="0"/>
              <a:t>ML</a:t>
            </a:r>
            <a:r>
              <a:rPr lang="zh-TW" altLang="en-US" sz="1600" dirty="0"/>
              <a:t>技術應用的主要領域，如健康醫療、金融服務、製造業和交通物流等，以及對應的市場需求和應用案例。</a:t>
            </a:r>
            <a:endParaRPr lang="en-US" altLang="zh-TW" sz="1600" dirty="0"/>
          </a:p>
          <a:p>
            <a:pPr eaLnBrk="1" hangingPunct="1">
              <a:lnSpc>
                <a:spcPct val="80000"/>
              </a:lnSpc>
              <a:buFont typeface="Wingdings" panose="05000000000000000000" pitchFamily="2" charset="2"/>
              <a:buChar char="n"/>
            </a:pPr>
            <a:endParaRPr lang="en-US" altLang="zh-TW"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44EFDDC0-56C0-4150-93DB-DACEC13D68CE}"/>
              </a:ext>
            </a:extLst>
          </p:cNvPr>
          <p:cNvSpPr>
            <a:spLocks noGrp="1"/>
          </p:cNvSpPr>
          <p:nvPr>
            <p:ph type="title"/>
          </p:nvPr>
        </p:nvSpPr>
        <p:spPr>
          <a:xfrm>
            <a:off x="663575" y="228600"/>
            <a:ext cx="8832850" cy="990600"/>
          </a:xfrm>
        </p:spPr>
        <p:txBody>
          <a:bodyPr/>
          <a:lstStyle/>
          <a:p>
            <a:pPr eaLnBrk="1" hangingPunct="1"/>
            <a:r>
              <a:rPr lang="zh-TW" altLang="en-US" sz="3600" b="1" dirty="0">
                <a:solidFill>
                  <a:srgbClr val="CC3300"/>
                </a:solidFill>
              </a:rPr>
              <a:t>情報揭露－情報來源</a:t>
            </a:r>
          </a:p>
        </p:txBody>
      </p:sp>
      <p:sp>
        <p:nvSpPr>
          <p:cNvPr id="13315" name="頁尾版面配置區 4">
            <a:extLst>
              <a:ext uri="{FF2B5EF4-FFF2-40B4-BE49-F238E27FC236}">
                <a16:creationId xmlns:a16="http://schemas.microsoft.com/office/drawing/2014/main" id="{AF054BF9-114D-4CA0-9475-B6B97D8ACB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48584DDC-4B4F-4DF1-868A-1A0627979633}"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4</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3316" name="Rectangle 3">
            <a:extLst>
              <a:ext uri="{FF2B5EF4-FFF2-40B4-BE49-F238E27FC236}">
                <a16:creationId xmlns:a16="http://schemas.microsoft.com/office/drawing/2014/main" id="{F97CD69E-6646-4DE1-8299-5A801A9502B5}"/>
              </a:ext>
            </a:extLst>
          </p:cNvPr>
          <p:cNvSpPr>
            <a:spLocks noGrp="1"/>
          </p:cNvSpPr>
          <p:nvPr>
            <p:ph sz="quarter" idx="1"/>
          </p:nvPr>
        </p:nvSpPr>
        <p:spPr>
          <a:xfrm>
            <a:off x="663575" y="1600200"/>
            <a:ext cx="8832850" cy="4495800"/>
          </a:xfrm>
        </p:spPr>
        <p:txBody>
          <a:bodyPr/>
          <a:lstStyle/>
          <a:p>
            <a:pPr algn="l"/>
            <a:r>
              <a:rPr lang="zh-TW" altLang="en-US" sz="1800" b="1" i="0" dirty="0">
                <a:solidFill>
                  <a:srgbClr val="0D0D0D"/>
                </a:solidFill>
                <a:effectLst/>
                <a:latin typeface="+mj-ea"/>
                <a:ea typeface="+mj-ea"/>
              </a:rPr>
              <a:t>學術期刊</a:t>
            </a:r>
          </a:p>
          <a:p>
            <a:pPr algn="l">
              <a:buFont typeface="Arial" panose="020B0604020202020204" pitchFamily="34" charset="0"/>
              <a:buChar char="•"/>
            </a:pPr>
            <a:r>
              <a:rPr lang="en-US" altLang="zh-TW" sz="1800" b="1" i="0" dirty="0">
                <a:solidFill>
                  <a:srgbClr val="0D0D0D"/>
                </a:solidFill>
                <a:effectLst/>
                <a:latin typeface="+mj-ea"/>
                <a:ea typeface="+mj-ea"/>
              </a:rPr>
              <a:t>arXiv.org</a:t>
            </a:r>
            <a:r>
              <a:rPr lang="en-US" altLang="zh-TW" sz="1800" b="0" i="0" dirty="0">
                <a:solidFill>
                  <a:srgbClr val="0D0D0D"/>
                </a:solidFill>
                <a:effectLst/>
                <a:latin typeface="+mj-ea"/>
                <a:ea typeface="+mj-ea"/>
              </a:rPr>
              <a:t>: </a:t>
            </a:r>
            <a:r>
              <a:rPr lang="zh-TW" altLang="en-US" sz="1800" b="0" i="0" dirty="0">
                <a:solidFill>
                  <a:srgbClr val="0D0D0D"/>
                </a:solidFill>
                <a:effectLst/>
                <a:latin typeface="+mj-ea"/>
                <a:ea typeface="+mj-ea"/>
              </a:rPr>
              <a:t>一個開放獲取的存檔庫，涵蓋物理學、數學、計算機科學、生物學等領域的預印本。在 </a:t>
            </a:r>
            <a:r>
              <a:rPr lang="en-US" altLang="zh-TW" sz="1800" b="0" i="0" dirty="0">
                <a:solidFill>
                  <a:srgbClr val="0D0D0D"/>
                </a:solidFill>
                <a:effectLst/>
                <a:latin typeface="+mj-ea"/>
                <a:ea typeface="+mj-ea"/>
              </a:rPr>
              <a:t>AI </a:t>
            </a:r>
            <a:r>
              <a:rPr lang="zh-TW" altLang="en-US" sz="1800" b="0" i="0" dirty="0">
                <a:solidFill>
                  <a:srgbClr val="0D0D0D"/>
                </a:solidFill>
                <a:effectLst/>
                <a:latin typeface="+mj-ea"/>
                <a:ea typeface="+mj-ea"/>
              </a:rPr>
              <a:t>和 </a:t>
            </a:r>
            <a:r>
              <a:rPr lang="en-US" altLang="zh-TW" sz="1800" b="0" i="0" dirty="0">
                <a:solidFill>
                  <a:srgbClr val="0D0D0D"/>
                </a:solidFill>
                <a:effectLst/>
                <a:latin typeface="+mj-ea"/>
                <a:ea typeface="+mj-ea"/>
              </a:rPr>
              <a:t>ML </a:t>
            </a:r>
            <a:r>
              <a:rPr lang="zh-TW" altLang="en-US" sz="1800" b="0" i="0" dirty="0">
                <a:solidFill>
                  <a:srgbClr val="0D0D0D"/>
                </a:solidFill>
                <a:effectLst/>
                <a:latin typeface="+mj-ea"/>
                <a:ea typeface="+mj-ea"/>
              </a:rPr>
              <a:t>領域，這是獲取最新研究論文的重要資源。</a:t>
            </a:r>
          </a:p>
          <a:p>
            <a:pPr algn="l">
              <a:buFont typeface="Arial" panose="020B0604020202020204" pitchFamily="34" charset="0"/>
              <a:buChar char="•"/>
            </a:pPr>
            <a:r>
              <a:rPr lang="en-US" altLang="zh-TW" sz="1800" b="1" i="0" dirty="0">
                <a:solidFill>
                  <a:srgbClr val="0D0D0D"/>
                </a:solidFill>
                <a:effectLst/>
                <a:latin typeface="+mj-ea"/>
                <a:ea typeface="+mj-ea"/>
              </a:rPr>
              <a:t>IEEE Xplore</a:t>
            </a:r>
            <a:r>
              <a:rPr lang="en-US" altLang="zh-TW" sz="1800" b="0" i="0" dirty="0">
                <a:solidFill>
                  <a:srgbClr val="0D0D0D"/>
                </a:solidFill>
                <a:effectLst/>
                <a:latin typeface="+mj-ea"/>
                <a:ea typeface="+mj-ea"/>
              </a:rPr>
              <a:t>: </a:t>
            </a:r>
            <a:r>
              <a:rPr lang="zh-TW" altLang="en-US" sz="1800" b="0" i="0" dirty="0">
                <a:solidFill>
                  <a:srgbClr val="0D0D0D"/>
                </a:solidFill>
                <a:effectLst/>
                <a:latin typeface="+mj-ea"/>
                <a:ea typeface="+mj-ea"/>
              </a:rPr>
              <a:t>提供廣泛的技術文獻，包括電子和計算機工程領域的論文和會議記錄。</a:t>
            </a:r>
          </a:p>
          <a:p>
            <a:pPr algn="l">
              <a:buFont typeface="Arial" panose="020B0604020202020204" pitchFamily="34" charset="0"/>
              <a:buChar char="•"/>
            </a:pPr>
            <a:r>
              <a:rPr lang="en-US" altLang="zh-TW" sz="1800" b="1" i="0" dirty="0">
                <a:solidFill>
                  <a:srgbClr val="0D0D0D"/>
                </a:solidFill>
                <a:effectLst/>
                <a:latin typeface="+mj-ea"/>
                <a:ea typeface="+mj-ea"/>
              </a:rPr>
              <a:t>ACM Digital Library</a:t>
            </a:r>
            <a:r>
              <a:rPr lang="en-US" altLang="zh-TW" sz="1800" b="0" i="0" dirty="0">
                <a:solidFill>
                  <a:srgbClr val="0D0D0D"/>
                </a:solidFill>
                <a:effectLst/>
                <a:latin typeface="+mj-ea"/>
                <a:ea typeface="+mj-ea"/>
              </a:rPr>
              <a:t>: </a:t>
            </a:r>
            <a:r>
              <a:rPr lang="zh-TW" altLang="en-US" sz="1800" b="0" i="0" dirty="0">
                <a:solidFill>
                  <a:srgbClr val="0D0D0D"/>
                </a:solidFill>
                <a:effectLst/>
                <a:latin typeface="+mj-ea"/>
                <a:ea typeface="+mj-ea"/>
              </a:rPr>
              <a:t>涵蓋計算機科學和資訊技術的大量出版物。</a:t>
            </a:r>
            <a:endParaRPr lang="en-US" altLang="zh-TW" sz="1800" b="0" i="0" dirty="0">
              <a:solidFill>
                <a:srgbClr val="0D0D0D"/>
              </a:solidFill>
              <a:effectLst/>
              <a:latin typeface="+mj-ea"/>
              <a:ea typeface="+mj-ea"/>
            </a:endParaRPr>
          </a:p>
          <a:p>
            <a:pPr algn="l">
              <a:buFont typeface="Arial" panose="020B0604020202020204" pitchFamily="34" charset="0"/>
              <a:buChar char="•"/>
            </a:pPr>
            <a:r>
              <a:rPr lang="en-US" altLang="zh-TW" sz="1800" b="1" dirty="0">
                <a:latin typeface="+mj-ea"/>
                <a:ea typeface="+mj-ea"/>
              </a:rPr>
              <a:t>Papers with Code: </a:t>
            </a:r>
            <a:r>
              <a:rPr lang="zh-TW" altLang="en-US" sz="1800" dirty="0">
                <a:latin typeface="+mj-ea"/>
                <a:ea typeface="+mj-ea"/>
              </a:rPr>
              <a:t>是一個致力於橋接學術研究與實踐實現的平台，它提供了大量的計算機科學論文，特別是在機器學習和人工智能領域，並且這些論文都附帶了相應的源代碼。</a:t>
            </a:r>
            <a:endParaRPr lang="en-US" altLang="zh-TW" sz="1800" dirty="0">
              <a:latin typeface="+mj-ea"/>
              <a:ea typeface="+mj-ea"/>
            </a:endParaRPr>
          </a:p>
          <a:p>
            <a:pPr algn="l">
              <a:buFont typeface="Arial" panose="020B0604020202020204" pitchFamily="34" charset="0"/>
              <a:buChar char="•"/>
            </a:pPr>
            <a:r>
              <a:rPr lang="en-US" altLang="zh-TW" sz="1800" b="1" dirty="0">
                <a:latin typeface="+mj-ea"/>
                <a:ea typeface="+mj-ea"/>
              </a:rPr>
              <a:t>Hugging Face: </a:t>
            </a:r>
            <a:r>
              <a:rPr lang="zh-TW" altLang="en-US" sz="1800" dirty="0">
                <a:latin typeface="+mj-ea"/>
                <a:ea typeface="+mj-ea"/>
              </a:rPr>
              <a:t>是一個開放源代碼的</a:t>
            </a:r>
            <a:r>
              <a:rPr lang="en-US" altLang="zh-TW" sz="1800" dirty="0">
                <a:latin typeface="+mj-ea"/>
                <a:ea typeface="+mj-ea"/>
              </a:rPr>
              <a:t>AI</a:t>
            </a:r>
            <a:r>
              <a:rPr lang="zh-TW" altLang="en-US" sz="1800" dirty="0">
                <a:latin typeface="+mj-ea"/>
                <a:ea typeface="+mj-ea"/>
              </a:rPr>
              <a:t>社區和平台，提供了大量的預訓練模型，特別是在自然語言處理（</a:t>
            </a:r>
            <a:r>
              <a:rPr lang="en-US" altLang="zh-TW" sz="1800" dirty="0">
                <a:latin typeface="+mj-ea"/>
                <a:ea typeface="+mj-ea"/>
              </a:rPr>
              <a:t>NLP</a:t>
            </a:r>
            <a:r>
              <a:rPr lang="zh-TW" altLang="en-US" sz="1800" dirty="0">
                <a:latin typeface="+mj-ea"/>
                <a:ea typeface="+mj-ea"/>
              </a:rPr>
              <a:t>）領域。</a:t>
            </a:r>
            <a:endParaRPr lang="zh-TW" altLang="zh-TW" sz="1800" dirty="0">
              <a:latin typeface="+mj-ea"/>
              <a:ea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E68F7BB-259C-48F9-A4A0-C3985A4EB78B}"/>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CC3300"/>
                </a:solidFill>
              </a:rPr>
              <a:t>情報揭露－所欲解決之問題</a:t>
            </a:r>
          </a:p>
        </p:txBody>
      </p:sp>
      <p:sp>
        <p:nvSpPr>
          <p:cNvPr id="14339" name="頁尾版面配置區 4">
            <a:extLst>
              <a:ext uri="{FF2B5EF4-FFF2-40B4-BE49-F238E27FC236}">
                <a16:creationId xmlns:a16="http://schemas.microsoft.com/office/drawing/2014/main" id="{1604F14B-D524-4529-A6E8-1B1337A31D7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FCED9A4B-A221-4051-B3AF-D6806698764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5</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4340" name="Rectangle 3">
            <a:extLst>
              <a:ext uri="{FF2B5EF4-FFF2-40B4-BE49-F238E27FC236}">
                <a16:creationId xmlns:a16="http://schemas.microsoft.com/office/drawing/2014/main" id="{7D339BF5-4CD5-4C9A-89E3-0AD5D6CAF6B8}"/>
              </a:ext>
            </a:extLst>
          </p:cNvPr>
          <p:cNvSpPr>
            <a:spLocks noGrp="1"/>
          </p:cNvSpPr>
          <p:nvPr>
            <p:ph sz="quarter" idx="1"/>
          </p:nvPr>
        </p:nvSpPr>
        <p:spPr>
          <a:xfrm>
            <a:off x="663575" y="1600200"/>
            <a:ext cx="8832850" cy="4495800"/>
          </a:xfrm>
        </p:spPr>
        <p:txBody>
          <a:bodyPr/>
          <a:lstStyle/>
          <a:p>
            <a:pPr algn="l"/>
            <a:r>
              <a:rPr lang="zh-TW" altLang="en-US" b="1" i="0" dirty="0">
                <a:solidFill>
                  <a:srgbClr val="0D0D0D"/>
                </a:solidFill>
                <a:effectLst/>
                <a:latin typeface="+mj-ea"/>
                <a:ea typeface="+mj-ea"/>
              </a:rPr>
              <a:t>技術進展和創新</a:t>
            </a:r>
            <a:endParaRPr lang="en-US" altLang="zh-TW" b="1" i="0" dirty="0">
              <a:solidFill>
                <a:srgbClr val="0D0D0D"/>
              </a:solidFill>
              <a:effectLst/>
              <a:latin typeface="+mj-ea"/>
              <a:ea typeface="+mj-ea"/>
            </a:endParaRPr>
          </a:p>
          <a:p>
            <a:pPr algn="l"/>
            <a:r>
              <a:rPr lang="zh-TW" altLang="en-US" b="1" i="0" dirty="0">
                <a:solidFill>
                  <a:srgbClr val="0D0D0D"/>
                </a:solidFill>
                <a:effectLst/>
                <a:latin typeface="+mj-ea"/>
                <a:ea typeface="+mj-ea"/>
              </a:rPr>
              <a:t>應用和實踐</a:t>
            </a:r>
            <a:endParaRPr lang="en-US" altLang="zh-TW" b="1" i="0" dirty="0">
              <a:solidFill>
                <a:srgbClr val="0D0D0D"/>
              </a:solidFill>
              <a:effectLst/>
              <a:latin typeface="+mj-ea"/>
              <a:ea typeface="+mj-ea"/>
            </a:endParaRPr>
          </a:p>
          <a:p>
            <a:pPr algn="l"/>
            <a:r>
              <a:rPr lang="zh-TW" altLang="en-US" b="1" i="0" dirty="0">
                <a:solidFill>
                  <a:srgbClr val="0D0D0D"/>
                </a:solidFill>
                <a:effectLst/>
                <a:latin typeface="+mj-ea"/>
                <a:ea typeface="+mj-ea"/>
              </a:rPr>
              <a:t>市場和投資趨勢</a:t>
            </a:r>
            <a:endParaRPr lang="en-US" altLang="zh-TW" b="1" i="0" dirty="0">
              <a:solidFill>
                <a:srgbClr val="0D0D0D"/>
              </a:solidFill>
              <a:effectLst/>
              <a:latin typeface="+mj-ea"/>
              <a:ea typeface="+mj-ea"/>
            </a:endParaRPr>
          </a:p>
          <a:p>
            <a:r>
              <a:rPr lang="zh-TW" altLang="en-US" b="1" i="0" dirty="0">
                <a:solidFill>
                  <a:srgbClr val="0D0D0D"/>
                </a:solidFill>
                <a:effectLst/>
                <a:latin typeface="+mj-ea"/>
                <a:ea typeface="+mj-ea"/>
              </a:rPr>
              <a:t>技術挑戰和限制</a:t>
            </a:r>
            <a:endParaRPr lang="en-US" altLang="zh-TW" b="1" i="0" dirty="0">
              <a:solidFill>
                <a:srgbClr val="0D0D0D"/>
              </a:solidFill>
              <a:effectLst/>
              <a:latin typeface="+mj-ea"/>
              <a:ea typeface="+mj-ea"/>
            </a:endParaRPr>
          </a:p>
          <a:p>
            <a:r>
              <a:rPr lang="zh-TW" altLang="en-US" b="1" i="0" dirty="0">
                <a:solidFill>
                  <a:srgbClr val="0D0D0D"/>
                </a:solidFill>
                <a:effectLst/>
                <a:latin typeface="+mj-ea"/>
                <a:ea typeface="+mj-ea"/>
              </a:rPr>
              <a:t>人才和教育</a:t>
            </a:r>
          </a:p>
          <a:p>
            <a:r>
              <a:rPr lang="zh-TW" altLang="en-US" b="1" i="0" dirty="0">
                <a:solidFill>
                  <a:srgbClr val="0D0D0D"/>
                </a:solidFill>
                <a:effectLst/>
                <a:latin typeface="+mj-ea"/>
                <a:ea typeface="+mj-ea"/>
              </a:rPr>
              <a:t>未來方向</a:t>
            </a:r>
          </a:p>
          <a:p>
            <a:endParaRPr lang="zh-TW" altLang="en-US" b="1" i="0" dirty="0">
              <a:solidFill>
                <a:srgbClr val="0D0D0D"/>
              </a:solidFill>
              <a:effectLst/>
              <a:latin typeface="+mj-ea"/>
              <a:ea typeface="+mj-ea"/>
            </a:endParaRPr>
          </a:p>
          <a:p>
            <a:pPr algn="l"/>
            <a:endParaRPr lang="zh-TW" altLang="en-US" b="0" i="0" dirty="0">
              <a:solidFill>
                <a:srgbClr val="0D0D0D"/>
              </a:solidFill>
              <a:effectLst/>
              <a:latin typeface="+mj-ea"/>
              <a:ea typeface="+mj-ea"/>
            </a:endParaRPr>
          </a:p>
        </p:txBody>
      </p:sp>
      <p:sp>
        <p:nvSpPr>
          <p:cNvPr id="14341" name="Text Box 4">
            <a:extLst>
              <a:ext uri="{FF2B5EF4-FFF2-40B4-BE49-F238E27FC236}">
                <a16:creationId xmlns:a16="http://schemas.microsoft.com/office/drawing/2014/main" id="{1C38EC36-8960-4DEC-8C74-54AF7BE9B62B}"/>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CB72902-D864-4B04-BED4-9F9B52302C02}"/>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CC3300"/>
                </a:solidFill>
              </a:rPr>
              <a:t>情報揭露－解決情報問題之技術手段</a:t>
            </a:r>
          </a:p>
        </p:txBody>
      </p:sp>
      <p:sp>
        <p:nvSpPr>
          <p:cNvPr id="15363" name="頁尾版面配置區 4">
            <a:extLst>
              <a:ext uri="{FF2B5EF4-FFF2-40B4-BE49-F238E27FC236}">
                <a16:creationId xmlns:a16="http://schemas.microsoft.com/office/drawing/2014/main" id="{583A65B4-D899-4DBC-80F8-146099E3186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377A1450-1ABA-43B7-9695-FC030AB61FF9}"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6</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5364" name="Rectangle 3">
            <a:extLst>
              <a:ext uri="{FF2B5EF4-FFF2-40B4-BE49-F238E27FC236}">
                <a16:creationId xmlns:a16="http://schemas.microsoft.com/office/drawing/2014/main" id="{226B1F41-0A4B-4360-9104-E9AE8B713D6F}"/>
              </a:ext>
            </a:extLst>
          </p:cNvPr>
          <p:cNvSpPr>
            <a:spLocks noGrp="1"/>
          </p:cNvSpPr>
          <p:nvPr>
            <p:ph sz="quarter" idx="1"/>
          </p:nvPr>
        </p:nvSpPr>
        <p:spPr>
          <a:xfrm>
            <a:off x="663575" y="1600200"/>
            <a:ext cx="8832850" cy="4495800"/>
          </a:xfrm>
        </p:spPr>
        <p:txBody>
          <a:bodyPr/>
          <a:lstStyle/>
          <a:p>
            <a:pPr algn="l">
              <a:buFont typeface="+mj-lt"/>
              <a:buAutoNum type="arabicPeriod"/>
            </a:pPr>
            <a:r>
              <a:rPr lang="en-US" altLang="zh-TW" sz="1800" b="1" i="0" dirty="0" err="1">
                <a:solidFill>
                  <a:srgbClr val="0D0D0D"/>
                </a:solidFill>
                <a:effectLst/>
                <a:latin typeface="+mj-ea"/>
                <a:ea typeface="+mj-ea"/>
              </a:rPr>
              <a:t>LangChain</a:t>
            </a:r>
            <a:r>
              <a:rPr lang="zh-TW" altLang="en-US" sz="1800" b="0" i="0" dirty="0">
                <a:solidFill>
                  <a:srgbClr val="0D0D0D"/>
                </a:solidFill>
                <a:effectLst/>
                <a:latin typeface="+mj-ea"/>
                <a:ea typeface="+mj-ea"/>
              </a:rPr>
              <a:t>：一個專注於語言模型應用的開發和部署工具。</a:t>
            </a:r>
          </a:p>
          <a:p>
            <a:pPr algn="l">
              <a:buFont typeface="+mj-lt"/>
              <a:buAutoNum type="arabicPeriod"/>
            </a:pPr>
            <a:r>
              <a:rPr lang="en-US" altLang="zh-TW" sz="1800" b="1" i="0" dirty="0">
                <a:solidFill>
                  <a:srgbClr val="0D0D0D"/>
                </a:solidFill>
                <a:effectLst/>
                <a:latin typeface="+mj-ea"/>
                <a:ea typeface="+mj-ea"/>
              </a:rPr>
              <a:t>LM Studio</a:t>
            </a:r>
            <a:r>
              <a:rPr lang="zh-TW" altLang="en-US" sz="1800" b="0" i="0" dirty="0">
                <a:solidFill>
                  <a:srgbClr val="0D0D0D"/>
                </a:solidFill>
                <a:effectLst/>
                <a:latin typeface="+mj-ea"/>
                <a:ea typeface="+mj-ea"/>
              </a:rPr>
              <a:t>：提供語言模型實驗和部署的綜合平台。</a:t>
            </a:r>
          </a:p>
          <a:p>
            <a:pPr algn="l">
              <a:buFont typeface="+mj-lt"/>
              <a:buAutoNum type="arabicPeriod"/>
            </a:pPr>
            <a:r>
              <a:rPr lang="en-US" altLang="zh-TW" sz="1800" b="1" i="0" dirty="0">
                <a:solidFill>
                  <a:srgbClr val="0D0D0D"/>
                </a:solidFill>
                <a:effectLst/>
                <a:latin typeface="+mj-ea"/>
                <a:ea typeface="+mj-ea"/>
              </a:rPr>
              <a:t>Hugging Face</a:t>
            </a:r>
            <a:r>
              <a:rPr lang="zh-TW" altLang="en-US" sz="1800" b="0" i="0" dirty="0">
                <a:solidFill>
                  <a:srgbClr val="0D0D0D"/>
                </a:solidFill>
                <a:effectLst/>
                <a:latin typeface="+mj-ea"/>
                <a:ea typeface="+mj-ea"/>
              </a:rPr>
              <a:t>：提供大量預訓練語言模型的平台，支持多種框架和語言。</a:t>
            </a:r>
          </a:p>
          <a:p>
            <a:pPr algn="l">
              <a:buFont typeface="+mj-lt"/>
              <a:buAutoNum type="arabicPeriod"/>
            </a:pPr>
            <a:r>
              <a:rPr lang="en-US" altLang="zh-TW" sz="1800" b="1" i="0" dirty="0">
                <a:solidFill>
                  <a:srgbClr val="0D0D0D"/>
                </a:solidFill>
                <a:effectLst/>
                <a:latin typeface="+mj-ea"/>
                <a:ea typeface="+mj-ea"/>
              </a:rPr>
              <a:t>OpenAI</a:t>
            </a:r>
            <a:r>
              <a:rPr lang="zh-TW" altLang="en-US" sz="1800" b="0" i="0" dirty="0">
                <a:solidFill>
                  <a:srgbClr val="0D0D0D"/>
                </a:solidFill>
                <a:effectLst/>
                <a:latin typeface="+mj-ea"/>
                <a:ea typeface="+mj-ea"/>
              </a:rPr>
              <a:t>：提供 </a:t>
            </a:r>
            <a:r>
              <a:rPr lang="en-US" altLang="zh-TW" sz="1800" b="0" i="0" dirty="0">
                <a:solidFill>
                  <a:srgbClr val="0D0D0D"/>
                </a:solidFill>
                <a:effectLst/>
                <a:latin typeface="+mj-ea"/>
                <a:ea typeface="+mj-ea"/>
              </a:rPr>
              <a:t>GPT </a:t>
            </a:r>
            <a:r>
              <a:rPr lang="zh-TW" altLang="en-US" sz="1800" b="0" i="0" dirty="0">
                <a:solidFill>
                  <a:srgbClr val="0D0D0D"/>
                </a:solidFill>
                <a:effectLst/>
                <a:latin typeface="+mj-ea"/>
                <a:ea typeface="+mj-ea"/>
              </a:rPr>
              <a:t>系列語言模型的接口，支持各種自然語言處理任務。</a:t>
            </a:r>
          </a:p>
          <a:p>
            <a:pPr algn="l">
              <a:buFont typeface="+mj-lt"/>
              <a:buAutoNum type="arabicPeriod"/>
            </a:pPr>
            <a:r>
              <a:rPr lang="en-US" altLang="zh-TW" sz="1800" b="1" i="0" dirty="0">
                <a:solidFill>
                  <a:srgbClr val="0D0D0D"/>
                </a:solidFill>
                <a:effectLst/>
                <a:latin typeface="+mj-ea"/>
                <a:ea typeface="+mj-ea"/>
              </a:rPr>
              <a:t>TensorFlow</a:t>
            </a:r>
            <a:r>
              <a:rPr lang="zh-TW" altLang="en-US" sz="1800" b="0" i="0" dirty="0">
                <a:solidFill>
                  <a:srgbClr val="0D0D0D"/>
                </a:solidFill>
                <a:effectLst/>
                <a:latin typeface="+mj-ea"/>
                <a:ea typeface="+mj-ea"/>
              </a:rPr>
              <a:t>：一個廣泛使用的開源機器學習庫，支持多種 </a:t>
            </a:r>
            <a:r>
              <a:rPr lang="en-US" altLang="zh-TW" sz="1800" b="0" i="0" dirty="0">
                <a:solidFill>
                  <a:srgbClr val="0D0D0D"/>
                </a:solidFill>
                <a:effectLst/>
                <a:latin typeface="+mj-ea"/>
                <a:ea typeface="+mj-ea"/>
              </a:rPr>
              <a:t>AI </a:t>
            </a:r>
            <a:r>
              <a:rPr lang="zh-TW" altLang="en-US" sz="1800" b="0" i="0" dirty="0">
                <a:solidFill>
                  <a:srgbClr val="0D0D0D"/>
                </a:solidFill>
                <a:effectLst/>
                <a:latin typeface="+mj-ea"/>
                <a:ea typeface="+mj-ea"/>
              </a:rPr>
              <a:t>模型的開發和訓練。</a:t>
            </a:r>
          </a:p>
          <a:p>
            <a:pPr algn="l">
              <a:buFont typeface="+mj-lt"/>
              <a:buAutoNum type="arabicPeriod"/>
            </a:pPr>
            <a:r>
              <a:rPr lang="en-US" altLang="zh-TW" sz="1800" b="1" i="0" dirty="0" err="1">
                <a:solidFill>
                  <a:srgbClr val="0D0D0D"/>
                </a:solidFill>
                <a:effectLst/>
                <a:latin typeface="+mj-ea"/>
                <a:ea typeface="+mj-ea"/>
              </a:rPr>
              <a:t>PyTorch</a:t>
            </a:r>
            <a:r>
              <a:rPr lang="zh-TW" altLang="en-US" sz="1800" b="0" i="0" dirty="0">
                <a:solidFill>
                  <a:srgbClr val="0D0D0D"/>
                </a:solidFill>
                <a:effectLst/>
                <a:latin typeface="+mj-ea"/>
                <a:ea typeface="+mj-ea"/>
              </a:rPr>
              <a:t>：另一個流行的開源機器學習庫，由 </a:t>
            </a:r>
            <a:r>
              <a:rPr lang="en-US" altLang="zh-TW" sz="1800" b="0" i="0" dirty="0">
                <a:solidFill>
                  <a:srgbClr val="0D0D0D"/>
                </a:solidFill>
                <a:effectLst/>
                <a:latin typeface="+mj-ea"/>
                <a:ea typeface="+mj-ea"/>
              </a:rPr>
              <a:t>Facebook </a:t>
            </a:r>
            <a:r>
              <a:rPr lang="zh-TW" altLang="en-US" sz="1800" b="0" i="0" dirty="0">
                <a:solidFill>
                  <a:srgbClr val="0D0D0D"/>
                </a:solidFill>
                <a:effectLst/>
                <a:latin typeface="+mj-ea"/>
                <a:ea typeface="+mj-ea"/>
              </a:rPr>
              <a:t>的 </a:t>
            </a:r>
            <a:r>
              <a:rPr lang="en-US" altLang="zh-TW" sz="1800" b="0" i="0" dirty="0">
                <a:solidFill>
                  <a:srgbClr val="0D0D0D"/>
                </a:solidFill>
                <a:effectLst/>
                <a:latin typeface="+mj-ea"/>
                <a:ea typeface="+mj-ea"/>
              </a:rPr>
              <a:t>AI </a:t>
            </a:r>
            <a:r>
              <a:rPr lang="zh-TW" altLang="en-US" sz="1800" b="0" i="0" dirty="0">
                <a:solidFill>
                  <a:srgbClr val="0D0D0D"/>
                </a:solidFill>
                <a:effectLst/>
                <a:latin typeface="+mj-ea"/>
                <a:ea typeface="+mj-ea"/>
              </a:rPr>
              <a:t>研究團隊開發，適合於研究和開發。</a:t>
            </a:r>
          </a:p>
          <a:p>
            <a:pPr algn="l">
              <a:buFont typeface="+mj-lt"/>
              <a:buAutoNum type="arabicPeriod"/>
            </a:pPr>
            <a:r>
              <a:rPr lang="en-US" altLang="zh-TW" sz="1800" b="1" i="0" dirty="0">
                <a:solidFill>
                  <a:srgbClr val="0D0D0D"/>
                </a:solidFill>
                <a:effectLst/>
                <a:latin typeface="+mj-ea"/>
                <a:ea typeface="+mj-ea"/>
              </a:rPr>
              <a:t>Azure Cognitive Services</a:t>
            </a:r>
            <a:r>
              <a:rPr lang="zh-TW" altLang="en-US" sz="1800" b="0" i="0" dirty="0">
                <a:solidFill>
                  <a:srgbClr val="0D0D0D"/>
                </a:solidFill>
                <a:effectLst/>
                <a:latin typeface="+mj-ea"/>
                <a:ea typeface="+mj-ea"/>
              </a:rPr>
              <a:t>：微軟提供的一套 </a:t>
            </a:r>
            <a:r>
              <a:rPr lang="en-US" altLang="zh-TW" sz="1800" b="0" i="0" dirty="0">
                <a:solidFill>
                  <a:srgbClr val="0D0D0D"/>
                </a:solidFill>
                <a:effectLst/>
                <a:latin typeface="+mj-ea"/>
                <a:ea typeface="+mj-ea"/>
              </a:rPr>
              <a:t>AI </a:t>
            </a:r>
            <a:r>
              <a:rPr lang="zh-TW" altLang="en-US" sz="1800" b="0" i="0" dirty="0">
                <a:solidFill>
                  <a:srgbClr val="0D0D0D"/>
                </a:solidFill>
                <a:effectLst/>
                <a:latin typeface="+mj-ea"/>
                <a:ea typeface="+mj-ea"/>
              </a:rPr>
              <a:t>服務和 </a:t>
            </a:r>
            <a:r>
              <a:rPr lang="en-US" altLang="zh-TW" sz="1800" b="0" i="0" dirty="0">
                <a:solidFill>
                  <a:srgbClr val="0D0D0D"/>
                </a:solidFill>
                <a:effectLst/>
                <a:latin typeface="+mj-ea"/>
                <a:ea typeface="+mj-ea"/>
              </a:rPr>
              <a:t>API</a:t>
            </a:r>
            <a:r>
              <a:rPr lang="zh-TW" altLang="en-US" sz="1800" b="0" i="0" dirty="0">
                <a:solidFill>
                  <a:srgbClr val="0D0D0D"/>
                </a:solidFill>
                <a:effectLst/>
                <a:latin typeface="+mj-ea"/>
                <a:ea typeface="+mj-ea"/>
              </a:rPr>
              <a:t>，支持語言、視覺和決策等領域的模型。</a:t>
            </a:r>
          </a:p>
          <a:p>
            <a:pPr algn="l">
              <a:buFont typeface="+mj-lt"/>
              <a:buAutoNum type="arabicPeriod"/>
            </a:pPr>
            <a:r>
              <a:rPr lang="en-US" altLang="zh-TW" sz="1800" b="1" i="0" dirty="0">
                <a:solidFill>
                  <a:srgbClr val="0D0D0D"/>
                </a:solidFill>
                <a:effectLst/>
                <a:latin typeface="+mj-ea"/>
                <a:ea typeface="+mj-ea"/>
              </a:rPr>
              <a:t>Google Cloud AI Platform</a:t>
            </a:r>
            <a:r>
              <a:rPr lang="zh-TW" altLang="en-US" sz="1800" b="0" i="0" dirty="0">
                <a:solidFill>
                  <a:srgbClr val="0D0D0D"/>
                </a:solidFill>
                <a:effectLst/>
                <a:latin typeface="+mj-ea"/>
                <a:ea typeface="+mj-ea"/>
              </a:rPr>
              <a:t>：谷歌提供的一整套機器學習工具和服務，支持模型訓練、部署和預測。</a:t>
            </a:r>
          </a:p>
          <a:p>
            <a:pPr eaLnBrk="1" hangingPunct="1">
              <a:buFontTx/>
              <a:buNone/>
            </a:pPr>
            <a:endParaRPr lang="zh-TW" altLang="zh-TW" sz="1800" dirty="0">
              <a:latin typeface="+mj-ea"/>
              <a:ea typeface="+mj-ea"/>
            </a:endParaRPr>
          </a:p>
        </p:txBody>
      </p:sp>
      <p:sp>
        <p:nvSpPr>
          <p:cNvPr id="15365" name="Text Box 4">
            <a:extLst>
              <a:ext uri="{FF2B5EF4-FFF2-40B4-BE49-F238E27FC236}">
                <a16:creationId xmlns:a16="http://schemas.microsoft.com/office/drawing/2014/main" id="{9858A37B-B98F-425D-A79B-B681C46E9A55}"/>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F32FFDD-065B-4896-9020-14D64842693B}"/>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CC3300"/>
                </a:solidFill>
              </a:rPr>
              <a:t>情報揭露－對照先前情報之功效</a:t>
            </a:r>
          </a:p>
        </p:txBody>
      </p:sp>
      <p:sp>
        <p:nvSpPr>
          <p:cNvPr id="16387" name="頁尾版面配置區 4">
            <a:extLst>
              <a:ext uri="{FF2B5EF4-FFF2-40B4-BE49-F238E27FC236}">
                <a16:creationId xmlns:a16="http://schemas.microsoft.com/office/drawing/2014/main" id="{AC8FF297-B431-4BD1-AF99-FB5AF0FE820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F991719C-77DD-4D72-82E3-3D2B6DDBEBC4}"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7</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16388" name="Rectangle 3">
            <a:extLst>
              <a:ext uri="{FF2B5EF4-FFF2-40B4-BE49-F238E27FC236}">
                <a16:creationId xmlns:a16="http://schemas.microsoft.com/office/drawing/2014/main" id="{00F6037E-BA92-464C-9422-9127EE2E6F0E}"/>
              </a:ext>
            </a:extLst>
          </p:cNvPr>
          <p:cNvSpPr>
            <a:spLocks noGrp="1"/>
          </p:cNvSpPr>
          <p:nvPr>
            <p:ph sz="quarter" idx="1"/>
          </p:nvPr>
        </p:nvSpPr>
        <p:spPr>
          <a:xfrm>
            <a:off x="488950" y="1196975"/>
            <a:ext cx="8915400" cy="4525963"/>
          </a:xfrm>
        </p:spPr>
        <p:txBody>
          <a:bodyPr/>
          <a:lstStyle/>
          <a:p>
            <a:pPr eaLnBrk="1" hangingPunct="1">
              <a:buFontTx/>
              <a:buNone/>
            </a:pPr>
            <a:endParaRPr lang="en-US" altLang="zh-TW" b="1" dirty="0"/>
          </a:p>
          <a:p>
            <a:pPr eaLnBrk="1" hangingPunct="1">
              <a:buFontTx/>
              <a:buNone/>
            </a:pPr>
            <a:endParaRPr lang="en-US" altLang="zh-TW" dirty="0"/>
          </a:p>
        </p:txBody>
      </p:sp>
      <p:sp>
        <p:nvSpPr>
          <p:cNvPr id="16389" name="Text Box 4">
            <a:extLst>
              <a:ext uri="{FF2B5EF4-FFF2-40B4-BE49-F238E27FC236}">
                <a16:creationId xmlns:a16="http://schemas.microsoft.com/office/drawing/2014/main" id="{3E4725CD-58A5-4515-B1F4-0E72F298E443}"/>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
        <p:nvSpPr>
          <p:cNvPr id="4" name="Rectangle 3">
            <a:extLst>
              <a:ext uri="{FF2B5EF4-FFF2-40B4-BE49-F238E27FC236}">
                <a16:creationId xmlns:a16="http://schemas.microsoft.com/office/drawing/2014/main" id="{9CFFEE49-B681-A277-886D-FA75D40FA6EF}"/>
              </a:ext>
            </a:extLst>
          </p:cNvPr>
          <p:cNvSpPr txBox="1">
            <a:spLocks/>
          </p:cNvSpPr>
          <p:nvPr/>
        </p:nvSpPr>
        <p:spPr bwMode="auto">
          <a:xfrm>
            <a:off x="663575" y="1600200"/>
            <a:ext cx="88328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19088" indent="-319088"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algn="l"/>
            <a:r>
              <a:rPr lang="zh-TW" altLang="en-US" sz="2000" b="0" i="0" dirty="0">
                <a:solidFill>
                  <a:srgbClr val="0D0D0D"/>
                </a:solidFill>
                <a:effectLst/>
                <a:latin typeface="+mj-ea"/>
                <a:ea typeface="+mj-ea"/>
              </a:rPr>
              <a:t>評估技術性能的提升</a:t>
            </a:r>
          </a:p>
          <a:p>
            <a:pPr algn="l">
              <a:buFont typeface="Arial" panose="020B0604020202020204" pitchFamily="34" charset="0"/>
              <a:buChar char="•"/>
            </a:pPr>
            <a:r>
              <a:rPr lang="zh-TW" altLang="en-US" sz="2000" b="1" i="0" dirty="0">
                <a:solidFill>
                  <a:srgbClr val="0D0D0D"/>
                </a:solidFill>
                <a:effectLst/>
                <a:latin typeface="+mj-ea"/>
                <a:ea typeface="+mj-ea"/>
              </a:rPr>
              <a:t>準確度</a:t>
            </a:r>
            <a:r>
              <a:rPr lang="zh-TW" altLang="en-US" sz="2000" b="0" i="0" dirty="0">
                <a:solidFill>
                  <a:srgbClr val="0D0D0D"/>
                </a:solidFill>
                <a:effectLst/>
                <a:latin typeface="+mj-ea"/>
                <a:ea typeface="+mj-ea"/>
              </a:rPr>
              <a:t>：考量新技術是否提升了預測或分類準確度。</a:t>
            </a:r>
          </a:p>
          <a:p>
            <a:pPr algn="l">
              <a:buFont typeface="Arial" panose="020B0604020202020204" pitchFamily="34" charset="0"/>
              <a:buChar char="•"/>
            </a:pPr>
            <a:r>
              <a:rPr lang="zh-TW" altLang="en-US" sz="2000" b="1" i="0" dirty="0">
                <a:solidFill>
                  <a:srgbClr val="0D0D0D"/>
                </a:solidFill>
                <a:effectLst/>
                <a:latin typeface="+mj-ea"/>
                <a:ea typeface="+mj-ea"/>
              </a:rPr>
              <a:t>效率</a:t>
            </a:r>
            <a:r>
              <a:rPr lang="zh-TW" altLang="en-US" sz="2000" b="0" i="0" dirty="0">
                <a:solidFill>
                  <a:srgbClr val="0D0D0D"/>
                </a:solidFill>
                <a:effectLst/>
                <a:latin typeface="+mj-ea"/>
                <a:ea typeface="+mj-ea"/>
              </a:rPr>
              <a:t>：評估計算資源使用和處理速度是否有所優化。</a:t>
            </a:r>
          </a:p>
          <a:p>
            <a:pPr algn="l">
              <a:buFont typeface="Arial" panose="020B0604020202020204" pitchFamily="34" charset="0"/>
              <a:buChar char="•"/>
            </a:pPr>
            <a:r>
              <a:rPr lang="zh-TW" altLang="en-US" sz="2000" b="1" i="0" dirty="0">
                <a:solidFill>
                  <a:srgbClr val="0D0D0D"/>
                </a:solidFill>
                <a:effectLst/>
                <a:latin typeface="+mj-ea"/>
                <a:ea typeface="+mj-ea"/>
              </a:rPr>
              <a:t>可擴展性</a:t>
            </a:r>
            <a:r>
              <a:rPr lang="zh-TW" altLang="en-US" sz="2000" b="0" i="0" dirty="0">
                <a:solidFill>
                  <a:srgbClr val="0D0D0D"/>
                </a:solidFill>
                <a:effectLst/>
                <a:latin typeface="+mj-ea"/>
                <a:ea typeface="+mj-ea"/>
              </a:rPr>
              <a:t>：判斷新技術是否更適合大數據或複雜模型處理。</a:t>
            </a:r>
          </a:p>
          <a:p>
            <a:pPr algn="l"/>
            <a:r>
              <a:rPr lang="zh-TW" altLang="en-US" sz="2000" b="0" i="0" dirty="0">
                <a:solidFill>
                  <a:srgbClr val="0D0D0D"/>
                </a:solidFill>
                <a:effectLst/>
                <a:latin typeface="+mj-ea"/>
                <a:ea typeface="+mj-ea"/>
              </a:rPr>
              <a:t>分析潛在經濟和社會影響</a:t>
            </a:r>
          </a:p>
          <a:p>
            <a:pPr algn="l">
              <a:buFont typeface="Arial" panose="020B0604020202020204" pitchFamily="34" charset="0"/>
              <a:buChar char="•"/>
            </a:pPr>
            <a:r>
              <a:rPr lang="zh-TW" altLang="en-US" sz="2000" b="1" i="0" dirty="0">
                <a:solidFill>
                  <a:srgbClr val="0D0D0D"/>
                </a:solidFill>
                <a:effectLst/>
                <a:latin typeface="+mj-ea"/>
                <a:ea typeface="+mj-ea"/>
              </a:rPr>
              <a:t>成本效益</a:t>
            </a:r>
            <a:r>
              <a:rPr lang="zh-TW" altLang="en-US" sz="2000" b="0" i="0" dirty="0">
                <a:solidFill>
                  <a:srgbClr val="0D0D0D"/>
                </a:solidFill>
                <a:effectLst/>
                <a:latin typeface="+mj-ea"/>
                <a:ea typeface="+mj-ea"/>
              </a:rPr>
              <a:t>：探討新技術是否能降低</a:t>
            </a:r>
            <a:r>
              <a:rPr lang="en-US" altLang="zh-TW" sz="2000" b="0" i="0" dirty="0">
                <a:solidFill>
                  <a:srgbClr val="0D0D0D"/>
                </a:solidFill>
                <a:effectLst/>
                <a:latin typeface="+mj-ea"/>
                <a:ea typeface="+mj-ea"/>
              </a:rPr>
              <a:t>AI/ML</a:t>
            </a:r>
            <a:r>
              <a:rPr lang="zh-TW" altLang="en-US" sz="2000" b="0" i="0" dirty="0">
                <a:solidFill>
                  <a:srgbClr val="0D0D0D"/>
                </a:solidFill>
                <a:effectLst/>
                <a:latin typeface="+mj-ea"/>
                <a:ea typeface="+mj-ea"/>
              </a:rPr>
              <a:t>方案的開發與部署成本。</a:t>
            </a:r>
          </a:p>
          <a:p>
            <a:pPr algn="l">
              <a:buFont typeface="Arial" panose="020B0604020202020204" pitchFamily="34" charset="0"/>
              <a:buChar char="•"/>
            </a:pPr>
            <a:r>
              <a:rPr lang="zh-TW" altLang="en-US" sz="2000" b="1" i="0" dirty="0">
                <a:solidFill>
                  <a:srgbClr val="0D0D0D"/>
                </a:solidFill>
                <a:effectLst/>
                <a:latin typeface="+mj-ea"/>
                <a:ea typeface="+mj-ea"/>
              </a:rPr>
              <a:t>用戶體驗</a:t>
            </a:r>
            <a:r>
              <a:rPr lang="zh-TW" altLang="en-US" sz="2000" b="0" i="0" dirty="0">
                <a:solidFill>
                  <a:srgbClr val="0D0D0D"/>
                </a:solidFill>
                <a:effectLst/>
                <a:latin typeface="+mj-ea"/>
                <a:ea typeface="+mj-ea"/>
              </a:rPr>
              <a:t>：評價是否改善了用戶體驗，如降低錯誤率，提供更佳互動。</a:t>
            </a:r>
          </a:p>
          <a:p>
            <a:pPr algn="l">
              <a:buFont typeface="Arial" panose="020B0604020202020204" pitchFamily="34" charset="0"/>
              <a:buChar char="•"/>
            </a:pPr>
            <a:r>
              <a:rPr lang="zh-TW" altLang="en-US" sz="2000" b="1" i="0" dirty="0">
                <a:solidFill>
                  <a:srgbClr val="0D0D0D"/>
                </a:solidFill>
                <a:effectLst/>
                <a:latin typeface="+mj-ea"/>
                <a:ea typeface="+mj-ea"/>
              </a:rPr>
              <a:t>社會倫理</a:t>
            </a:r>
            <a:r>
              <a:rPr lang="zh-TW" altLang="en-US" sz="2000" b="0" i="0" dirty="0">
                <a:solidFill>
                  <a:srgbClr val="0D0D0D"/>
                </a:solidFill>
                <a:effectLst/>
                <a:latin typeface="+mj-ea"/>
                <a:ea typeface="+mj-ea"/>
              </a:rPr>
              <a:t>：考察新技術是否關注隱私、公平和透明度等倫理問題。</a:t>
            </a:r>
          </a:p>
          <a:p>
            <a:pPr algn="l"/>
            <a:r>
              <a:rPr lang="zh-TW" altLang="en-US" sz="2000" b="0" i="0" dirty="0">
                <a:solidFill>
                  <a:srgbClr val="0D0D0D"/>
                </a:solidFill>
                <a:effectLst/>
                <a:latin typeface="+mj-ea"/>
                <a:ea typeface="+mj-ea"/>
              </a:rPr>
              <a:t>對比先進性和局限性</a:t>
            </a:r>
          </a:p>
          <a:p>
            <a:pPr algn="l">
              <a:buFont typeface="Arial" panose="020B0604020202020204" pitchFamily="34" charset="0"/>
              <a:buChar char="•"/>
            </a:pPr>
            <a:r>
              <a:rPr lang="zh-TW" altLang="en-US" sz="2000" b="1" i="0" dirty="0">
                <a:solidFill>
                  <a:srgbClr val="0D0D0D"/>
                </a:solidFill>
                <a:effectLst/>
                <a:latin typeface="+mj-ea"/>
                <a:ea typeface="+mj-ea"/>
              </a:rPr>
              <a:t>對比研究</a:t>
            </a:r>
            <a:r>
              <a:rPr lang="zh-TW" altLang="en-US" sz="2000" b="0" i="0" dirty="0">
                <a:solidFill>
                  <a:srgbClr val="0D0D0D"/>
                </a:solidFill>
                <a:effectLst/>
                <a:latin typeface="+mj-ea"/>
                <a:ea typeface="+mj-ea"/>
              </a:rPr>
              <a:t>：分析新技術相較現有技術的優劣。</a:t>
            </a:r>
          </a:p>
          <a:p>
            <a:pPr algn="l">
              <a:buFont typeface="Arial" panose="020B0604020202020204" pitchFamily="34" charset="0"/>
              <a:buChar char="•"/>
            </a:pPr>
            <a:r>
              <a:rPr lang="zh-TW" altLang="en-US" sz="2000" b="1" i="0" dirty="0">
                <a:solidFill>
                  <a:srgbClr val="0D0D0D"/>
                </a:solidFill>
                <a:effectLst/>
                <a:latin typeface="+mj-ea"/>
                <a:ea typeface="+mj-ea"/>
              </a:rPr>
              <a:t>局限性分析</a:t>
            </a:r>
            <a:r>
              <a:rPr lang="zh-TW" altLang="en-US" sz="2000" b="0" i="0" dirty="0">
                <a:solidFill>
                  <a:srgbClr val="0D0D0D"/>
                </a:solidFill>
                <a:effectLst/>
                <a:latin typeface="+mj-ea"/>
                <a:ea typeface="+mj-ea"/>
              </a:rPr>
              <a:t>：探討新技術的限制和潛在挑戰，以及對廣泛應用的影響。</a:t>
            </a:r>
          </a:p>
          <a:p>
            <a:pPr eaLnBrk="1" hangingPunct="1">
              <a:buFontTx/>
              <a:buNone/>
            </a:pPr>
            <a:endParaRPr kumimoji="0" lang="zh-TW" altLang="zh-TW" sz="2000" dirty="0">
              <a:latin typeface="+mj-ea"/>
              <a:ea typeface="+mj-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70A7585-691D-4BE1-B162-802E09A9CC0B}"/>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CC3300"/>
                </a:solidFill>
              </a:rPr>
              <a:t>情報應用價值－應用性</a:t>
            </a:r>
          </a:p>
        </p:txBody>
      </p:sp>
      <p:sp>
        <p:nvSpPr>
          <p:cNvPr id="36867" name="頁尾版面配置區 4">
            <a:extLst>
              <a:ext uri="{FF2B5EF4-FFF2-40B4-BE49-F238E27FC236}">
                <a16:creationId xmlns:a16="http://schemas.microsoft.com/office/drawing/2014/main" id="{11520A7A-7D03-4AD9-8BDC-0910F7485FDF}"/>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91FB45B1-E1AC-4A1E-AAAC-F29D06EAA324}"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8</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6868" name="Rectangle 3">
            <a:extLst>
              <a:ext uri="{FF2B5EF4-FFF2-40B4-BE49-F238E27FC236}">
                <a16:creationId xmlns:a16="http://schemas.microsoft.com/office/drawing/2014/main" id="{2BA7A79A-1C0E-48F7-9482-5918FB460AB0}"/>
              </a:ext>
            </a:extLst>
          </p:cNvPr>
          <p:cNvSpPr>
            <a:spLocks noGrp="1"/>
          </p:cNvSpPr>
          <p:nvPr>
            <p:ph sz="quarter" idx="1"/>
          </p:nvPr>
        </p:nvSpPr>
        <p:spPr>
          <a:xfrm>
            <a:off x="663575" y="1600200"/>
            <a:ext cx="8832850" cy="4495800"/>
          </a:xfrm>
        </p:spPr>
        <p:txBody>
          <a:bodyPr/>
          <a:lstStyle/>
          <a:p>
            <a:pPr eaLnBrk="1" hangingPunct="1">
              <a:buFont typeface="Wingdings" panose="05000000000000000000" pitchFamily="2" charset="2"/>
              <a:buChar char="n"/>
            </a:pPr>
            <a:r>
              <a:rPr lang="en-US" altLang="zh-TW" b="1" dirty="0">
                <a:solidFill>
                  <a:srgbClr val="FF0000"/>
                </a:solidFill>
              </a:rPr>
              <a:t>AI</a:t>
            </a:r>
            <a:r>
              <a:rPr lang="zh-TW" altLang="en-US" b="1" dirty="0">
                <a:solidFill>
                  <a:srgbClr val="FF0000"/>
                </a:solidFill>
              </a:rPr>
              <a:t>和</a:t>
            </a:r>
            <a:r>
              <a:rPr lang="en-US" altLang="zh-TW" b="1" dirty="0">
                <a:solidFill>
                  <a:srgbClr val="FF0000"/>
                </a:solidFill>
              </a:rPr>
              <a:t>ML</a:t>
            </a:r>
            <a:r>
              <a:rPr lang="zh-TW" altLang="en-US" b="1" dirty="0">
                <a:solidFill>
                  <a:srgbClr val="FF0000"/>
                </a:solidFill>
              </a:rPr>
              <a:t>應用性</a:t>
            </a:r>
          </a:p>
          <a:p>
            <a:pPr eaLnBrk="1" hangingPunct="1">
              <a:buFont typeface="Wingdings" panose="05000000000000000000" pitchFamily="2" charset="2"/>
              <a:buChar char="n"/>
            </a:pPr>
            <a:r>
              <a:rPr lang="zh-TW" altLang="en-US" sz="2400" b="1" dirty="0">
                <a:latin typeface="+mj-ea"/>
                <a:ea typeface="+mj-ea"/>
              </a:rPr>
              <a:t>高：</a:t>
            </a:r>
            <a:r>
              <a:rPr lang="en-US" altLang="zh-TW" sz="2400" dirty="0">
                <a:latin typeface="+mj-ea"/>
                <a:ea typeface="+mj-ea"/>
              </a:rPr>
              <a:t>AI</a:t>
            </a:r>
            <a:r>
              <a:rPr lang="zh-TW" altLang="en-US" sz="2400" dirty="0">
                <a:latin typeface="+mj-ea"/>
                <a:ea typeface="+mj-ea"/>
              </a:rPr>
              <a:t>醫療診斷系統，適用於醫療保健、遠程監測、個人健康管理，</a:t>
            </a:r>
            <a:r>
              <a:rPr lang="zh-TW" altLang="en-US" sz="2400" b="0" i="0" dirty="0">
                <a:solidFill>
                  <a:srgbClr val="0D0D0D"/>
                </a:solidFill>
                <a:effectLst/>
                <a:latin typeface="Söhne"/>
              </a:rPr>
              <a:t>影像識別技術，應用於安全監控、醫療影像分析、自動駕駛車輛等</a:t>
            </a:r>
            <a:r>
              <a:rPr lang="zh-TW" altLang="en-US" sz="2400" dirty="0">
                <a:latin typeface="+mj-ea"/>
                <a:ea typeface="+mj-ea"/>
              </a:rPr>
              <a:t>多個產業。</a:t>
            </a:r>
          </a:p>
          <a:p>
            <a:pPr eaLnBrk="1" hangingPunct="1">
              <a:buFont typeface="Wingdings" panose="05000000000000000000" pitchFamily="2" charset="2"/>
              <a:buChar char="n"/>
            </a:pPr>
            <a:r>
              <a:rPr lang="zh-TW" altLang="en-US" sz="2400" b="1" dirty="0">
                <a:latin typeface="+mj-ea"/>
                <a:ea typeface="+mj-ea"/>
              </a:rPr>
              <a:t>中：</a:t>
            </a:r>
            <a:r>
              <a:rPr lang="zh-TW" altLang="en-US" sz="2400" b="0" i="0" dirty="0">
                <a:solidFill>
                  <a:srgbClr val="0D0D0D"/>
                </a:solidFill>
                <a:effectLst/>
                <a:latin typeface="Söhne"/>
              </a:rPr>
              <a:t>智慧農業監控系統，專為農業產業開發，以提高作物產量和質量，</a:t>
            </a:r>
            <a:r>
              <a:rPr lang="zh-TW" altLang="en-US" sz="2400" dirty="0">
                <a:latin typeface="+mj-ea"/>
                <a:ea typeface="+mj-ea"/>
              </a:rPr>
              <a:t>自動化客服聊天機器人，主要應用於客服行業，改善客戶服務效率。</a:t>
            </a:r>
          </a:p>
          <a:p>
            <a:pPr eaLnBrk="1" hangingPunct="1">
              <a:buFont typeface="Wingdings" panose="05000000000000000000" pitchFamily="2" charset="2"/>
              <a:buChar char="n"/>
            </a:pPr>
            <a:r>
              <a:rPr lang="zh-TW" altLang="en-US" sz="2400" b="1" dirty="0">
                <a:latin typeface="+mj-ea"/>
                <a:ea typeface="+mj-ea"/>
              </a:rPr>
              <a:t>低：</a:t>
            </a:r>
            <a:r>
              <a:rPr lang="zh-TW" altLang="en-US" sz="2400" dirty="0">
                <a:latin typeface="+mj-ea"/>
                <a:ea typeface="+mj-ea"/>
              </a:rPr>
              <a:t>基於機器學習的算法交易，專門用於金融市場的股票或期貨交易領域。語言特定的情感分析工具，針對社交媒體市場研究，只適用於特定語言和地區的數據分析。</a:t>
            </a:r>
          </a:p>
          <a:p>
            <a:pPr eaLnBrk="1" hangingPunct="1">
              <a:buFont typeface="Wingdings" panose="05000000000000000000" pitchFamily="2" charset="2"/>
              <a:buChar char="n"/>
            </a:pPr>
            <a:endParaRPr lang="zh-TW" altLang="en-US" b="1" dirty="0">
              <a:solidFill>
                <a:srgbClr val="FF0000"/>
              </a:solidFill>
            </a:endParaRPr>
          </a:p>
        </p:txBody>
      </p:sp>
      <p:sp>
        <p:nvSpPr>
          <p:cNvPr id="36869" name="Text Box 4">
            <a:extLst>
              <a:ext uri="{FF2B5EF4-FFF2-40B4-BE49-F238E27FC236}">
                <a16:creationId xmlns:a16="http://schemas.microsoft.com/office/drawing/2014/main" id="{50262C08-93FF-4B9F-92B0-96EEC4F79298}"/>
              </a:ext>
            </a:extLst>
          </p:cNvPr>
          <p:cNvSpPr txBox="1">
            <a:spLocks noChangeArrowheads="1"/>
          </p:cNvSpPr>
          <p:nvPr/>
        </p:nvSpPr>
        <p:spPr bwMode="auto">
          <a:xfrm>
            <a:off x="423863" y="5881688"/>
            <a:ext cx="40989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lgDash"/>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lgn="ctr" eaLnBrk="1" hangingPunct="1">
              <a:spcBef>
                <a:spcPct val="50000"/>
              </a:spcBef>
              <a:buClrTx/>
              <a:buSzTx/>
              <a:buFontTx/>
              <a:buNone/>
            </a:pPr>
            <a:endParaRPr lang="zh-TW" altLang="zh-TW" sz="1800" b="1">
              <a:solidFill>
                <a:srgbClr val="FF0000"/>
              </a:solidFill>
              <a:latin typeface="Times New Roman" panose="02020603050405020304" pitchFamily="18" charset="0"/>
              <a:ea typeface="標楷體" panose="03000509000000000000" pitchFamily="65" charset="-120"/>
            </a:endParaRPr>
          </a:p>
        </p:txBody>
      </p:sp>
    </p:spTree>
    <p:extLst>
      <p:ext uri="{BB962C8B-B14F-4D97-AF65-F5344CB8AC3E}">
        <p14:creationId xmlns:p14="http://schemas.microsoft.com/office/powerpoint/2010/main" val="2623822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46668A6-0C85-43E4-A167-C04E5A62547B}"/>
              </a:ext>
            </a:extLst>
          </p:cNvPr>
          <p:cNvSpPr>
            <a:spLocks noGrp="1"/>
          </p:cNvSpPr>
          <p:nvPr>
            <p:ph type="title"/>
          </p:nvPr>
        </p:nvSpPr>
        <p:spPr>
          <a:xfrm>
            <a:off x="663575" y="228600"/>
            <a:ext cx="8832850" cy="990600"/>
          </a:xfrm>
          <a:noFill/>
        </p:spPr>
        <p:txBody>
          <a:bodyPr/>
          <a:lstStyle/>
          <a:p>
            <a:pPr eaLnBrk="1" hangingPunct="1"/>
            <a:r>
              <a:rPr lang="zh-TW" altLang="en-US" sz="3600" b="1" dirty="0">
                <a:solidFill>
                  <a:srgbClr val="CC3300"/>
                </a:solidFill>
              </a:rPr>
              <a:t>商業情報價值－商品化潛力</a:t>
            </a:r>
          </a:p>
        </p:txBody>
      </p:sp>
      <p:sp>
        <p:nvSpPr>
          <p:cNvPr id="35843" name="頁尾版面配置區 4">
            <a:extLst>
              <a:ext uri="{FF2B5EF4-FFF2-40B4-BE49-F238E27FC236}">
                <a16:creationId xmlns:a16="http://schemas.microsoft.com/office/drawing/2014/main" id="{A8960497-2026-41E7-87AE-37D85580A9A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a:spcBef>
                <a:spcPct val="0"/>
              </a:spcBef>
              <a:buClrTx/>
              <a:buSzTx/>
              <a:buFontTx/>
              <a:buNone/>
            </a:pPr>
            <a:fld id="{DF199443-C1FC-40CA-809E-C56EB79E7FF1}" type="slidenum">
              <a:rPr lang="en-US" altLang="zh-TW" sz="1400" smtClean="0">
                <a:solidFill>
                  <a:schemeClr val="tx2"/>
                </a:solidFill>
                <a:latin typeface="Arial" panose="020B0604020202020204" pitchFamily="34" charset="0"/>
                <a:ea typeface="新細明體" panose="02020500000000000000" pitchFamily="18" charset="-120"/>
              </a:rPr>
              <a:pPr>
                <a:spcBef>
                  <a:spcPct val="0"/>
                </a:spcBef>
                <a:buClrTx/>
                <a:buSzTx/>
                <a:buFontTx/>
                <a:buNone/>
              </a:pPr>
              <a:t>9</a:t>
            </a:fld>
            <a:endParaRPr lang="en-US" altLang="zh-TW" sz="1400">
              <a:solidFill>
                <a:schemeClr val="tx2"/>
              </a:solidFill>
              <a:latin typeface="Arial" panose="020B0604020202020204" pitchFamily="34" charset="0"/>
              <a:ea typeface="新細明體" panose="02020500000000000000" pitchFamily="18" charset="-120"/>
            </a:endParaRPr>
          </a:p>
        </p:txBody>
      </p:sp>
      <p:sp>
        <p:nvSpPr>
          <p:cNvPr id="35844" name="Rectangle 3">
            <a:extLst>
              <a:ext uri="{FF2B5EF4-FFF2-40B4-BE49-F238E27FC236}">
                <a16:creationId xmlns:a16="http://schemas.microsoft.com/office/drawing/2014/main" id="{CCAEEA4A-4C3D-4309-9F96-815E456CB90B}"/>
              </a:ext>
            </a:extLst>
          </p:cNvPr>
          <p:cNvSpPr>
            <a:spLocks noChangeArrowheads="1"/>
          </p:cNvSpPr>
          <p:nvPr/>
        </p:nvSpPr>
        <p:spPr bwMode="auto">
          <a:xfrm>
            <a:off x="415925" y="1700213"/>
            <a:ext cx="8988425"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ea typeface="微軟正黑體" panose="020B0604030504040204" pitchFamily="34" charset="-12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ea typeface="微軟正黑體" panose="020B0604030504040204" pitchFamily="34" charset="-12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ea typeface="微軟正黑體" panose="020B0604030504040204" pitchFamily="34" charset="-12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ea typeface="微軟正黑體" panose="020B0604030504040204" pitchFamily="34" charset="-120"/>
              </a:defRPr>
            </a:lvl9pPr>
          </a:lstStyle>
          <a:p>
            <a:pPr eaLnBrk="1" hangingPunct="1">
              <a:spcBef>
                <a:spcPct val="20000"/>
              </a:spcBef>
              <a:buClrTx/>
              <a:buSzTx/>
              <a:buFont typeface="Wingdings" panose="05000000000000000000" pitchFamily="2" charset="2"/>
              <a:buChar char="n"/>
            </a:pPr>
            <a:r>
              <a:rPr lang="en-US" altLang="zh-TW" sz="2400" b="0" i="0" dirty="0">
                <a:solidFill>
                  <a:srgbClr val="0D0D0D"/>
                </a:solidFill>
                <a:effectLst/>
                <a:latin typeface="+mj-ea"/>
                <a:ea typeface="+mj-ea"/>
              </a:rPr>
              <a:t>AI</a:t>
            </a:r>
            <a:r>
              <a:rPr lang="zh-TW" altLang="en-US" sz="2400" b="0" i="0" dirty="0">
                <a:solidFill>
                  <a:srgbClr val="0D0D0D"/>
                </a:solidFill>
                <a:effectLst/>
                <a:latin typeface="+mj-ea"/>
                <a:ea typeface="+mj-ea"/>
              </a:rPr>
              <a:t>和</a:t>
            </a:r>
            <a:r>
              <a:rPr lang="en-US" altLang="zh-TW" sz="2400" b="0" i="0" dirty="0">
                <a:solidFill>
                  <a:srgbClr val="0D0D0D"/>
                </a:solidFill>
                <a:effectLst/>
                <a:latin typeface="+mj-ea"/>
                <a:ea typeface="+mj-ea"/>
              </a:rPr>
              <a:t>ML</a:t>
            </a:r>
            <a:r>
              <a:rPr lang="zh-TW" altLang="en-US" sz="2400" b="0" i="0" dirty="0">
                <a:solidFill>
                  <a:srgbClr val="0D0D0D"/>
                </a:solidFill>
                <a:effectLst/>
                <a:latin typeface="+mj-ea"/>
                <a:ea typeface="+mj-ea"/>
              </a:rPr>
              <a:t>的商品化潛力正在開啟全新的時代，其對世界的衝擊與對產業的劇變是深遠且全面的。這些技術不僅能夠提升工作效率，改善日常生活質量，還能推動各行各業的創新，從智慧醫療到智能製造，從金融服務到交通物流，無不體現了</a:t>
            </a:r>
            <a:r>
              <a:rPr lang="en-US" altLang="zh-TW" sz="2400" b="0" i="0" dirty="0">
                <a:solidFill>
                  <a:srgbClr val="0D0D0D"/>
                </a:solidFill>
                <a:effectLst/>
                <a:latin typeface="+mj-ea"/>
                <a:ea typeface="+mj-ea"/>
              </a:rPr>
              <a:t>AI</a:t>
            </a:r>
            <a:r>
              <a:rPr lang="zh-TW" altLang="en-US" sz="2400" b="0" i="0" dirty="0">
                <a:solidFill>
                  <a:srgbClr val="0D0D0D"/>
                </a:solidFill>
                <a:effectLst/>
                <a:latin typeface="+mj-ea"/>
                <a:ea typeface="+mj-ea"/>
              </a:rPr>
              <a:t>和</a:t>
            </a:r>
            <a:r>
              <a:rPr lang="en-US" altLang="zh-TW" sz="2400" b="0" i="0" dirty="0">
                <a:solidFill>
                  <a:srgbClr val="0D0D0D"/>
                </a:solidFill>
                <a:effectLst/>
                <a:latin typeface="+mj-ea"/>
                <a:ea typeface="+mj-ea"/>
              </a:rPr>
              <a:t>ML</a:t>
            </a:r>
            <a:r>
              <a:rPr lang="zh-TW" altLang="en-US" sz="2400" b="0" i="0" dirty="0">
                <a:solidFill>
                  <a:srgbClr val="0D0D0D"/>
                </a:solidFill>
                <a:effectLst/>
                <a:latin typeface="+mj-ea"/>
                <a:ea typeface="+mj-ea"/>
              </a:rPr>
              <a:t>帶來的自動化和智能化升級。</a:t>
            </a:r>
            <a:endParaRPr lang="en-US" altLang="zh-TW" sz="2400" b="0" i="0" dirty="0">
              <a:solidFill>
                <a:srgbClr val="0D0D0D"/>
              </a:solidFill>
              <a:effectLst/>
              <a:latin typeface="+mj-ea"/>
              <a:ea typeface="+mj-ea"/>
            </a:endParaRPr>
          </a:p>
          <a:p>
            <a:pPr eaLnBrk="1" hangingPunct="1">
              <a:spcBef>
                <a:spcPct val="20000"/>
              </a:spcBef>
              <a:buClrTx/>
              <a:buSzTx/>
              <a:buFont typeface="Wingdings" panose="05000000000000000000" pitchFamily="2" charset="2"/>
              <a:buChar char="n"/>
            </a:pPr>
            <a:r>
              <a:rPr lang="zh-TW" altLang="en-US" sz="2400" b="0" i="0" dirty="0">
                <a:solidFill>
                  <a:srgbClr val="0D0D0D"/>
                </a:solidFill>
                <a:effectLst/>
                <a:latin typeface="+mj-ea"/>
                <a:ea typeface="+mj-ea"/>
              </a:rPr>
              <a:t>隨著</a:t>
            </a:r>
            <a:r>
              <a:rPr lang="en-US" altLang="zh-TW" sz="2400" b="0" i="0" dirty="0">
                <a:solidFill>
                  <a:srgbClr val="0D0D0D"/>
                </a:solidFill>
                <a:effectLst/>
                <a:latin typeface="+mj-ea"/>
                <a:ea typeface="+mj-ea"/>
              </a:rPr>
              <a:t>AI</a:t>
            </a:r>
            <a:r>
              <a:rPr lang="zh-TW" altLang="en-US" sz="2400" b="0" i="0" dirty="0">
                <a:solidFill>
                  <a:srgbClr val="0D0D0D"/>
                </a:solidFill>
                <a:effectLst/>
                <a:latin typeface="+mj-ea"/>
                <a:ea typeface="+mj-ea"/>
              </a:rPr>
              <a:t>和</a:t>
            </a:r>
            <a:r>
              <a:rPr lang="en-US" altLang="zh-TW" sz="2400" b="0" i="0" dirty="0">
                <a:solidFill>
                  <a:srgbClr val="0D0D0D"/>
                </a:solidFill>
                <a:effectLst/>
                <a:latin typeface="+mj-ea"/>
                <a:ea typeface="+mj-ea"/>
              </a:rPr>
              <a:t>ML</a:t>
            </a:r>
            <a:r>
              <a:rPr lang="zh-TW" altLang="en-US" sz="2400" b="0" i="0" dirty="0">
                <a:solidFill>
                  <a:srgbClr val="0D0D0D"/>
                </a:solidFill>
                <a:effectLst/>
                <a:latin typeface="+mj-ea"/>
                <a:ea typeface="+mj-ea"/>
              </a:rPr>
              <a:t>技術的不斷成熟與發展，我們將見證更多前所未有的應用實踐，這將進一步加速社會和經濟結構的轉型。這些技術將賦予機器前所未有的智慧，使它們能夠處理複雜的決策問題，提供定制化的解決方案，從而在全球範圍內推動產業升級，創造出新的商業模式和增長機會。</a:t>
            </a:r>
            <a:endParaRPr lang="zh-TW" altLang="en-US" sz="2400" dirty="0">
              <a:latin typeface="+mj-ea"/>
              <a:ea typeface="+mj-ea"/>
            </a:endParaRPr>
          </a:p>
        </p:txBody>
      </p:sp>
    </p:spTree>
    <p:extLst>
      <p:ext uri="{BB962C8B-B14F-4D97-AF65-F5344CB8AC3E}">
        <p14:creationId xmlns:p14="http://schemas.microsoft.com/office/powerpoint/2010/main" val="977140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庸">
  <a:themeElements>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庸">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中庸">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2E95C427A515714DBF747E85500955BA" ma:contentTypeVersion="1" ma:contentTypeDescription="建立新的文件。" ma:contentTypeScope="" ma:versionID="7974a38383378029a2253785873cd0de">
  <xsd:schema xmlns:xsd="http://www.w3.org/2001/XMLSchema" xmlns:xs="http://www.w3.org/2001/XMLSchema" xmlns:p="http://schemas.microsoft.com/office/2006/metadata/properties" xmlns:ns2="27a398a2-c6ae-453b-b44f-6376767fcf6b" targetNamespace="http://schemas.microsoft.com/office/2006/metadata/properties" ma:root="true" ma:fieldsID="0e38ceeb049e57d9555d56be9032975b" ns2:_="">
    <xsd:import namespace="27a398a2-c6ae-453b-b44f-6376767fcf6b"/>
    <xsd:element name="properties">
      <xsd:complexType>
        <xsd:sequence>
          <xsd:element name="documentManagement">
            <xsd:complexType>
              <xsd:all>
                <xsd:element ref="ns2:Reference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398a2-c6ae-453b-b44f-6376767fcf6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27a398a2-c6ae-453b-b44f-6376767fcf6b" xsi:nil="true"/>
  </documentManagement>
</p:properties>
</file>

<file path=customXml/itemProps1.xml><?xml version="1.0" encoding="utf-8"?>
<ds:datastoreItem xmlns:ds="http://schemas.openxmlformats.org/officeDocument/2006/customXml" ds:itemID="{48EDB338-3C47-49D7-8247-8817F3619E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a398a2-c6ae-453b-b44f-6376767fcf6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5D0B19-1026-4710-A8C8-EC57DB3CCB22}">
  <ds:schemaRefs>
    <ds:schemaRef ds:uri="http://schemas.microsoft.com/sharepoint/v3/contenttype/forms"/>
  </ds:schemaRefs>
</ds:datastoreItem>
</file>

<file path=customXml/itemProps3.xml><?xml version="1.0" encoding="utf-8"?>
<ds:datastoreItem xmlns:ds="http://schemas.openxmlformats.org/officeDocument/2006/customXml" ds:itemID="{172C0D5D-E905-4DEE-93F0-01CB167F8334}">
  <ds:schemaRefs>
    <ds:schemaRef ds:uri="http://schemas.microsoft.com/office/2006/metadata/properties"/>
    <ds:schemaRef ds:uri="http://schemas.microsoft.com/office/infopath/2007/PartnerControls"/>
    <ds:schemaRef ds:uri="27a398a2-c6ae-453b-b44f-6376767fcf6b"/>
  </ds:schemaRefs>
</ds:datastoreItem>
</file>

<file path=docProps/app.xml><?xml version="1.0" encoding="utf-8"?>
<Properties xmlns="http://schemas.openxmlformats.org/officeDocument/2006/extended-properties" xmlns:vt="http://schemas.openxmlformats.org/officeDocument/2006/docPropsVTypes">
  <Template>Median</Template>
  <TotalTime>1155</TotalTime>
  <Words>1360</Words>
  <Application>Microsoft Office PowerPoint</Application>
  <PresentationFormat>A4 紙張 (210x297 公釐)</PresentationFormat>
  <Paragraphs>83</Paragraphs>
  <Slides>10</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10</vt:i4>
      </vt:variant>
    </vt:vector>
  </HeadingPairs>
  <TitlesOfParts>
    <vt:vector size="19" baseType="lpstr">
      <vt:lpstr>Söhne</vt:lpstr>
      <vt:lpstr>標楷體</vt:lpstr>
      <vt:lpstr>Arial</vt:lpstr>
      <vt:lpstr>Calibri</vt:lpstr>
      <vt:lpstr>Times New Roman</vt:lpstr>
      <vt:lpstr>Tw Cen MT</vt:lpstr>
      <vt:lpstr>Wingdings</vt:lpstr>
      <vt:lpstr>Wingdings 2</vt:lpstr>
      <vt:lpstr>中庸</vt:lpstr>
      <vt:lpstr>人工智慧和機器學習</vt:lpstr>
      <vt:lpstr>「情報名稱選定與簡易說明」提案報告</vt:lpstr>
      <vt:lpstr>簡報大綱</vt:lpstr>
      <vt:lpstr>情報揭露－情報來源</vt:lpstr>
      <vt:lpstr>情報揭露－所欲解決之問題</vt:lpstr>
      <vt:lpstr>情報揭露－解決情報問題之技術手段</vt:lpstr>
      <vt:lpstr>情報揭露－對照先前情報之功效</vt:lpstr>
      <vt:lpstr>情報應用價值－應用性</vt:lpstr>
      <vt:lpstr>商業情報價值－商品化潛力</vt:lpstr>
      <vt:lpstr>附件</vt:lpstr>
    </vt:vector>
  </TitlesOfParts>
  <Company>RMDs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KL</dc:creator>
  <cp:lastModifiedBy>Sean Kao</cp:lastModifiedBy>
  <cp:revision>86</cp:revision>
  <dcterms:created xsi:type="dcterms:W3CDTF">2005-10-28T04:20:13Z</dcterms:created>
  <dcterms:modified xsi:type="dcterms:W3CDTF">2024-03-19T14:18:53Z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0x0101002E95C427A515714DBF747E85500955BA</vt:lpwstr>
  </property>
</Properties>
</file>