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ASIC II </a:t>
            </a:r>
            <a:r>
              <a:rPr lang="en-US" dirty="0" err="1" smtClean="0"/>
              <a:t>OpenSPARC</a:t>
            </a:r>
            <a:r>
              <a:rPr lang="en-US" dirty="0" smtClean="0"/>
              <a:t>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smtClean="0"/>
              <a:t>Sean </a:t>
            </a:r>
            <a:r>
              <a:rPr lang="en-US" dirty="0" err="1"/>
              <a:t>Zarzycki</a:t>
            </a:r>
            <a:r>
              <a:rPr lang="en-US" dirty="0"/>
              <a:t>, </a:t>
            </a:r>
            <a:r>
              <a:rPr lang="en-US" dirty="0" err="1"/>
              <a:t>Abesh</a:t>
            </a:r>
            <a:r>
              <a:rPr lang="en-US" dirty="0"/>
              <a:t> </a:t>
            </a:r>
            <a:r>
              <a:rPr lang="en-US" dirty="0" err="1" smtClean="0"/>
              <a:t>Dhuka</a:t>
            </a:r>
            <a:r>
              <a:rPr lang="en-US" dirty="0" smtClean="0"/>
              <a:t>, David Herbert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FPU Array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7" y="2340100"/>
            <a:ext cx="4073391" cy="2577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1" y="2340100"/>
            <a:ext cx="2594634" cy="2577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93" y="2340100"/>
            <a:ext cx="4153038" cy="2577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851" y="5048519"/>
            <a:ext cx="11899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From Left to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Hierarchy (Figure 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Voltage Drop (Figure 11)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Cell Density (Figure 12)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695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Pretty Content with ICC Results</a:t>
            </a:r>
          </a:p>
          <a:p>
            <a:r>
              <a:rPr lang="en-US" sz="3200" dirty="0" smtClean="0"/>
              <a:t>Things left to do</a:t>
            </a:r>
          </a:p>
          <a:p>
            <a:pPr lvl="1"/>
            <a:r>
              <a:rPr lang="en-US" sz="3200" dirty="0" smtClean="0"/>
              <a:t>Primetime testing</a:t>
            </a:r>
          </a:p>
          <a:p>
            <a:pPr lvl="1"/>
            <a:r>
              <a:rPr lang="en-US" sz="3200" dirty="0" smtClean="0"/>
              <a:t>32NM and 45NM work (If time is available!)</a:t>
            </a:r>
          </a:p>
          <a:p>
            <a:r>
              <a:rPr lang="en-US" sz="3200" b="1" i="1" dirty="0" smtClean="0"/>
              <a:t>QUESTIONS?</a:t>
            </a:r>
            <a:endParaRPr lang="en-US" sz="3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4699" y="5023783"/>
            <a:ext cx="11475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 FOR PAYING ATTENTION TO THIS PRESENTATION!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2560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Last time…</a:t>
            </a:r>
          </a:p>
          <a:p>
            <a:pPr lvl="1"/>
            <a:r>
              <a:rPr lang="en-US" sz="2800" dirty="0" smtClean="0"/>
              <a:t>Finished DC complier part for 90NM</a:t>
            </a:r>
          </a:p>
          <a:p>
            <a:pPr lvl="1"/>
            <a:r>
              <a:rPr lang="en-US" sz="2800" dirty="0" smtClean="0"/>
              <a:t>Started to work on bonus part of the project</a:t>
            </a:r>
          </a:p>
          <a:p>
            <a:r>
              <a:rPr lang="en-US" sz="2800" dirty="0" smtClean="0"/>
              <a:t>This time…</a:t>
            </a:r>
          </a:p>
          <a:p>
            <a:pPr lvl="1"/>
            <a:r>
              <a:rPr lang="en-US" sz="2800" dirty="0" smtClean="0"/>
              <a:t>Finished ICC Complier part for 90NM</a:t>
            </a:r>
          </a:p>
          <a:p>
            <a:pPr lvl="1"/>
            <a:r>
              <a:rPr lang="en-US" sz="2800" dirty="0" smtClean="0"/>
              <a:t>Finished ICC Complier part for FPU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6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90NM ICC Complier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628" y="3964774"/>
            <a:ext cx="9613861" cy="238890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Divided Into 3 parts</a:t>
            </a:r>
          </a:p>
          <a:p>
            <a:pPr lvl="1"/>
            <a:r>
              <a:rPr lang="en-US" sz="1600" dirty="0" smtClean="0"/>
              <a:t>Defining the files</a:t>
            </a:r>
          </a:p>
          <a:p>
            <a:pPr lvl="1"/>
            <a:r>
              <a:rPr lang="en-US" sz="1600" dirty="0" smtClean="0"/>
              <a:t>Testing the design using the following parameters</a:t>
            </a:r>
          </a:p>
          <a:p>
            <a:pPr lvl="2"/>
            <a:r>
              <a:rPr lang="en-US" sz="1600" dirty="0" smtClean="0"/>
              <a:t>333.333 MHZ Clock</a:t>
            </a:r>
          </a:p>
          <a:p>
            <a:pPr lvl="2"/>
            <a:r>
              <a:rPr lang="en-US" sz="1600" dirty="0" smtClean="0"/>
              <a:t>.1 Transition </a:t>
            </a:r>
          </a:p>
          <a:p>
            <a:pPr lvl="2"/>
            <a:r>
              <a:rPr lang="en-US" sz="1600" dirty="0" smtClean="0"/>
              <a:t>.1 </a:t>
            </a:r>
            <a:r>
              <a:rPr lang="en-US" sz="1600" dirty="0" err="1" smtClean="0"/>
              <a:t>derate</a:t>
            </a:r>
            <a:endParaRPr lang="en-US" sz="1600" dirty="0" smtClean="0"/>
          </a:p>
          <a:p>
            <a:pPr lvl="2"/>
            <a:r>
              <a:rPr lang="en-US" sz="1600" dirty="0" smtClean="0"/>
              <a:t>.2 latency</a:t>
            </a:r>
          </a:p>
          <a:p>
            <a:pPr lvl="1"/>
            <a:r>
              <a:rPr lang="en-US" sz="1600" dirty="0" smtClean="0"/>
              <a:t>Writing the necessary files</a:t>
            </a:r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52" y="2209256"/>
            <a:ext cx="8747015" cy="1380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321" y="3595442"/>
            <a:ext cx="111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FIGURE 1: Run Single FPU Script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56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90NM ICC COMPLIER SCRIPTS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029255"/>
            <a:ext cx="9613900" cy="3209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321" y="5190186"/>
            <a:ext cx="96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FIGURE 2: FPU </a:t>
            </a:r>
            <a:r>
              <a:rPr lang="en-US" i="1" dirty="0" err="1" smtClean="0"/>
              <a:t>Floorplanning</a:t>
            </a:r>
            <a:r>
              <a:rPr lang="en-US" i="1" dirty="0" smtClean="0"/>
              <a:t> Script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80321" y="5559518"/>
            <a:ext cx="1015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Also divided into 3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Floorplanning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Routing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056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90NM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5" y="2338414"/>
            <a:ext cx="4555255" cy="2557707"/>
          </a:xfrm>
        </p:spPr>
      </p:pic>
      <p:sp>
        <p:nvSpPr>
          <p:cNvPr id="5" name="TextBox 4"/>
          <p:cNvSpPr txBox="1"/>
          <p:nvPr/>
        </p:nvSpPr>
        <p:spPr>
          <a:xfrm>
            <a:off x="1488134" y="5215703"/>
            <a:ext cx="1050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FIGURE 3 (LEFT): PRE ROUTING			                FIGURE 4(RIGHT): AFTER ROUTING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61" y="2336401"/>
            <a:ext cx="4468875" cy="25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90NM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09" y="2931440"/>
            <a:ext cx="4252480" cy="2316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40923"/>
            <a:ext cx="3027651" cy="3007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3892" y="5350748"/>
            <a:ext cx="1050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FIGURE 3 (LEFT): CLOCK TREE			                FIGURE 4(RIGHT): CELL DENSITY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351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90NM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13" y="2032698"/>
            <a:ext cx="6391275" cy="3810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53808" y="5842698"/>
            <a:ext cx="9613861" cy="3599316"/>
          </a:xfrm>
        </p:spPr>
        <p:txBody>
          <a:bodyPr/>
          <a:lstStyle/>
          <a:p>
            <a:pPr algn="ctr"/>
            <a:r>
              <a:rPr lang="en-US" i="1" dirty="0" smtClean="0"/>
              <a:t>FIGURE 5: Power Results. Main takeaway is that total power is 1.4894e4 </a:t>
            </a:r>
            <a:r>
              <a:rPr lang="en-US" i="1" dirty="0" err="1" smtClean="0"/>
              <a:t>uW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932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90NM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6220514"/>
            <a:ext cx="9613861" cy="3599316"/>
          </a:xfrm>
        </p:spPr>
        <p:txBody>
          <a:bodyPr/>
          <a:lstStyle/>
          <a:p>
            <a:r>
              <a:rPr lang="en-US" i="1" dirty="0" smtClean="0"/>
              <a:t>FIGURE 6 (LEFT): Area		       FIGURE 7(RIGHT):Timing</a:t>
            </a:r>
            <a:endParaRPr lang="en-US" i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21" y="2118491"/>
            <a:ext cx="1990676" cy="4083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21" y="2118490"/>
            <a:ext cx="2833353" cy="41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8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FPU Array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54" y="2546338"/>
            <a:ext cx="4952914" cy="31246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7" y="2497880"/>
            <a:ext cx="5844493" cy="3221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6618" y="5719478"/>
            <a:ext cx="1149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FIGURE 8 (LEFT): Clock Tree				       FIGURE 9 (RIGHT): Global Congestion Map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63648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</TotalTime>
  <Words>206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ASIC II OpenSPARC Final Presentation</vt:lpstr>
      <vt:lpstr>   INTRODUCTION</vt:lpstr>
      <vt:lpstr>   90NM ICC Complier Scripts</vt:lpstr>
      <vt:lpstr>90NM ICC COMPLIER SCRIPTS (Contd)</vt:lpstr>
      <vt:lpstr>    90NM Results</vt:lpstr>
      <vt:lpstr>   90NM Results</vt:lpstr>
      <vt:lpstr>90NM Results</vt:lpstr>
      <vt:lpstr>90NM Results</vt:lpstr>
      <vt:lpstr>   FPU Array Results</vt:lpstr>
      <vt:lpstr>   FPU Array Results</vt:lpstr>
      <vt:lpstr>   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II OpenSPARC Final Presentation</dc:title>
  <dc:creator>Wendy Herbert</dc:creator>
  <cp:lastModifiedBy>Wendy Herbert</cp:lastModifiedBy>
  <cp:revision>18</cp:revision>
  <dcterms:created xsi:type="dcterms:W3CDTF">2017-03-13T12:12:44Z</dcterms:created>
  <dcterms:modified xsi:type="dcterms:W3CDTF">2017-03-13T13:01:41Z</dcterms:modified>
</cp:coreProperties>
</file>