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3" type="hdr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4294967295"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ASIC II PROJECT: OpenSparc T1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503237" y="1768475"/>
            <a:ext cx="9070974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2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David Herbert, Sean Zarycki, Abesh Dhuka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22325" y="2138361"/>
            <a:ext cx="8418512" cy="47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2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of the project is to simulate the OpenSparc </a:t>
            </a:r>
            <a:r>
              <a:rPr lang="en-US"/>
              <a:t>Floating Point Unit (FPU)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addition, the following SAED libraries on will be tested for the project</a:t>
            </a:r>
          </a:p>
          <a:p>
            <a:pPr indent="-584200" lvl="1" marL="172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CC99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90NM</a:t>
            </a:r>
          </a:p>
          <a:p>
            <a:pPr indent="-584200" lvl="1" marL="17272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CC99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32NM</a:t>
            </a:r>
          </a:p>
          <a:p>
            <a:pPr indent="-584200" lvl="1" marL="17272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CC99"/>
              </a:buClr>
              <a:buSzPct val="75000"/>
              <a:buFont typeface="Noto Sans Symbols"/>
              <a:buChar char="−"/>
            </a:pPr>
            <a:r>
              <a:rPr lang="en-US"/>
              <a:t>45NM</a:t>
            </a:r>
          </a:p>
          <a:p>
            <a:pPr lvl="0" marL="4572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SAED 90NM DC SHELL RESULTS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437" y="1343025"/>
            <a:ext cx="6950074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SAED 90NM DC SHELL RESULTS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375" y="1554162"/>
            <a:ext cx="5645149" cy="578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SAED 90NM DC SHELL RESULTS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50" y="1279525"/>
            <a:ext cx="4340225" cy="5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SAED 90NM DC SHELL RESULTS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436" y="1371600"/>
            <a:ext cx="5962650" cy="593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SAED 90NM DC SHELL RESULTS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575" y="1189037"/>
            <a:ext cx="5495924" cy="620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8800">
            <a:noAutofit/>
          </a:bodyPr>
          <a:lstStyle/>
          <a:p>
            <a:pPr indent="-215900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/>
              <a:t>Other Work That Needs To Be Done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22325" y="2138361"/>
            <a:ext cx="8418512" cy="47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200">
            <a:noAutofit/>
          </a:bodyPr>
          <a:lstStyle/>
          <a:p>
            <a:pPr indent="-54356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ct val="100000"/>
              <a:buFont typeface="Noto Sans Symbols"/>
              <a:buChar char="●"/>
            </a:pPr>
            <a:r>
              <a:rPr lang="en-US" sz="4800"/>
              <a:t>More DC Shell testing</a:t>
            </a:r>
          </a:p>
          <a:p>
            <a: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32NM Testing</a:t>
            </a:r>
          </a:p>
          <a:p>
            <a: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45NM Testing</a:t>
            </a:r>
          </a:p>
          <a:p>
            <a:pPr indent="-54356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ct val="100000"/>
              <a:buFont typeface="Noto Sans Symbols"/>
              <a:buChar char="●"/>
            </a:pPr>
            <a:r>
              <a:rPr lang="en-US" sz="4800"/>
              <a:t>ICC Shell</a:t>
            </a:r>
          </a:p>
          <a:p>
            <a:pPr indent="-54356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ct val="100000"/>
              <a:buFont typeface="Noto Sans Symbols"/>
              <a:buChar char="●"/>
            </a:pPr>
            <a:r>
              <a:rPr lang="en-US" sz="4800"/>
              <a:t>Prime Time Test</a:t>
            </a:r>
          </a:p>
          <a:p>
            <a:pPr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