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4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7/27/2023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6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8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6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5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1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1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1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3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4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5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2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465E4-A822-5ABF-0503-7042AA645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0387" y="1247140"/>
            <a:ext cx="5657899" cy="3450844"/>
          </a:xfrm>
        </p:spPr>
        <p:txBody>
          <a:bodyPr>
            <a:normAutofit/>
          </a:bodyPr>
          <a:lstStyle/>
          <a:p>
            <a:r>
              <a:rPr lang="en-CA" altLang="zh-CN" b="0" i="0">
                <a:effectLst/>
                <a:latin typeface="-apple-system"/>
              </a:rPr>
              <a:t>Supervised Learning Project</a:t>
            </a:r>
            <a:br>
              <a:rPr lang="en-CA" altLang="zh-CN" b="0" i="0">
                <a:effectLst/>
                <a:latin typeface="-apple-system"/>
              </a:rPr>
            </a:b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3D6BD-CE09-8C55-48BD-2605559C6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0387" y="4818126"/>
            <a:ext cx="5657899" cy="1268984"/>
          </a:xfrm>
        </p:spPr>
        <p:txBody>
          <a:bodyPr>
            <a:normAutofit/>
          </a:bodyPr>
          <a:lstStyle/>
          <a:p>
            <a:r>
              <a:rPr lang="en-US" altLang="zh-CN" err="1"/>
              <a:t>Shaojun</a:t>
            </a:r>
            <a:r>
              <a:rPr lang="en-US" altLang="zh-CN"/>
              <a:t> Zhang</a:t>
            </a:r>
            <a:endParaRPr lang="zh-CN" alt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E9167467-628B-4F74-F79B-A84AB153D7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40" r="28773" b="-1"/>
          <a:stretch/>
        </p:blipFill>
        <p:spPr>
          <a:xfrm>
            <a:off x="1778" y="10"/>
            <a:ext cx="5104833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61891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-apple-system</vt:lpstr>
      <vt:lpstr>Arial</vt:lpstr>
      <vt:lpstr>Neue Haas Grotesk Text Pro</vt:lpstr>
      <vt:lpstr>InterweaveVTI</vt:lpstr>
      <vt:lpstr>Supervised Learning Project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 Project </dc:title>
  <dc:creator>张 少君</dc:creator>
  <cp:lastModifiedBy>张 少君</cp:lastModifiedBy>
  <cp:revision>1</cp:revision>
  <dcterms:created xsi:type="dcterms:W3CDTF">2023-07-27T20:44:57Z</dcterms:created>
  <dcterms:modified xsi:type="dcterms:W3CDTF">2023-07-27T20:46:51Z</dcterms:modified>
</cp:coreProperties>
</file>