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3AACD-A63E-FD6F-6B25-15DE754B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2309E-495D-E27F-6592-E55493588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780C3-1614-D285-B74E-E97B626F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3E20A-2616-419E-5C5B-A1062645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ADEFF-91BB-1270-CE86-AAE83FC0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7A5F1-492B-CB38-AD47-922966BC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2FED8-EE73-17ED-3325-ABCF1395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F5D2-4F93-421A-7C65-F6856FC3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C6EE5-8DBE-E3AC-43D1-764C17D6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36833-02B6-20AD-C143-5EEF908F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EB0CC9-FDF6-8C01-D2EA-A434991AD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05D74-BE17-FDAC-2703-360074FE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CE4A6-FB30-4E27-F51E-71D2A6B4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D4CA6-76E6-A4F6-1938-2D1811A7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6E71-009B-D442-4499-10A42B9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63CCB-8BEE-265F-53C2-5BD3CA59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DC6E-F72A-CF5D-3226-FED9155E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0CED-48A4-006C-FCA0-3553ACE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A1A42-C9B7-761D-2A42-BDED485C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25152-DE33-3A9F-7C36-F1D53D33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2F94-1501-7C71-5BA2-C718FC76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C6535-962D-3CD7-6C10-1C157EAC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5C86D-3C6A-3C5C-BD65-3E2F0D3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0C4F-D34A-030C-FED1-723BD542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F0FF1-68C8-CA9C-F02C-124F3E7A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35DB-F470-A0BC-8F92-BDB13F11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489FC-9D1F-C48A-DD03-40E4DD0B1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C618F-C81C-78F6-774A-B212342D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BF1B5-B143-BEB3-A5FE-17E6A60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7EF71-D6C5-EA85-F001-89EE5248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FBDFF-4C71-836A-EB88-992E5C6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48228-D2BF-2E71-1208-0D767E17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CF774-E95D-9577-2846-8DA722C6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E15C2-037E-77BC-27F3-442FE1233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6381E-7EA6-928E-7D69-4C81613E9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F1B15-5407-46E6-11D6-2863AA59A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7E3B55-7B7F-5965-232E-6010BE4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3B604F-4F46-3A92-1200-6B9A275A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27938-944A-ED8C-B48D-F19103A2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2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D9FE-BEB9-6BA2-40A4-46B7599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870F6-B67E-E479-F17E-5F85010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57FFA-65F7-F735-AF3D-E48C0E7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5F73A-3624-B96B-9E09-66B7323C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1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FA6B6A-92BB-AB02-5C8E-2E5E4CE2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4EA01-E9DA-0B6E-4026-C7B28C20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AED28-1292-1AEF-904F-EF2D539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9D0A5-C225-146E-38A4-912B1FFF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2D8A8-148A-2596-8746-D7E2849C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EA1BF-CC0C-2709-2F6C-B155E0D5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3DA63-5BE0-EE92-5F54-FDBA9EA2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EB833-325E-56AE-55B6-21C6C71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0DA25-19B2-AE68-5BA0-6B30AC2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A0ED-7C6E-C6A6-954B-689AF609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36A02E-A1A0-7C1E-6E1E-94731ED18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4BD2D-F30D-5F19-E455-0DE72FCB1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D8A87-9D19-4B36-E084-797E6FD2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1F812-CBCB-81D5-9D05-ABD3D10A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C268C-7F09-3069-FD20-415F3FC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596A2-7244-9238-BC0D-6EF807F9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54A24-1B8F-500F-F14C-8E6B500A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82E23-5034-59E5-EC35-7F97C9C0B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82BC-C292-4662-AEA7-16C4440CCD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47F88-2D13-D0D1-3770-73A1CFEEC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C48DD-1CF3-B455-0647-5F7F8AFC4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FD3E-A078-498E-953A-78F2EC807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53D9AB9-14AA-A2B9-6AA3-75AFE10DC968}"/>
              </a:ext>
            </a:extLst>
          </p:cNvPr>
          <p:cNvGrpSpPr/>
          <p:nvPr/>
        </p:nvGrpSpPr>
        <p:grpSpPr>
          <a:xfrm>
            <a:off x="-114300" y="-963731"/>
            <a:ext cx="12725400" cy="8100053"/>
            <a:chOff x="-114300" y="-963731"/>
            <a:chExt cx="12725400" cy="81000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0A7EB0-BB53-C157-6219-F49B9940063A}"/>
                </a:ext>
              </a:extLst>
            </p:cNvPr>
            <p:cNvSpPr/>
            <p:nvPr/>
          </p:nvSpPr>
          <p:spPr>
            <a:xfrm>
              <a:off x="-114300" y="-963731"/>
              <a:ext cx="12725400" cy="81000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9A0281-E6DD-2C23-B456-4F4E67653CCC}"/>
                </a:ext>
              </a:extLst>
            </p:cNvPr>
            <p:cNvSpPr txBox="1"/>
            <p:nvPr/>
          </p:nvSpPr>
          <p:spPr>
            <a:xfrm>
              <a:off x="2971799" y="1851358"/>
              <a:ext cx="64177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EE6DD7-BDDB-1607-1DAF-7331387F0357}"/>
              </a:ext>
            </a:extLst>
          </p:cNvPr>
          <p:cNvGrpSpPr/>
          <p:nvPr/>
        </p:nvGrpSpPr>
        <p:grpSpPr>
          <a:xfrm>
            <a:off x="-114300" y="-963732"/>
            <a:ext cx="12725400" cy="8100053"/>
            <a:chOff x="-114300" y="-963732"/>
            <a:chExt cx="12725400" cy="81000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3254B-6FA1-40C6-2703-3525F64C5BC1}"/>
                </a:ext>
              </a:extLst>
            </p:cNvPr>
            <p:cNvSpPr/>
            <p:nvPr/>
          </p:nvSpPr>
          <p:spPr>
            <a:xfrm>
              <a:off x="-114300" y="-963732"/>
              <a:ext cx="12725400" cy="8100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EC6316F-FF4F-30F9-8BF1-CD5D95EBAC8B}"/>
                </a:ext>
              </a:extLst>
            </p:cNvPr>
            <p:cNvGrpSpPr/>
            <p:nvPr/>
          </p:nvGrpSpPr>
          <p:grpSpPr>
            <a:xfrm>
              <a:off x="2389470" y="235183"/>
              <a:ext cx="7446924" cy="6294893"/>
              <a:chOff x="2170649" y="425360"/>
              <a:chExt cx="7446924" cy="6294893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449BC9C5-B6AB-78D2-674D-5862FDF945D7}"/>
                  </a:ext>
                </a:extLst>
              </p:cNvPr>
              <p:cNvSpPr/>
              <p:nvPr/>
            </p:nvSpPr>
            <p:spPr>
              <a:xfrm>
                <a:off x="2330746" y="425360"/>
                <a:ext cx="6873763" cy="6294893"/>
              </a:xfrm>
              <a:custGeom>
                <a:avLst/>
                <a:gdLst>
                  <a:gd name="connsiteX0" fmla="*/ 6304009 w 6873763"/>
                  <a:gd name="connsiteY0" fmla="*/ 0 h 6294893"/>
                  <a:gd name="connsiteX1" fmla="*/ 6873763 w 6873763"/>
                  <a:gd name="connsiteY1" fmla="*/ 569754 h 6294893"/>
                  <a:gd name="connsiteX2" fmla="*/ 6304009 w 6873763"/>
                  <a:gd name="connsiteY2" fmla="*/ 1139508 h 6294893"/>
                  <a:gd name="connsiteX3" fmla="*/ 6256474 w 6873763"/>
                  <a:gd name="connsiteY3" fmla="*/ 1134716 h 6294893"/>
                  <a:gd name="connsiteX4" fmla="*/ 6263519 w 6873763"/>
                  <a:gd name="connsiteY4" fmla="*/ 1162115 h 6294893"/>
                  <a:gd name="connsiteX5" fmla="*/ 6287605 w 6873763"/>
                  <a:gd name="connsiteY5" fmla="*/ 1401045 h 6294893"/>
                  <a:gd name="connsiteX6" fmla="*/ 5454599 w 6873763"/>
                  <a:gd name="connsiteY6" fmla="*/ 2533298 h 6294893"/>
                  <a:gd name="connsiteX7" fmla="*/ 5419822 w 6873763"/>
                  <a:gd name="connsiteY7" fmla="*/ 2542241 h 6294893"/>
                  <a:gd name="connsiteX8" fmla="*/ 5436280 w 6873763"/>
                  <a:gd name="connsiteY8" fmla="*/ 2576405 h 6294893"/>
                  <a:gd name="connsiteX9" fmla="*/ 5599827 w 6873763"/>
                  <a:gd name="connsiteY9" fmla="*/ 3386483 h 6294893"/>
                  <a:gd name="connsiteX10" fmla="*/ 4990272 w 6873763"/>
                  <a:gd name="connsiteY10" fmla="*/ 4858079 h 6294893"/>
                  <a:gd name="connsiteX11" fmla="*/ 4855299 w 6873763"/>
                  <a:gd name="connsiteY11" fmla="*/ 4980751 h 6294893"/>
                  <a:gd name="connsiteX12" fmla="*/ 4945311 w 6873763"/>
                  <a:gd name="connsiteY12" fmla="*/ 5089845 h 6294893"/>
                  <a:gd name="connsiteX13" fmla="*/ 5077311 w 6873763"/>
                  <a:gd name="connsiteY13" fmla="*/ 5521985 h 6294893"/>
                  <a:gd name="connsiteX14" fmla="*/ 4304403 w 6873763"/>
                  <a:gd name="connsiteY14" fmla="*/ 6294893 h 6294893"/>
                  <a:gd name="connsiteX15" fmla="*/ 3531495 w 6873763"/>
                  <a:gd name="connsiteY15" fmla="*/ 5521985 h 6294893"/>
                  <a:gd name="connsiteX16" fmla="*/ 3537068 w 6873763"/>
                  <a:gd name="connsiteY16" fmla="*/ 5466706 h 6294893"/>
                  <a:gd name="connsiteX17" fmla="*/ 3518676 w 6873763"/>
                  <a:gd name="connsiteY17" fmla="*/ 5467634 h 6294893"/>
                  <a:gd name="connsiteX18" fmla="*/ 1448270 w 6873763"/>
                  <a:gd name="connsiteY18" fmla="*/ 3599269 h 6294893"/>
                  <a:gd name="connsiteX19" fmla="*/ 1444062 w 6873763"/>
                  <a:gd name="connsiteY19" fmla="*/ 3515928 h 6294893"/>
                  <a:gd name="connsiteX20" fmla="*/ 1403698 w 6873763"/>
                  <a:gd name="connsiteY20" fmla="*/ 3549232 h 6294893"/>
                  <a:gd name="connsiteX21" fmla="*/ 900320 w 6873763"/>
                  <a:gd name="connsiteY21" fmla="*/ 3702992 h 6294893"/>
                  <a:gd name="connsiteX22" fmla="*/ 0 w 6873763"/>
                  <a:gd name="connsiteY22" fmla="*/ 2802672 h 6294893"/>
                  <a:gd name="connsiteX23" fmla="*/ 900320 w 6873763"/>
                  <a:gd name="connsiteY23" fmla="*/ 1902352 h 6294893"/>
                  <a:gd name="connsiteX24" fmla="*/ 1646880 w 6873763"/>
                  <a:gd name="connsiteY24" fmla="*/ 2299295 h 6294893"/>
                  <a:gd name="connsiteX25" fmla="*/ 1693905 w 6873763"/>
                  <a:gd name="connsiteY25" fmla="*/ 2385931 h 6294893"/>
                  <a:gd name="connsiteX26" fmla="*/ 1792954 w 6873763"/>
                  <a:gd name="connsiteY26" fmla="*/ 2222892 h 6294893"/>
                  <a:gd name="connsiteX27" fmla="*/ 3518676 w 6873763"/>
                  <a:gd name="connsiteY27" fmla="*/ 1305332 h 6294893"/>
                  <a:gd name="connsiteX28" fmla="*/ 3731462 w 6873763"/>
                  <a:gd name="connsiteY28" fmla="*/ 1316077 h 6294893"/>
                  <a:gd name="connsiteX29" fmla="*/ 3919342 w 6873763"/>
                  <a:gd name="connsiteY29" fmla="*/ 1344751 h 6294893"/>
                  <a:gd name="connsiteX30" fmla="*/ 3922620 w 6873763"/>
                  <a:gd name="connsiteY30" fmla="*/ 1279829 h 6294893"/>
                  <a:gd name="connsiteX31" fmla="*/ 5102052 w 6873763"/>
                  <a:gd name="connsiteY31" fmla="*/ 215492 h 6294893"/>
                  <a:gd name="connsiteX32" fmla="*/ 5667157 w 6873763"/>
                  <a:gd name="connsiteY32" fmla="*/ 358582 h 6294893"/>
                  <a:gd name="connsiteX33" fmla="*/ 5758511 w 6873763"/>
                  <a:gd name="connsiteY33" fmla="*/ 414081 h 6294893"/>
                  <a:gd name="connsiteX34" fmla="*/ 5779029 w 6873763"/>
                  <a:gd name="connsiteY34" fmla="*/ 347980 h 6294893"/>
                  <a:gd name="connsiteX35" fmla="*/ 6304009 w 6873763"/>
                  <a:gd name="connsiteY35" fmla="*/ 0 h 629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873763" h="6294893">
                    <a:moveTo>
                      <a:pt x="6304009" y="0"/>
                    </a:moveTo>
                    <a:cubicBezTo>
                      <a:pt x="6618675" y="0"/>
                      <a:pt x="6873763" y="255088"/>
                      <a:pt x="6873763" y="569754"/>
                    </a:cubicBezTo>
                    <a:cubicBezTo>
                      <a:pt x="6873763" y="884420"/>
                      <a:pt x="6618675" y="1139508"/>
                      <a:pt x="6304009" y="1139508"/>
                    </a:cubicBezTo>
                    <a:lnTo>
                      <a:pt x="6256474" y="1134716"/>
                    </a:lnTo>
                    <a:lnTo>
                      <a:pt x="6263519" y="1162115"/>
                    </a:lnTo>
                    <a:cubicBezTo>
                      <a:pt x="6279312" y="1239292"/>
                      <a:pt x="6287605" y="1319200"/>
                      <a:pt x="6287605" y="1401045"/>
                    </a:cubicBezTo>
                    <a:cubicBezTo>
                      <a:pt x="6287605" y="1933040"/>
                      <a:pt x="5937201" y="2383194"/>
                      <a:pt x="5454599" y="2533298"/>
                    </a:cubicBezTo>
                    <a:lnTo>
                      <a:pt x="5419822" y="2542241"/>
                    </a:lnTo>
                    <a:lnTo>
                      <a:pt x="5436280" y="2576405"/>
                    </a:lnTo>
                    <a:cubicBezTo>
                      <a:pt x="5541592" y="2825391"/>
                      <a:pt x="5599827" y="3099136"/>
                      <a:pt x="5599827" y="3386483"/>
                    </a:cubicBezTo>
                    <a:cubicBezTo>
                      <a:pt x="5599827" y="3961177"/>
                      <a:pt x="5366886" y="4481465"/>
                      <a:pt x="4990272" y="4858079"/>
                    </a:cubicBezTo>
                    <a:lnTo>
                      <a:pt x="4855299" y="4980751"/>
                    </a:lnTo>
                    <a:lnTo>
                      <a:pt x="4945311" y="5089845"/>
                    </a:lnTo>
                    <a:cubicBezTo>
                      <a:pt x="5028649" y="5213202"/>
                      <a:pt x="5077311" y="5361911"/>
                      <a:pt x="5077311" y="5521985"/>
                    </a:cubicBezTo>
                    <a:cubicBezTo>
                      <a:pt x="5077311" y="5948850"/>
                      <a:pt x="4731268" y="6294893"/>
                      <a:pt x="4304403" y="6294893"/>
                    </a:cubicBezTo>
                    <a:cubicBezTo>
                      <a:pt x="3877538" y="6294893"/>
                      <a:pt x="3531495" y="5948850"/>
                      <a:pt x="3531495" y="5521985"/>
                    </a:cubicBezTo>
                    <a:lnTo>
                      <a:pt x="3537068" y="5466706"/>
                    </a:lnTo>
                    <a:lnTo>
                      <a:pt x="3518676" y="5467634"/>
                    </a:lnTo>
                    <a:cubicBezTo>
                      <a:pt x="2441125" y="5467634"/>
                      <a:pt x="1554846" y="4648702"/>
                      <a:pt x="1448270" y="3599269"/>
                    </a:cubicBezTo>
                    <a:lnTo>
                      <a:pt x="1444062" y="3515928"/>
                    </a:lnTo>
                    <a:lnTo>
                      <a:pt x="1403698" y="3549232"/>
                    </a:lnTo>
                    <a:cubicBezTo>
                      <a:pt x="1260006" y="3646308"/>
                      <a:pt x="1086783" y="3702992"/>
                      <a:pt x="900320" y="3702992"/>
                    </a:cubicBezTo>
                    <a:cubicBezTo>
                      <a:pt x="403087" y="3702992"/>
                      <a:pt x="0" y="3299905"/>
                      <a:pt x="0" y="2802672"/>
                    </a:cubicBezTo>
                    <a:cubicBezTo>
                      <a:pt x="0" y="2305439"/>
                      <a:pt x="403087" y="1902352"/>
                      <a:pt x="900320" y="1902352"/>
                    </a:cubicBezTo>
                    <a:cubicBezTo>
                      <a:pt x="1211092" y="1902352"/>
                      <a:pt x="1485086" y="2059808"/>
                      <a:pt x="1646880" y="2299295"/>
                    </a:cubicBezTo>
                    <a:lnTo>
                      <a:pt x="1693905" y="2385931"/>
                    </a:lnTo>
                    <a:lnTo>
                      <a:pt x="1792954" y="2222892"/>
                    </a:lnTo>
                    <a:cubicBezTo>
                      <a:pt x="2166951" y="1669302"/>
                      <a:pt x="2800309" y="1305332"/>
                      <a:pt x="3518676" y="1305332"/>
                    </a:cubicBezTo>
                    <a:cubicBezTo>
                      <a:pt x="3590513" y="1305332"/>
                      <a:pt x="3661500" y="1308972"/>
                      <a:pt x="3731462" y="1316077"/>
                    </a:cubicBezTo>
                    <a:lnTo>
                      <a:pt x="3919342" y="1344751"/>
                    </a:lnTo>
                    <a:lnTo>
                      <a:pt x="3922620" y="1279829"/>
                    </a:lnTo>
                    <a:cubicBezTo>
                      <a:pt x="3983332" y="682007"/>
                      <a:pt x="4488212" y="215492"/>
                      <a:pt x="5102052" y="215492"/>
                    </a:cubicBezTo>
                    <a:cubicBezTo>
                      <a:pt x="5306666" y="215492"/>
                      <a:pt x="5499172" y="267327"/>
                      <a:pt x="5667157" y="358582"/>
                    </a:cubicBezTo>
                    <a:lnTo>
                      <a:pt x="5758511" y="414081"/>
                    </a:lnTo>
                    <a:lnTo>
                      <a:pt x="5779029" y="347980"/>
                    </a:lnTo>
                    <a:cubicBezTo>
                      <a:pt x="5865523" y="143487"/>
                      <a:pt x="6068010" y="0"/>
                      <a:pt x="63040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8AA9D74-107A-D379-159C-72052285E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321" y="1945801"/>
                <a:ext cx="3521975" cy="3521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047EB3-6DB6-3367-0CC8-EF36E1C44770}"/>
                  </a:ext>
                </a:extLst>
              </p:cNvPr>
              <p:cNvGrpSpPr/>
              <p:nvPr/>
            </p:nvGrpSpPr>
            <p:grpSpPr>
              <a:xfrm>
                <a:off x="6401624" y="1213980"/>
                <a:ext cx="2062348" cy="1224849"/>
                <a:chOff x="6096000" y="1056660"/>
                <a:chExt cx="2062348" cy="122484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CB25DC-41BA-E8B5-E227-C183DE940166}"/>
                    </a:ext>
                  </a:extLst>
                </p:cNvPr>
                <p:cNvSpPr txBox="1"/>
                <p:nvPr/>
              </p:nvSpPr>
              <p:spPr>
                <a:xfrm>
                  <a:off x="6224650" y="1358179"/>
                  <a:ext cx="1933698" cy="923330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랜덤</a:t>
                  </a:r>
                  <a:endParaRPr lang="en-US" altLang="ko-KR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  <a:p>
                  <a:pPr algn="ctr"/>
                  <a:r>
                    <a:rPr lang="ko-KR" altLang="en-US" sz="36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출력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F5108B-4227-531B-8FFD-B0399FFE9408}"/>
                    </a:ext>
                  </a:extLst>
                </p:cNvPr>
                <p:cNvSpPr txBox="1"/>
                <p:nvPr/>
              </p:nvSpPr>
              <p:spPr>
                <a:xfrm rot="20790639">
                  <a:off x="6096000" y="1056660"/>
                  <a:ext cx="1933698" cy="369332"/>
                </a:xfrm>
                <a:prstGeom prst="rect">
                  <a:avLst/>
                </a:prstGeom>
                <a:noFill/>
                <a:scene3d>
                  <a:camera prst="obliqueTop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메뉴</a:t>
                  </a:r>
                  <a:endParaRPr lang="ko-KR" altLang="en-US" sz="3600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3A779A-6865-2088-86C7-5B81FB211C1B}"/>
                  </a:ext>
                </a:extLst>
              </p:cNvPr>
              <p:cNvSpPr txBox="1"/>
              <p:nvPr/>
            </p:nvSpPr>
            <p:spPr>
              <a:xfrm rot="20790639">
                <a:off x="2170649" y="2619832"/>
                <a:ext cx="1933698" cy="307777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오늘 머먹지</a:t>
                </a:r>
                <a:r>
                  <a:rPr lang="en-US" altLang="ko-KR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</a:t>
                </a:r>
                <a:endPara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F3C47B-1582-2B6A-6EA6-CD7F7927AAAB}"/>
                  </a:ext>
                </a:extLst>
              </p:cNvPr>
              <p:cNvSpPr txBox="1"/>
              <p:nvPr/>
            </p:nvSpPr>
            <p:spPr>
              <a:xfrm rot="620914">
                <a:off x="2322921" y="2995008"/>
                <a:ext cx="1933698" cy="307777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배고파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A25B27-598B-A9B7-9143-2D6E08605A3D}"/>
                  </a:ext>
                </a:extLst>
              </p:cNvPr>
              <p:cNvSpPr txBox="1"/>
              <p:nvPr/>
            </p:nvSpPr>
            <p:spPr>
              <a:xfrm rot="20516231">
                <a:off x="2289541" y="3441092"/>
                <a:ext cx="1933698" cy="307777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배불러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6C81DC-0EF7-2F91-6EEC-43542A32CC6D}"/>
                  </a:ext>
                </a:extLst>
              </p:cNvPr>
              <p:cNvSpPr txBox="1"/>
              <p:nvPr/>
            </p:nvSpPr>
            <p:spPr>
              <a:xfrm rot="20790639">
                <a:off x="7683875" y="722561"/>
                <a:ext cx="1933698" cy="523220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메뉴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저장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026AFF-A29E-7CAE-6E8D-2EE70353F304}"/>
                  </a:ext>
                </a:extLst>
              </p:cNvPr>
              <p:cNvSpPr txBox="1"/>
              <p:nvPr/>
            </p:nvSpPr>
            <p:spPr>
              <a:xfrm rot="21428722">
                <a:off x="5665086" y="5777559"/>
                <a:ext cx="1933698" cy="307777"/>
              </a:xfrm>
              <a:prstGeom prst="rect">
                <a:avLst/>
              </a:prstGeom>
              <a:noFill/>
              <a:scene3d>
                <a:camera prst="obliqueTop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리스트 초기화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9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199D89-3DC2-14F3-3777-8E49E6D64345}"/>
              </a:ext>
            </a:extLst>
          </p:cNvPr>
          <p:cNvGrpSpPr/>
          <p:nvPr/>
        </p:nvGrpSpPr>
        <p:grpSpPr>
          <a:xfrm>
            <a:off x="6996837" y="1085188"/>
            <a:ext cx="2667000" cy="760390"/>
            <a:chOff x="4191000" y="351155"/>
            <a:chExt cx="2667000" cy="7603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A8F318-D972-B1BE-9F1D-E106AA9BEA34}"/>
                </a:ext>
              </a:extLst>
            </p:cNvPr>
            <p:cNvSpPr/>
            <p:nvPr/>
          </p:nvSpPr>
          <p:spPr>
            <a:xfrm>
              <a:off x="4191000" y="351155"/>
              <a:ext cx="2667000" cy="760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3CFFD8-BF7F-2F36-831D-00DD11F2D7FB}"/>
                </a:ext>
              </a:extLst>
            </p:cNvPr>
            <p:cNvSpPr txBox="1"/>
            <p:nvPr/>
          </p:nvSpPr>
          <p:spPr>
            <a:xfrm>
              <a:off x="4218750" y="524945"/>
              <a:ext cx="2611499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좋아하는 메뉴 저장</a:t>
              </a:r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E4FAA-72DB-ACF7-9753-AAAAE7A8B613}"/>
              </a:ext>
            </a:extLst>
          </p:cNvPr>
          <p:cNvSpPr/>
          <p:nvPr/>
        </p:nvSpPr>
        <p:spPr>
          <a:xfrm rot="10800000">
            <a:off x="8104912" y="2137678"/>
            <a:ext cx="450850" cy="388664"/>
          </a:xfrm>
          <a:prstGeom prst="triangl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8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B13865-49FC-FDF7-133F-88BFF508D695}"/>
              </a:ext>
            </a:extLst>
          </p:cNvPr>
          <p:cNvGrpSpPr/>
          <p:nvPr/>
        </p:nvGrpSpPr>
        <p:grpSpPr>
          <a:xfrm>
            <a:off x="6996837" y="2888293"/>
            <a:ext cx="2667000" cy="760390"/>
            <a:chOff x="4218750" y="2154260"/>
            <a:chExt cx="2667000" cy="76039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BE9FB84-5735-440D-79AB-8D16458D088A}"/>
                </a:ext>
              </a:extLst>
            </p:cNvPr>
            <p:cNvSpPr/>
            <p:nvPr/>
          </p:nvSpPr>
          <p:spPr>
            <a:xfrm>
              <a:off x="4218750" y="2154260"/>
              <a:ext cx="2667000" cy="760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C9A5BB-A8FE-ECCC-DBE5-BE016883A9B7}"/>
                </a:ext>
              </a:extLst>
            </p:cNvPr>
            <p:cNvSpPr txBox="1"/>
            <p:nvPr/>
          </p:nvSpPr>
          <p:spPr>
            <a:xfrm>
              <a:off x="4246500" y="2328050"/>
              <a:ext cx="2611499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랜덤 메뉴 출력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ECC9D3-C761-766A-E28C-E5B6BA59EB5A}"/>
              </a:ext>
            </a:extLst>
          </p:cNvPr>
          <p:cNvGrpSpPr/>
          <p:nvPr/>
        </p:nvGrpSpPr>
        <p:grpSpPr>
          <a:xfrm>
            <a:off x="5318203" y="4009580"/>
            <a:ext cx="2667000" cy="1442208"/>
            <a:chOff x="3075517" y="4076956"/>
            <a:chExt cx="2667000" cy="144220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F4D045-C0AD-EBBB-B56C-2570471D2A22}"/>
                </a:ext>
              </a:extLst>
            </p:cNvPr>
            <p:cNvSpPr/>
            <p:nvPr/>
          </p:nvSpPr>
          <p:spPr>
            <a:xfrm>
              <a:off x="3075517" y="4758774"/>
              <a:ext cx="2667000" cy="760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5C26D2-CE15-0A7F-B5B7-1B1FAB2E3F1B}"/>
                </a:ext>
              </a:extLst>
            </p:cNvPr>
            <p:cNvSpPr txBox="1"/>
            <p:nvPr/>
          </p:nvSpPr>
          <p:spPr>
            <a:xfrm>
              <a:off x="3103267" y="4932564"/>
              <a:ext cx="2611499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중복 메뉴 확인</a:t>
              </a: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D1D7F15-BFC5-4FFC-2667-237197789018}"/>
                </a:ext>
              </a:extLst>
            </p:cNvPr>
            <p:cNvSpPr/>
            <p:nvPr/>
          </p:nvSpPr>
          <p:spPr>
            <a:xfrm rot="12572869">
              <a:off x="4552947" y="4076956"/>
              <a:ext cx="450850" cy="388664"/>
            </a:xfrm>
            <a:prstGeom prst="triangle">
              <a:avLst/>
            </a:prstGeom>
            <a:gradFill>
              <a:gsLst>
                <a:gs pos="0">
                  <a:schemeClr val="bg1">
                    <a:alpha val="99000"/>
                  </a:schemeClr>
                </a:gs>
                <a:gs pos="48000">
                  <a:schemeClr val="tx1">
                    <a:alpha val="60000"/>
                  </a:schemeClr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24CD83-E5C3-C78A-D43C-2762D9873647}"/>
              </a:ext>
            </a:extLst>
          </p:cNvPr>
          <p:cNvGrpSpPr/>
          <p:nvPr/>
        </p:nvGrpSpPr>
        <p:grpSpPr>
          <a:xfrm>
            <a:off x="8658303" y="4007238"/>
            <a:ext cx="2667000" cy="1444550"/>
            <a:chOff x="6415617" y="4074614"/>
            <a:chExt cx="2667000" cy="14445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293F3B-ED9B-5385-EFA1-248B236FA8E0}"/>
                </a:ext>
              </a:extLst>
            </p:cNvPr>
            <p:cNvSpPr/>
            <p:nvPr/>
          </p:nvSpPr>
          <p:spPr>
            <a:xfrm>
              <a:off x="6415617" y="4758774"/>
              <a:ext cx="2667000" cy="760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9E15FF-09B2-68E7-7E9A-D53C710D833B}"/>
                </a:ext>
              </a:extLst>
            </p:cNvPr>
            <p:cNvSpPr txBox="1"/>
            <p:nvPr/>
          </p:nvSpPr>
          <p:spPr>
            <a:xfrm>
              <a:off x="6443367" y="4932564"/>
              <a:ext cx="2611499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리스트 초기화</a:t>
              </a: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A82F7BB-F1C6-F07F-B815-394B607F1A6A}"/>
                </a:ext>
              </a:extLst>
            </p:cNvPr>
            <p:cNvSpPr/>
            <p:nvPr/>
          </p:nvSpPr>
          <p:spPr>
            <a:xfrm rot="9027131" flipH="1">
              <a:off x="7154255" y="4074614"/>
              <a:ext cx="450850" cy="388664"/>
            </a:xfrm>
            <a:prstGeom prst="triangle">
              <a:avLst/>
            </a:prstGeom>
            <a:gradFill>
              <a:gsLst>
                <a:gs pos="0">
                  <a:schemeClr val="bg1">
                    <a:alpha val="99000"/>
                  </a:schemeClr>
                </a:gs>
                <a:gs pos="48000">
                  <a:schemeClr val="tx1">
                    <a:alpha val="60000"/>
                  </a:schemeClr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24E37CB-B0F6-4472-4100-B32D7608100F}"/>
              </a:ext>
            </a:extLst>
          </p:cNvPr>
          <p:cNvSpPr txBox="1"/>
          <p:nvPr/>
        </p:nvSpPr>
        <p:spPr>
          <a:xfrm>
            <a:off x="943275" y="2740742"/>
            <a:ext cx="4061861" cy="2246769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사람들은 자신들이 뭘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원하는지 보기 전까지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모른다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 SJ -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9E08A9-8600-4ADC-9C09-570702F902CC}"/>
              </a:ext>
            </a:extLst>
          </p:cNvPr>
          <p:cNvSpPr txBox="1"/>
          <p:nvPr/>
        </p:nvSpPr>
        <p:spPr>
          <a:xfrm>
            <a:off x="-391170" y="2178560"/>
            <a:ext cx="2822887" cy="163121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endParaRPr lang="ko-KR" altLang="en-US" sz="10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D0E95-8489-AE83-3C4D-C1840EB2A764}"/>
              </a:ext>
            </a:extLst>
          </p:cNvPr>
          <p:cNvSpPr txBox="1"/>
          <p:nvPr/>
        </p:nvSpPr>
        <p:spPr>
          <a:xfrm rot="10800000">
            <a:off x="3062699" y="1645654"/>
            <a:ext cx="2822887" cy="163121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endParaRPr lang="ko-KR" altLang="en-US" sz="10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1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KDP-23</dc:creator>
  <cp:lastModifiedBy>KDP-23</cp:lastModifiedBy>
  <cp:revision>8</cp:revision>
  <dcterms:created xsi:type="dcterms:W3CDTF">2023-07-07T04:21:08Z</dcterms:created>
  <dcterms:modified xsi:type="dcterms:W3CDTF">2023-07-07T05:46:59Z</dcterms:modified>
</cp:coreProperties>
</file>