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5715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935302"/>
            <a:ext cx="4857750" cy="1989667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3001698"/>
            <a:ext cx="428625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304271"/>
            <a:ext cx="1232297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304271"/>
            <a:ext cx="3625453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1424783"/>
            <a:ext cx="4929188" cy="2377281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3824554"/>
            <a:ext cx="4929188" cy="1250156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1521354"/>
            <a:ext cx="2428875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1521354"/>
            <a:ext cx="2428875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304272"/>
            <a:ext cx="4929188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1400969"/>
            <a:ext cx="2417713" cy="68659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2087563"/>
            <a:ext cx="2417713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1400969"/>
            <a:ext cx="2429619" cy="68659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2087563"/>
            <a:ext cx="2429619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0"/>
            <a:ext cx="1843236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822856"/>
            <a:ext cx="2893219" cy="4061354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0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0"/>
            <a:ext cx="1843236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822856"/>
            <a:ext cx="2893219" cy="4061354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0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304272"/>
            <a:ext cx="4929188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521354"/>
            <a:ext cx="4929188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5296960"/>
            <a:ext cx="128587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7099-89EE-4544-B710-FD1F562BD36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5296960"/>
            <a:ext cx="19288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5296960"/>
            <a:ext cx="128587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1747-8D0A-46D6-9125-42538D66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A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AFC1EF-9330-AB2B-90AF-769FCE253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6F027-C9D8-7698-2DE4-46D50C5D3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8" y="1250156"/>
            <a:ext cx="4694924" cy="3214688"/>
          </a:xfrm>
          <a:prstGeom prst="roundRect">
            <a:avLst>
              <a:gd name="adj" fmla="val 19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45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A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4D593-4F9F-686E-39A1-9F3B76BD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2" y="1445390"/>
            <a:ext cx="5046056" cy="28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0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A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AFC1EF-9330-AB2B-90AF-769FCE253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61D3E-262A-2311-92A1-BC002EC62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3" y="1458153"/>
            <a:ext cx="5128553" cy="30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A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C3CAC7-3B47-CAE7-21B8-7BEBB893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2" y="1374280"/>
            <a:ext cx="5057215" cy="29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Seanghai Kong</dc:creator>
  <cp:lastModifiedBy>Seanghai Kong</cp:lastModifiedBy>
  <cp:revision>3</cp:revision>
  <dcterms:created xsi:type="dcterms:W3CDTF">2024-05-26T08:13:22Z</dcterms:created>
  <dcterms:modified xsi:type="dcterms:W3CDTF">2024-09-22T04:14:17Z</dcterms:modified>
</cp:coreProperties>
</file>