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58" r:id="rId6"/>
    <p:sldId id="264" r:id="rId7"/>
    <p:sldId id="266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6B11-A4C9-4773-B634-E9A40DCB7250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4D020-81CB-402A-8AD5-9F638AF4E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0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1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3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8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06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8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7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6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38EC-96F4-4AA0-B65D-B2067C2A36B9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8840-C50F-4FF4-A567-DFFE1C3928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Informatik 2 Labor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Ampelschaltung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6228" y="575484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Sean Gocks 		</a:t>
            </a:r>
            <a:r>
              <a:rPr lang="de-DE" dirty="0" err="1"/>
              <a:t>Matrikelnr</a:t>
            </a:r>
            <a:r>
              <a:rPr lang="de-DE" dirty="0"/>
              <a:t>: 2285872</a:t>
            </a:r>
          </a:p>
          <a:p>
            <a:r>
              <a:rPr lang="de-DE" dirty="0"/>
              <a:t>Farid </a:t>
            </a:r>
            <a:r>
              <a:rPr lang="de-DE" dirty="0" err="1"/>
              <a:t>Haiderzada</a:t>
            </a:r>
            <a:r>
              <a:rPr lang="de-DE" dirty="0"/>
              <a:t>		</a:t>
            </a:r>
            <a:r>
              <a:rPr lang="de-DE" dirty="0" err="1"/>
              <a:t>Matrikelnr</a:t>
            </a:r>
            <a:r>
              <a:rPr lang="de-DE" dirty="0"/>
              <a:t>: 2297920</a:t>
            </a:r>
          </a:p>
        </p:txBody>
      </p:sp>
    </p:spTree>
    <p:extLst>
      <p:ext uri="{BB962C8B-B14F-4D97-AF65-F5344CB8AC3E}">
        <p14:creationId xmlns:p14="http://schemas.microsoft.com/office/powerpoint/2010/main" val="9074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Komplette Schaltung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35" y="1433740"/>
            <a:ext cx="6516912" cy="5225932"/>
          </a:xfrm>
        </p:spPr>
      </p:pic>
    </p:spTree>
    <p:extLst>
      <p:ext uri="{BB962C8B-B14F-4D97-AF65-F5344CB8AC3E}">
        <p14:creationId xmlns:p14="http://schemas.microsoft.com/office/powerpoint/2010/main" val="209169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Vorgaben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Taktfrequenz 1 </a:t>
            </a:r>
            <a:r>
              <a:rPr lang="de-DE" dirty="0" err="1"/>
              <a:t>Khz</a:t>
            </a:r>
            <a:r>
              <a:rPr lang="de-DE" dirty="0"/>
              <a:t>, </a:t>
            </a:r>
          </a:p>
          <a:p>
            <a:r>
              <a:rPr lang="de-DE" dirty="0"/>
              <a:t>Autoampel 4 Zustände: Rot, Gelb, Grün, Rot &amp; Gelb</a:t>
            </a:r>
          </a:p>
          <a:p>
            <a:r>
              <a:rPr lang="de-DE" dirty="0"/>
              <a:t>Fußgängerampel 2 Zustände: Rot, Grün</a:t>
            </a:r>
          </a:p>
          <a:p>
            <a:r>
              <a:rPr lang="de-DE" dirty="0"/>
              <a:t>Realistische Umschaltzeiten </a:t>
            </a:r>
          </a:p>
          <a:p>
            <a:r>
              <a:rPr lang="de-DE" dirty="0"/>
              <a:t>Fußgängertaster inkl. Sperrzeit</a:t>
            </a:r>
          </a:p>
        </p:txBody>
      </p:sp>
    </p:spTree>
    <p:extLst>
      <p:ext uri="{BB962C8B-B14F-4D97-AF65-F5344CB8AC3E}">
        <p14:creationId xmlns:p14="http://schemas.microsoft.com/office/powerpoint/2010/main" val="22702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Grundidee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79882"/>
              </p:ext>
            </p:extLst>
          </p:nvPr>
        </p:nvGraphicFramePr>
        <p:xfrm>
          <a:off x="838199" y="2099672"/>
          <a:ext cx="102939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70">
                  <a:extLst>
                    <a:ext uri="{9D8B030D-6E8A-4147-A177-3AD203B41FA5}">
                      <a16:colId xmlns:a16="http://schemas.microsoft.com/office/drawing/2014/main" val="3215577279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608172924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598090305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200866499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2168224310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196476710"/>
                    </a:ext>
                  </a:extLst>
                </a:gridCol>
                <a:gridCol w="1470570">
                  <a:extLst>
                    <a:ext uri="{9D8B030D-6E8A-4147-A177-3AD203B41FA5}">
                      <a16:colId xmlns:a16="http://schemas.microsoft.com/office/drawing/2014/main" val="403952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Autoampel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 &amp; Gelb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Grün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Gelb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Fußgänger-</a:t>
                      </a:r>
                    </a:p>
                    <a:p>
                      <a:r>
                        <a:rPr lang="de-DE" dirty="0" err="1"/>
                        <a:t>ampel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Grün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6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Zähler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0-9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12-28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30-31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448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38199" y="1690688"/>
            <a:ext cx="3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5 Bit Zähler für Ampelschaltung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8449"/>
              </p:ext>
            </p:extLst>
          </p:nvPr>
        </p:nvGraphicFramePr>
        <p:xfrm>
          <a:off x="838199" y="4201097"/>
          <a:ext cx="1029398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93">
                  <a:extLst>
                    <a:ext uri="{9D8B030D-6E8A-4147-A177-3AD203B41FA5}">
                      <a16:colId xmlns:a16="http://schemas.microsoft.com/office/drawing/2014/main" val="4108561764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1993647382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2874129910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2278252400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161952059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004220809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059191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Autoampel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 &amp; Gelb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Grün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Gelb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Fußgänger-</a:t>
                      </a:r>
                    </a:p>
                    <a:p>
                      <a:r>
                        <a:rPr lang="de-DE" dirty="0" err="1"/>
                        <a:t>ampel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Grün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4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Taster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Frei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Blockiert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1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Zähler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0-9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12-28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30-31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47824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838199" y="3831765"/>
            <a:ext cx="321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 Bit Zähler für Fußgängertaster</a:t>
            </a:r>
          </a:p>
        </p:txBody>
      </p:sp>
      <p:sp>
        <p:nvSpPr>
          <p:cNvPr id="8" name="Rechteck 7"/>
          <p:cNvSpPr/>
          <p:nvPr/>
        </p:nvSpPr>
        <p:spPr>
          <a:xfrm>
            <a:off x="9033567" y="5953697"/>
            <a:ext cx="219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Sperrzeit 7 Sekunden</a:t>
            </a:r>
          </a:p>
        </p:txBody>
      </p:sp>
      <p:sp>
        <p:nvSpPr>
          <p:cNvPr id="9" name="Rechteck 8"/>
          <p:cNvSpPr/>
          <p:nvPr/>
        </p:nvSpPr>
        <p:spPr>
          <a:xfrm>
            <a:off x="838199" y="5953697"/>
            <a:ext cx="302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Fußgängertaster </a:t>
            </a:r>
            <a:r>
              <a:rPr lang="de-DE" b="1" dirty="0">
                <a:sym typeface="Wingdings" panose="05000000000000000000" pitchFamily="2" charset="2"/>
              </a:rPr>
              <a:t> Zähler: 26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6268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Autoampel Rot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1665"/>
            <a:ext cx="7692975" cy="51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4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Autoampel Gelb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78116" cy="3010320"/>
          </a:xfrm>
        </p:spPr>
      </p:pic>
    </p:spTree>
    <p:extLst>
      <p:ext uri="{BB962C8B-B14F-4D97-AF65-F5344CB8AC3E}">
        <p14:creationId xmlns:p14="http://schemas.microsoft.com/office/powerpoint/2010/main" val="37246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Autoampel Grün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39957" cy="3524742"/>
          </a:xfrm>
        </p:spPr>
      </p:pic>
    </p:spTree>
    <p:extLst>
      <p:ext uri="{BB962C8B-B14F-4D97-AF65-F5344CB8AC3E}">
        <p14:creationId xmlns:p14="http://schemas.microsoft.com/office/powerpoint/2010/main" val="397758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Fußgänger Grün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1" y="1803047"/>
            <a:ext cx="8355430" cy="4559904"/>
          </a:xfrm>
        </p:spPr>
      </p:pic>
    </p:spTree>
    <p:extLst>
      <p:ext uri="{BB962C8B-B14F-4D97-AF65-F5344CB8AC3E}">
        <p14:creationId xmlns:p14="http://schemas.microsoft.com/office/powerpoint/2010/main" val="172702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Fußgänger Rot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" y="1897969"/>
            <a:ext cx="9578937" cy="3746475"/>
          </a:xfrm>
        </p:spPr>
      </p:pic>
    </p:spTree>
    <p:extLst>
      <p:ext uri="{BB962C8B-B14F-4D97-AF65-F5344CB8AC3E}">
        <p14:creationId xmlns:p14="http://schemas.microsoft.com/office/powerpoint/2010/main" val="152899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SCHALTUNG: Fußgängertaster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919"/>
            <a:ext cx="10515600" cy="4142749"/>
          </a:xfrm>
        </p:spPr>
      </p:pic>
    </p:spTree>
    <p:extLst>
      <p:ext uri="{BB962C8B-B14F-4D97-AF65-F5344CB8AC3E}">
        <p14:creationId xmlns:p14="http://schemas.microsoft.com/office/powerpoint/2010/main" val="351140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73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Informatik 2 Labor</vt:lpstr>
      <vt:lpstr>Vorgaben</vt:lpstr>
      <vt:lpstr>Grundidee</vt:lpstr>
      <vt:lpstr>SCHALTUNG: Autoampel Rot</vt:lpstr>
      <vt:lpstr>SCHALTUNG: Autoampel Gelb</vt:lpstr>
      <vt:lpstr>SCHALTUNG: Autoampel Grün</vt:lpstr>
      <vt:lpstr>SCHALTUNG: Fußgänger Grün</vt:lpstr>
      <vt:lpstr>SCHALTUNG: Fußgänger Rot</vt:lpstr>
      <vt:lpstr>SCHALTUNG: Fußgängertaster</vt:lpstr>
      <vt:lpstr>Komplette Schaltung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 2 Labor</dc:title>
  <dc:creator>Sean Gocks</dc:creator>
  <cp:lastModifiedBy>Sean Gocks</cp:lastModifiedBy>
  <cp:revision>26</cp:revision>
  <dcterms:created xsi:type="dcterms:W3CDTF">2017-02-26T20:27:56Z</dcterms:created>
  <dcterms:modified xsi:type="dcterms:W3CDTF">2017-03-07T09:37:59Z</dcterms:modified>
</cp:coreProperties>
</file>