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58" r:id="rId6"/>
    <p:sldId id="264" r:id="rId7"/>
    <p:sldId id="265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96B11-A4C9-4773-B634-E9A40DCB7250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4D020-81CB-402A-8AD5-9F638AF4E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03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1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3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5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08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06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8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87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66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38EC-96F4-4AA0-B65D-B2067C2A36B9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86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Informatik 2 Labor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Ampelschaltung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6228" y="575484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Sean Gocks 		</a:t>
            </a:r>
            <a:r>
              <a:rPr lang="de-DE" dirty="0" err="1"/>
              <a:t>Matrikelnr</a:t>
            </a:r>
            <a:r>
              <a:rPr lang="de-DE" dirty="0"/>
              <a:t>: 2285872</a:t>
            </a:r>
          </a:p>
          <a:p>
            <a:r>
              <a:rPr lang="de-DE" dirty="0"/>
              <a:t>Farid </a:t>
            </a:r>
            <a:r>
              <a:rPr lang="de-DE" dirty="0" err="1"/>
              <a:t>Haiderzada</a:t>
            </a:r>
            <a:r>
              <a:rPr lang="de-DE" dirty="0"/>
              <a:t>		</a:t>
            </a:r>
            <a:r>
              <a:rPr lang="de-DE" dirty="0" err="1"/>
              <a:t>Matrikelnr</a:t>
            </a:r>
            <a:r>
              <a:rPr lang="de-DE" dirty="0"/>
              <a:t>: </a:t>
            </a:r>
            <a:r>
              <a:rPr lang="de-DE" dirty="0" err="1"/>
              <a:t>xxxxxxxx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4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Komplette Schaltung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1062"/>
            <a:ext cx="6737018" cy="5265014"/>
          </a:xfrm>
        </p:spPr>
      </p:pic>
    </p:spTree>
    <p:extLst>
      <p:ext uri="{BB962C8B-B14F-4D97-AF65-F5344CB8AC3E}">
        <p14:creationId xmlns:p14="http://schemas.microsoft.com/office/powerpoint/2010/main" val="209169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Vorgaben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Taktfrequenz 1 </a:t>
            </a:r>
            <a:r>
              <a:rPr lang="de-DE" dirty="0" err="1"/>
              <a:t>Khz</a:t>
            </a:r>
            <a:r>
              <a:rPr lang="de-DE" dirty="0"/>
              <a:t>, </a:t>
            </a:r>
          </a:p>
          <a:p>
            <a:r>
              <a:rPr lang="de-DE" dirty="0"/>
              <a:t>Autoampel 4 Zustände: Rot, Gelb, Grün, Rot &amp; Gelb</a:t>
            </a:r>
          </a:p>
          <a:p>
            <a:r>
              <a:rPr lang="de-DE" dirty="0"/>
              <a:t>Fußgängerampel 2 Zustände: Rot, Grün</a:t>
            </a:r>
          </a:p>
          <a:p>
            <a:r>
              <a:rPr lang="de-DE" dirty="0"/>
              <a:t>Realistische Umschaltzeiten </a:t>
            </a:r>
          </a:p>
          <a:p>
            <a:r>
              <a:rPr lang="de-DE" dirty="0"/>
              <a:t>Fußgängertaster </a:t>
            </a:r>
          </a:p>
        </p:txBody>
      </p:sp>
    </p:spTree>
    <p:extLst>
      <p:ext uri="{BB962C8B-B14F-4D97-AF65-F5344CB8AC3E}">
        <p14:creationId xmlns:p14="http://schemas.microsoft.com/office/powerpoint/2010/main" val="227029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Grundidee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484522"/>
              </p:ext>
            </p:extLst>
          </p:nvPr>
        </p:nvGraphicFramePr>
        <p:xfrm>
          <a:off x="838199" y="2099672"/>
          <a:ext cx="1029399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70">
                  <a:extLst>
                    <a:ext uri="{9D8B030D-6E8A-4147-A177-3AD203B41FA5}">
                      <a16:colId xmlns:a16="http://schemas.microsoft.com/office/drawing/2014/main" val="3215577279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608172924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598090305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200866499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2168224310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196476710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403952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Autoampel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 &amp; Gelb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Fußgängerampel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6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Zähler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38448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38199" y="1690688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 Bit Zähler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79888"/>
              </p:ext>
            </p:extLst>
          </p:nvPr>
        </p:nvGraphicFramePr>
        <p:xfrm>
          <a:off x="838199" y="4201097"/>
          <a:ext cx="8292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684">
                  <a:extLst>
                    <a:ext uri="{9D8B030D-6E8A-4147-A177-3AD203B41FA5}">
                      <a16:colId xmlns:a16="http://schemas.microsoft.com/office/drawing/2014/main" val="4108561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36473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41299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82524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95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Autoampel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Fußgängerampel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Grün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4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Blockiert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Blockiert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Blockiert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1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Zähler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47824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838199" y="3831765"/>
            <a:ext cx="1249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 Bit Zähler</a:t>
            </a:r>
          </a:p>
        </p:txBody>
      </p:sp>
      <p:sp>
        <p:nvSpPr>
          <p:cNvPr id="8" name="Rechteck 7"/>
          <p:cNvSpPr/>
          <p:nvPr/>
        </p:nvSpPr>
        <p:spPr>
          <a:xfrm>
            <a:off x="6962830" y="3831765"/>
            <a:ext cx="216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Sperrzeit 7 Sekunden</a:t>
            </a:r>
          </a:p>
        </p:txBody>
      </p:sp>
    </p:spTree>
    <p:extLst>
      <p:ext uri="{BB962C8B-B14F-4D97-AF65-F5344CB8AC3E}">
        <p14:creationId xmlns:p14="http://schemas.microsoft.com/office/powerpoint/2010/main" val="306268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Autoampel Rot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1665"/>
            <a:ext cx="7692975" cy="51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4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Autoampel Gelb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78116" cy="3010320"/>
          </a:xfrm>
        </p:spPr>
      </p:pic>
    </p:spTree>
    <p:extLst>
      <p:ext uri="{BB962C8B-B14F-4D97-AF65-F5344CB8AC3E}">
        <p14:creationId xmlns:p14="http://schemas.microsoft.com/office/powerpoint/2010/main" val="37246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Autoampel Grün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39957" cy="3524742"/>
          </a:xfrm>
        </p:spPr>
      </p:pic>
    </p:spTree>
    <p:extLst>
      <p:ext uri="{BB962C8B-B14F-4D97-AF65-F5344CB8AC3E}">
        <p14:creationId xmlns:p14="http://schemas.microsoft.com/office/powerpoint/2010/main" val="397758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Fußgänger Rot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230"/>
            <a:ext cx="6620799" cy="2562583"/>
          </a:xfrm>
        </p:spPr>
      </p:pic>
    </p:spTree>
    <p:extLst>
      <p:ext uri="{BB962C8B-B14F-4D97-AF65-F5344CB8AC3E}">
        <p14:creationId xmlns:p14="http://schemas.microsoft.com/office/powerpoint/2010/main" val="152899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Fußgänger Grün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3698"/>
            <a:ext cx="8263960" cy="4351338"/>
          </a:xfrm>
        </p:spPr>
      </p:pic>
    </p:spTree>
    <p:extLst>
      <p:ext uri="{BB962C8B-B14F-4D97-AF65-F5344CB8AC3E}">
        <p14:creationId xmlns:p14="http://schemas.microsoft.com/office/powerpoint/2010/main" val="172702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Fußgängertaster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1" y="1825625"/>
            <a:ext cx="10270658" cy="4351338"/>
          </a:xfrm>
        </p:spPr>
      </p:pic>
    </p:spTree>
    <p:extLst>
      <p:ext uri="{BB962C8B-B14F-4D97-AF65-F5344CB8AC3E}">
        <p14:creationId xmlns:p14="http://schemas.microsoft.com/office/powerpoint/2010/main" val="351140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Informatik 2 Labor</vt:lpstr>
      <vt:lpstr>Vorgaben</vt:lpstr>
      <vt:lpstr>Grundidee</vt:lpstr>
      <vt:lpstr>SCHALTUNG: Autoampel Rot</vt:lpstr>
      <vt:lpstr>SCHALTUNG: Autoampel Gelb</vt:lpstr>
      <vt:lpstr>SCHALTUNG: Autoampel Grün</vt:lpstr>
      <vt:lpstr>SCHALTUNG: Fußgänger Rot</vt:lpstr>
      <vt:lpstr>SCHALTUNG: Fußgänger Grün</vt:lpstr>
      <vt:lpstr>SCHALTUNG: Fußgängertaster</vt:lpstr>
      <vt:lpstr>Komplette Schaltung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 2 Labor</dc:title>
  <dc:creator>Sean Gocks</dc:creator>
  <cp:lastModifiedBy>Sean Gocks</cp:lastModifiedBy>
  <cp:revision>14</cp:revision>
  <dcterms:created xsi:type="dcterms:W3CDTF">2017-02-26T20:27:56Z</dcterms:created>
  <dcterms:modified xsi:type="dcterms:W3CDTF">2017-02-27T13:47:24Z</dcterms:modified>
</cp:coreProperties>
</file>