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05662336"/>
        <c:axId val="705665288"/>
      </c:bar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24322080"/>
        <c:axId val="733119784"/>
      </c:bar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Mediennutzung</a:t>
            </a:r>
            <a:endParaRPr lang="en-US" dirty="0"/>
          </a:p>
        </c:rich>
      </c:tx>
      <c:layout>
        <c:manualLayout>
          <c:xMode val="edge"/>
          <c:yMode val="edge"/>
          <c:x val="0.40905797101449276"/>
          <c:y val="1.167456998284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cmpd="sng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cmpd="sng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cmpd="sng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cmpd="sng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cmpd="sng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cmpd="sng"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3243371752443987E-2"/>
          <c:y val="0.32644487741471706"/>
          <c:w val="0.20521073452774924"/>
          <c:h val="0.3641987820757661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1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B47D-FC20-4E99-B7E2-718699ECBB23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 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885773" y="4644571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00515" y="357777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985773" y="258354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Medienwandel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endParaRPr lang="de-DE" dirty="0"/>
          </a:p>
          <a:p>
            <a:r>
              <a:rPr lang="de-DE" dirty="0"/>
              <a:t>Gefahren</a:t>
            </a:r>
          </a:p>
          <a:p>
            <a:endParaRPr lang="de-DE" dirty="0"/>
          </a:p>
          <a:p>
            <a:r>
              <a:rPr lang="de-DE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628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79411"/>
              </p:ext>
            </p:extLst>
          </p:nvPr>
        </p:nvGraphicFramePr>
        <p:xfrm>
          <a:off x="838200" y="1825625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044927505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30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2032000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Physische Medien (</a:t>
            </a:r>
            <a:r>
              <a:rPr lang="de-DE" sz="2600" dirty="0" err="1"/>
              <a:t>DVD´s</a:t>
            </a:r>
            <a:r>
              <a:rPr lang="de-DE" sz="2600" dirty="0"/>
              <a:t>, </a:t>
            </a:r>
            <a:r>
              <a:rPr lang="de-DE" sz="2600" dirty="0" err="1"/>
              <a:t>CD´s</a:t>
            </a:r>
            <a:r>
              <a:rPr lang="de-DE" sz="2600" dirty="0"/>
              <a:t>) </a:t>
            </a:r>
            <a:r>
              <a:rPr lang="de-DE" sz="2600" dirty="0">
                <a:sym typeface="Wingdings" panose="05000000000000000000" pitchFamily="2" charset="2"/>
              </a:rPr>
              <a:t>             </a:t>
            </a:r>
            <a:r>
              <a:rPr lang="de-DE" sz="2600" dirty="0" err="1">
                <a:sym typeface="Wingdings" panose="05000000000000000000" pitchFamily="2" charset="2"/>
              </a:rPr>
              <a:t>VoD</a:t>
            </a:r>
            <a:r>
              <a:rPr lang="de-DE" sz="2600" dirty="0">
                <a:sym typeface="Wingdings" panose="05000000000000000000" pitchFamily="2" charset="2"/>
              </a:rPr>
              <a:t> (</a:t>
            </a:r>
            <a:r>
              <a:rPr lang="de-DE" sz="2600" dirty="0" err="1">
                <a:sym typeface="Wingdings" panose="05000000000000000000" pitchFamily="2" charset="2"/>
              </a:rPr>
              <a:t>Youtube</a:t>
            </a:r>
            <a:r>
              <a:rPr lang="de-DE" sz="2600" dirty="0">
                <a:sym typeface="Wingdings" panose="05000000000000000000" pitchFamily="2" charset="2"/>
              </a:rPr>
              <a:t>, </a:t>
            </a:r>
            <a:r>
              <a:rPr lang="de-DE" sz="2600" dirty="0" err="1">
                <a:sym typeface="Wingdings" panose="05000000000000000000" pitchFamily="2" charset="2"/>
              </a:rPr>
              <a:t>Netflix</a:t>
            </a:r>
            <a:r>
              <a:rPr lang="de-DE" sz="2600" dirty="0">
                <a:sym typeface="Wingdings" panose="05000000000000000000" pitchFamily="2" charset="2"/>
              </a:rPr>
              <a:t>)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196114" y="134982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Medienwandel im 21. Jahrhundert  Eine Bestandsaufnahme</vt:lpstr>
      <vt:lpstr>Themen</vt:lpstr>
      <vt:lpstr>Überblick </vt:lpstr>
      <vt:lpstr>Mediennutzung aktuell Zeitung, Fernsehen, Radio              Internet</vt:lpstr>
      <vt:lpstr>Mediennutzung aktuell Zeitung, Fernsehen, Radio              Internet</vt:lpstr>
      <vt:lpstr>Mediennutzung aktuell Bücher               E-Books</vt:lpstr>
      <vt:lpstr>Mediennutzung aktuell Physische Medien (DVD´s, CD´s)              VoD (Youtube, Netflix)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23</cp:revision>
  <dcterms:created xsi:type="dcterms:W3CDTF">2016-11-04T12:23:45Z</dcterms:created>
  <dcterms:modified xsi:type="dcterms:W3CDTF">2016-11-06T19:51:09Z</dcterms:modified>
</cp:coreProperties>
</file>