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5" r:id="rId3"/>
    <p:sldId id="303" r:id="rId5"/>
    <p:sldId id="282" r:id="rId6"/>
    <p:sldId id="349" r:id="rId7"/>
    <p:sldId id="340" r:id="rId8"/>
    <p:sldId id="367" r:id="rId9"/>
    <p:sldId id="350" r:id="rId10"/>
  </p:sldIdLst>
  <p:sldSz cx="12192000" cy="6858000"/>
  <p:notesSz cx="6858000" cy="9144000"/>
  <p:custDataLst>
    <p:tags r:id="rId14"/>
  </p:custDataLst>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847"/>
    <a:srgbClr val="F8F8F8"/>
    <a:srgbClr val="6218C5"/>
    <a:srgbClr val="F409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4132" autoAdjust="0"/>
  </p:normalViewPr>
  <p:slideViewPr>
    <p:cSldViewPr snapToGrid="0">
      <p:cViewPr varScale="1">
        <p:scale>
          <a:sx n="57" d="100"/>
          <a:sy n="57" d="100"/>
        </p:scale>
        <p:origin x="-96" y="-1434"/>
      </p:cViewPr>
      <p:guideLst>
        <p:guide orient="horz" pos="2144"/>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9号-创粗黑" panose="00000500000000000000" pitchFamily="2" charset="-122"/>
              </a:defRPr>
            </a:lvl1pPr>
          </a:lstStyle>
          <a:p>
            <a:endParaRPr lang="id-ID"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9号-创粗黑" panose="00000500000000000000" pitchFamily="2" charset="-122"/>
              </a:defRPr>
            </a:lvl1pPr>
          </a:lstStyle>
          <a:p>
            <a:fld id="{941C0202-9AEC-4971-86CD-C6C17B6251E0}" type="datetimeFigureOut">
              <a:rPr lang="id-ID" smtClean="0"/>
            </a:fld>
            <a:endParaRPr lang="id-ID"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id-ID"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9号-创粗黑" panose="00000500000000000000" pitchFamily="2" charset="-122"/>
              </a:defRPr>
            </a:lvl1pPr>
          </a:lstStyle>
          <a:p>
            <a:endParaRPr lang="id-ID"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9号-创粗黑" panose="00000500000000000000" pitchFamily="2" charset="-122"/>
              </a:defRPr>
            </a:lvl1pPr>
          </a:lstStyle>
          <a:p>
            <a:fld id="{5E308649-DEA3-43CA-BBD9-CBA466972011}" type="slidenum">
              <a:rPr lang="id-ID" smtClean="0"/>
            </a:fld>
            <a:endParaRPr lang="id-ID"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9号-创粗黑" panose="00000500000000000000" pitchFamily="2" charset="-122"/>
        <a:ea typeface="+mn-ea"/>
        <a:cs typeface="+mn-cs"/>
      </a:defRPr>
    </a:lvl1pPr>
    <a:lvl2pPr marL="457200" algn="l" defTabSz="914400" rtl="0" eaLnBrk="1" latinLnBrk="0" hangingPunct="1">
      <a:defRPr sz="1200" kern="1200">
        <a:solidFill>
          <a:schemeClr val="tx1"/>
        </a:solidFill>
        <a:latin typeface="字魂59号-创粗黑" panose="00000500000000000000" pitchFamily="2" charset="-122"/>
        <a:ea typeface="+mn-ea"/>
        <a:cs typeface="+mn-cs"/>
      </a:defRPr>
    </a:lvl2pPr>
    <a:lvl3pPr marL="914400" algn="l" defTabSz="914400" rtl="0" eaLnBrk="1" latinLnBrk="0" hangingPunct="1">
      <a:defRPr sz="1200" kern="1200">
        <a:solidFill>
          <a:schemeClr val="tx1"/>
        </a:solidFill>
        <a:latin typeface="字魂59号-创粗黑" panose="00000500000000000000" pitchFamily="2" charset="-122"/>
        <a:ea typeface="+mn-ea"/>
        <a:cs typeface="+mn-cs"/>
      </a:defRPr>
    </a:lvl3pPr>
    <a:lvl4pPr marL="1371600" algn="l" defTabSz="914400" rtl="0" eaLnBrk="1" latinLnBrk="0" hangingPunct="1">
      <a:defRPr sz="1200" kern="1200">
        <a:solidFill>
          <a:schemeClr val="tx1"/>
        </a:solidFill>
        <a:latin typeface="字魂59号-创粗黑" panose="00000500000000000000" pitchFamily="2" charset="-122"/>
        <a:ea typeface="+mn-ea"/>
        <a:cs typeface="+mn-cs"/>
      </a:defRPr>
    </a:lvl4pPr>
    <a:lvl5pPr marL="1828800" algn="l" defTabSz="914400" rtl="0" eaLnBrk="1" latinLnBrk="0" hangingPunct="1">
      <a:defRPr sz="1200" kern="1200">
        <a:solidFill>
          <a:schemeClr val="tx1"/>
        </a:solidFill>
        <a:latin typeface="字魂59号-创粗黑" panose="00000500000000000000" pitchFamily="2" charset="-122"/>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308649-DEA3-43CA-BBD9-CBA466972011}" type="slidenum">
              <a:rPr lang="id-ID" smtClean="0"/>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308649-DEA3-43CA-BBD9-CBA466972011}" type="slidenum">
              <a:rPr lang="id-ID" smtClean="0"/>
            </a:fld>
            <a:endParaRPr lang="id-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308649-DEA3-43CA-BBD9-CBA466972011}" type="slidenum">
              <a:rPr lang="id-ID" smtClean="0"/>
            </a:fld>
            <a:endParaRPr lang="id-I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308649-DEA3-43CA-BBD9-CBA466972011}" type="slidenum">
              <a:rPr lang="id-ID" smtClean="0"/>
            </a:fld>
            <a:endParaRPr lang="id-I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308649-DEA3-43CA-BBD9-CBA466972011}" type="slidenum">
              <a:rPr lang="id-ID" smtClean="0"/>
            </a:fld>
            <a:endParaRPr lang="id-ID"/>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308649-DEA3-43CA-BBD9-CBA466972011}" type="slidenum">
              <a:rPr lang="id-ID" smtClean="0"/>
            </a:fld>
            <a:endParaRPr lang="id-ID"/>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308649-DEA3-43CA-BBD9-CBA466972011}" type="slidenum">
              <a:rPr lang="id-ID" smtClean="0"/>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27" name="Rectangle: Rounded Corners 26"/>
          <p:cNvSpPr/>
          <p:nvPr userDrawn="1"/>
        </p:nvSpPr>
        <p:spPr>
          <a:xfrm rot="2700000">
            <a:off x="-59091" y="5630554"/>
            <a:ext cx="1016000" cy="1670564"/>
          </a:xfrm>
          <a:prstGeom prst="roundRect">
            <a:avLst>
              <a:gd name="adj" fmla="val 50000"/>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8" name="Rectangle: Rounded Corners 27"/>
          <p:cNvSpPr/>
          <p:nvPr userDrawn="1"/>
        </p:nvSpPr>
        <p:spPr>
          <a:xfrm rot="2700000" flipH="1">
            <a:off x="253217" y="5169709"/>
            <a:ext cx="82145" cy="1268468"/>
          </a:xfrm>
          <a:prstGeom prst="roundRect">
            <a:avLst>
              <a:gd name="adj" fmla="val 50000"/>
            </a:avLst>
          </a:prstGeom>
          <a:solidFill>
            <a:schemeClr val="bg1">
              <a:lumMod val="9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Rounded Corners 28"/>
          <p:cNvSpPr/>
          <p:nvPr userDrawn="1"/>
        </p:nvSpPr>
        <p:spPr>
          <a:xfrm rot="2700000" flipH="1">
            <a:off x="2316477" y="4352868"/>
            <a:ext cx="45719" cy="2004557"/>
          </a:xfrm>
          <a:prstGeom prst="roundRect">
            <a:avLst>
              <a:gd name="adj" fmla="val 50000"/>
            </a:avLst>
          </a:prstGeom>
          <a:solidFill>
            <a:schemeClr val="bg1">
              <a:lumMod val="8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Rectangle: Rounded Corners 29"/>
          <p:cNvSpPr/>
          <p:nvPr userDrawn="1"/>
        </p:nvSpPr>
        <p:spPr>
          <a:xfrm rot="2700000" flipH="1">
            <a:off x="7578006" y="4063221"/>
            <a:ext cx="45793" cy="3811593"/>
          </a:xfrm>
          <a:prstGeom prst="roundRect">
            <a:avLst>
              <a:gd name="adj" fmla="val 50000"/>
            </a:avLst>
          </a:prstGeom>
          <a:solidFill>
            <a:schemeClr val="bg1">
              <a:lumMod val="8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ectangle: Rounded Corners 30"/>
          <p:cNvSpPr/>
          <p:nvPr userDrawn="1"/>
        </p:nvSpPr>
        <p:spPr>
          <a:xfrm rot="2700000">
            <a:off x="10540832" y="-2630215"/>
            <a:ext cx="1016000" cy="5617028"/>
          </a:xfrm>
          <a:prstGeom prst="roundRect">
            <a:avLst>
              <a:gd name="adj" fmla="val 50000"/>
            </a:avLst>
          </a:prstGeom>
          <a:solidFill>
            <a:schemeClr val="bg1">
              <a:lumMod val="9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Rounded Corners 31"/>
          <p:cNvSpPr/>
          <p:nvPr userDrawn="1"/>
        </p:nvSpPr>
        <p:spPr>
          <a:xfrm rot="2700000">
            <a:off x="11095060" y="620980"/>
            <a:ext cx="695083" cy="1526373"/>
          </a:xfrm>
          <a:prstGeom prst="roundRect">
            <a:avLst>
              <a:gd name="adj" fmla="val 50000"/>
            </a:avLst>
          </a:prstGeom>
          <a:solidFill>
            <a:schemeClr val="bg1">
              <a:lumMod val="9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33" name="Group 32"/>
          <p:cNvGrpSpPr/>
          <p:nvPr userDrawn="1"/>
        </p:nvGrpSpPr>
        <p:grpSpPr>
          <a:xfrm>
            <a:off x="10896101" y="831115"/>
            <a:ext cx="1092995" cy="1106107"/>
            <a:chOff x="9789319" y="1181099"/>
            <a:chExt cx="1092994" cy="1106107"/>
          </a:xfrm>
        </p:grpSpPr>
        <p:sp>
          <p:nvSpPr>
            <p:cNvPr id="34" name="Oval 33"/>
            <p:cNvSpPr/>
            <p:nvPr/>
          </p:nvSpPr>
          <p:spPr>
            <a:xfrm>
              <a:off x="10365582" y="1181099"/>
              <a:ext cx="516731" cy="5167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Oval 34"/>
            <p:cNvSpPr/>
            <p:nvPr/>
          </p:nvSpPr>
          <p:spPr>
            <a:xfrm>
              <a:off x="9789319" y="1770475"/>
              <a:ext cx="516731" cy="5167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6" name="Group 35"/>
          <p:cNvGrpSpPr/>
          <p:nvPr userDrawn="1"/>
        </p:nvGrpSpPr>
        <p:grpSpPr>
          <a:xfrm>
            <a:off x="-644962" y="-1805690"/>
            <a:ext cx="15523628" cy="7372314"/>
            <a:chOff x="-644962" y="-1805690"/>
            <a:chExt cx="15523628" cy="7372314"/>
          </a:xfrm>
        </p:grpSpPr>
        <p:sp>
          <p:nvSpPr>
            <p:cNvPr id="38" name="Rectangle: Rounded Corners 37"/>
            <p:cNvSpPr/>
            <p:nvPr/>
          </p:nvSpPr>
          <p:spPr>
            <a:xfrm rot="2700000">
              <a:off x="11562152" y="-3645270"/>
              <a:ext cx="1016000" cy="5617028"/>
            </a:xfrm>
            <a:prstGeom prst="roundRect">
              <a:avLst>
                <a:gd name="adj" fmla="val 50000"/>
              </a:avLst>
            </a:prstGeom>
            <a:solidFill>
              <a:schemeClr val="bg1">
                <a:lumMod val="9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9" name="Rectangle: Rounded Corners 38"/>
            <p:cNvSpPr/>
            <p:nvPr/>
          </p:nvSpPr>
          <p:spPr>
            <a:xfrm rot="2700000">
              <a:off x="10580305" y="-4106204"/>
              <a:ext cx="1016000" cy="5617028"/>
            </a:xfrm>
            <a:prstGeom prst="roundRect">
              <a:avLst>
                <a:gd name="adj" fmla="val 50000"/>
              </a:avLst>
            </a:prstGeom>
            <a:solidFill>
              <a:schemeClr val="bg1">
                <a:lumMod val="9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0" name="Rectangle: Rounded Corners 39"/>
            <p:cNvSpPr/>
            <p:nvPr/>
          </p:nvSpPr>
          <p:spPr>
            <a:xfrm rot="2700000" flipH="1">
              <a:off x="9656665" y="2296495"/>
              <a:ext cx="184279" cy="3831779"/>
            </a:xfrm>
            <a:prstGeom prst="roundRect">
              <a:avLst>
                <a:gd name="adj" fmla="val 50000"/>
              </a:avLst>
            </a:prstGeom>
            <a:solidFill>
              <a:schemeClr val="bg1">
                <a:lumMod val="9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Rectangle: Rounded Corners 40"/>
            <p:cNvSpPr/>
            <p:nvPr/>
          </p:nvSpPr>
          <p:spPr>
            <a:xfrm rot="2700000">
              <a:off x="7063233" y="373967"/>
              <a:ext cx="550790" cy="1670564"/>
            </a:xfrm>
            <a:prstGeom prst="roundRect">
              <a:avLst>
                <a:gd name="adj" fmla="val 50000"/>
              </a:avLst>
            </a:prstGeom>
            <a:solidFill>
              <a:schemeClr val="bg1">
                <a:lumMod val="9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2" name="Rectangle: Rounded Corners 41"/>
            <p:cNvSpPr/>
            <p:nvPr/>
          </p:nvSpPr>
          <p:spPr>
            <a:xfrm rot="2700000">
              <a:off x="7552981" y="-744033"/>
              <a:ext cx="350766" cy="1670564"/>
            </a:xfrm>
            <a:prstGeom prst="roundRect">
              <a:avLst>
                <a:gd name="adj" fmla="val 50000"/>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3" name="Rectangle: Rounded Corners 42"/>
            <p:cNvSpPr/>
            <p:nvPr/>
          </p:nvSpPr>
          <p:spPr>
            <a:xfrm rot="2700000">
              <a:off x="2300396" y="-937515"/>
              <a:ext cx="350766" cy="1670564"/>
            </a:xfrm>
            <a:prstGeom prst="roundRect">
              <a:avLst>
                <a:gd name="adj" fmla="val 50000"/>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4" name="Rectangle: Rounded Corners 43"/>
            <p:cNvSpPr/>
            <p:nvPr/>
          </p:nvSpPr>
          <p:spPr>
            <a:xfrm rot="2700000">
              <a:off x="887945" y="-1179708"/>
              <a:ext cx="764930" cy="2644364"/>
            </a:xfrm>
            <a:prstGeom prst="roundRect">
              <a:avLst>
                <a:gd name="adj" fmla="val 50000"/>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5" name="Rectangle: Rounded Corners 44"/>
            <p:cNvSpPr/>
            <p:nvPr/>
          </p:nvSpPr>
          <p:spPr>
            <a:xfrm rot="2700000" flipH="1">
              <a:off x="625789" y="-228792"/>
              <a:ext cx="50701" cy="259220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Rectangle: Rounded Corners 45"/>
            <p:cNvSpPr/>
            <p:nvPr/>
          </p:nvSpPr>
          <p:spPr>
            <a:xfrm rot="2700000" flipH="1">
              <a:off x="11207545" y="4393474"/>
              <a:ext cx="66130" cy="2280169"/>
            </a:xfrm>
            <a:prstGeom prst="roundRect">
              <a:avLst>
                <a:gd name="adj" fmla="val 50000"/>
              </a:avLst>
            </a:prstGeom>
            <a:solidFill>
              <a:schemeClr val="bg1">
                <a:lumMod val="9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25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0-#ppt_w/2"/>
                                          </p:val>
                                        </p:tav>
                                        <p:tav tm="100000">
                                          <p:val>
                                            <p:strVal val="#ppt_x"/>
                                          </p:val>
                                        </p:tav>
                                      </p:tavLst>
                                    </p:anim>
                                    <p:anim calcmode="lin" valueType="num">
                                      <p:cBhvr additive="base">
                                        <p:cTn id="8" dur="10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0-#ppt_w/2"/>
                                          </p:val>
                                        </p:tav>
                                        <p:tav tm="100000">
                                          <p:val>
                                            <p:strVal val="#ppt_x"/>
                                          </p:val>
                                        </p:tav>
                                      </p:tavLst>
                                    </p:anim>
                                    <p:anim calcmode="lin" valueType="num">
                                      <p:cBhvr additive="base">
                                        <p:cTn id="12" dur="10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0-#ppt_w/2"/>
                                          </p:val>
                                        </p:tav>
                                        <p:tav tm="100000">
                                          <p:val>
                                            <p:strVal val="#ppt_x"/>
                                          </p:val>
                                        </p:tav>
                                      </p:tavLst>
                                    </p:anim>
                                    <p:anim calcmode="lin" valueType="num">
                                      <p:cBhvr additive="base">
                                        <p:cTn id="16" dur="10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3" decel="10000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000" fill="hold"/>
                                        <p:tgtEl>
                                          <p:spTgt spid="30"/>
                                        </p:tgtEl>
                                        <p:attrNameLst>
                                          <p:attrName>ppt_x</p:attrName>
                                        </p:attrNameLst>
                                      </p:cBhvr>
                                      <p:tavLst>
                                        <p:tav tm="0">
                                          <p:val>
                                            <p:strVal val="1+#ppt_w/2"/>
                                          </p:val>
                                        </p:tav>
                                        <p:tav tm="100000">
                                          <p:val>
                                            <p:strVal val="#ppt_x"/>
                                          </p:val>
                                        </p:tav>
                                      </p:tavLst>
                                    </p:anim>
                                    <p:anim calcmode="lin" valueType="num">
                                      <p:cBhvr additive="base">
                                        <p:cTn id="20" dur="10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25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1000" fill="hold"/>
                                        <p:tgtEl>
                                          <p:spTgt spid="31"/>
                                        </p:tgtEl>
                                        <p:attrNameLst>
                                          <p:attrName>ppt_x</p:attrName>
                                        </p:attrNameLst>
                                      </p:cBhvr>
                                      <p:tavLst>
                                        <p:tav tm="0">
                                          <p:val>
                                            <p:strVal val="1+#ppt_w/2"/>
                                          </p:val>
                                        </p:tav>
                                        <p:tav tm="100000">
                                          <p:val>
                                            <p:strVal val="#ppt_x"/>
                                          </p:val>
                                        </p:tav>
                                      </p:tavLst>
                                    </p:anim>
                                    <p:anim calcmode="lin" valueType="num">
                                      <p:cBhvr additive="base">
                                        <p:cTn id="24" dur="1000" fill="hold"/>
                                        <p:tgtEl>
                                          <p:spTgt spid="31"/>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2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1000" fill="hold"/>
                                        <p:tgtEl>
                                          <p:spTgt spid="32"/>
                                        </p:tgtEl>
                                        <p:attrNameLst>
                                          <p:attrName>ppt_x</p:attrName>
                                        </p:attrNameLst>
                                      </p:cBhvr>
                                      <p:tavLst>
                                        <p:tav tm="0">
                                          <p:val>
                                            <p:strVal val="1+#ppt_w/2"/>
                                          </p:val>
                                        </p:tav>
                                        <p:tav tm="100000">
                                          <p:val>
                                            <p:strVal val="#ppt_x"/>
                                          </p:val>
                                        </p:tav>
                                      </p:tavLst>
                                    </p:anim>
                                    <p:anim calcmode="lin" valueType="num">
                                      <p:cBhvr additive="base">
                                        <p:cTn id="28" dur="1000" fill="hold"/>
                                        <p:tgtEl>
                                          <p:spTgt spid="32"/>
                                        </p:tgtEl>
                                        <p:attrNameLst>
                                          <p:attrName>ppt_y</p:attrName>
                                        </p:attrNameLst>
                                      </p:cBhvr>
                                      <p:tavLst>
                                        <p:tav tm="0">
                                          <p:val>
                                            <p:strVal val="0-#ppt_h/2"/>
                                          </p:val>
                                        </p:tav>
                                        <p:tav tm="100000">
                                          <p:val>
                                            <p:strVal val="#ppt_y"/>
                                          </p:val>
                                        </p:tav>
                                      </p:tavLst>
                                    </p:anim>
                                  </p:childTnLst>
                                </p:cTn>
                              </p:par>
                              <p:par>
                                <p:cTn id="29" presetID="2" presetClass="entr" presetSubtype="3" decel="100000" fill="hold" nodeType="withEffect">
                                  <p:stCondLst>
                                    <p:cond delay="25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1000" fill="hold"/>
                                        <p:tgtEl>
                                          <p:spTgt spid="33"/>
                                        </p:tgtEl>
                                        <p:attrNameLst>
                                          <p:attrName>ppt_x</p:attrName>
                                        </p:attrNameLst>
                                      </p:cBhvr>
                                      <p:tavLst>
                                        <p:tav tm="0">
                                          <p:val>
                                            <p:strVal val="1+#ppt_w/2"/>
                                          </p:val>
                                        </p:tav>
                                        <p:tav tm="100000">
                                          <p:val>
                                            <p:strVal val="#ppt_x"/>
                                          </p:val>
                                        </p:tav>
                                      </p:tavLst>
                                    </p:anim>
                                    <p:anim calcmode="lin" valueType="num">
                                      <p:cBhvr additive="base">
                                        <p:cTn id="32" dur="1000" fill="hold"/>
                                        <p:tgtEl>
                                          <p:spTgt spid="33"/>
                                        </p:tgtEl>
                                        <p:attrNameLst>
                                          <p:attrName>ppt_y</p:attrName>
                                        </p:attrNameLst>
                                      </p:cBhvr>
                                      <p:tavLst>
                                        <p:tav tm="0">
                                          <p:val>
                                            <p:strVal val="0-#ppt_h/2"/>
                                          </p:val>
                                        </p:tav>
                                        <p:tav tm="100000">
                                          <p:val>
                                            <p:strVal val="#ppt_y"/>
                                          </p:val>
                                        </p:tav>
                                      </p:tavLst>
                                    </p:anim>
                                  </p:childTnLst>
                                </p:cTn>
                              </p:par>
                              <p:par>
                                <p:cTn id="33" presetID="2" presetClass="entr" presetSubtype="3" decel="10000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1000" fill="hold"/>
                                        <p:tgtEl>
                                          <p:spTgt spid="36"/>
                                        </p:tgtEl>
                                        <p:attrNameLst>
                                          <p:attrName>ppt_x</p:attrName>
                                        </p:attrNameLst>
                                      </p:cBhvr>
                                      <p:tavLst>
                                        <p:tav tm="0">
                                          <p:val>
                                            <p:strVal val="1+#ppt_w/2"/>
                                          </p:val>
                                        </p:tav>
                                        <p:tav tm="100000">
                                          <p:val>
                                            <p:strVal val="#ppt_x"/>
                                          </p:val>
                                        </p:tav>
                                      </p:tavLst>
                                    </p:anim>
                                    <p:anim calcmode="lin" valueType="num">
                                      <p:cBhvr additive="base">
                                        <p:cTn id="36" dur="1000" fill="hold"/>
                                        <p:tgtEl>
                                          <p:spTgt spid="3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0" name="Picture Placeholder 9"/>
          <p:cNvSpPr>
            <a:spLocks noGrp="1"/>
          </p:cNvSpPr>
          <p:nvPr>
            <p:ph type="pic" sz="quarter" idx="12"/>
          </p:nvPr>
        </p:nvSpPr>
        <p:spPr>
          <a:xfrm rot="18016207">
            <a:off x="7163533" y="1817365"/>
            <a:ext cx="2427284" cy="4880895"/>
          </a:xfrm>
          <a:custGeom>
            <a:avLst/>
            <a:gdLst>
              <a:gd name="connsiteX0" fmla="*/ 0 w 2803841"/>
              <a:gd name="connsiteY0" fmla="*/ 0 h 4071084"/>
              <a:gd name="connsiteX1" fmla="*/ 2803841 w 2803841"/>
              <a:gd name="connsiteY1" fmla="*/ 0 h 4071084"/>
              <a:gd name="connsiteX2" fmla="*/ 2803841 w 2803841"/>
              <a:gd name="connsiteY2" fmla="*/ 4071084 h 4071084"/>
              <a:gd name="connsiteX3" fmla="*/ 0 w 2803841"/>
              <a:gd name="connsiteY3" fmla="*/ 4071084 h 4071084"/>
              <a:gd name="connsiteX4" fmla="*/ 0 w 2803841"/>
              <a:gd name="connsiteY4" fmla="*/ 0 h 4071084"/>
              <a:gd name="connsiteX0-1" fmla="*/ 0 w 2803841"/>
              <a:gd name="connsiteY0-2" fmla="*/ 0 h 4865132"/>
              <a:gd name="connsiteX1-3" fmla="*/ 2803841 w 2803841"/>
              <a:gd name="connsiteY1-4" fmla="*/ 0 h 4865132"/>
              <a:gd name="connsiteX2-5" fmla="*/ 2407054 w 2803841"/>
              <a:gd name="connsiteY2-6" fmla="*/ 4865132 h 4865132"/>
              <a:gd name="connsiteX3-7" fmla="*/ 0 w 2803841"/>
              <a:gd name="connsiteY3-8" fmla="*/ 4071084 h 4865132"/>
              <a:gd name="connsiteX4-9" fmla="*/ 0 w 2803841"/>
              <a:gd name="connsiteY4-10" fmla="*/ 0 h 4865132"/>
              <a:gd name="connsiteX0-11" fmla="*/ 0 w 2803841"/>
              <a:gd name="connsiteY0-12" fmla="*/ 0 h 4865132"/>
              <a:gd name="connsiteX1-13" fmla="*/ 2803841 w 2803841"/>
              <a:gd name="connsiteY1-14" fmla="*/ 0 h 4865132"/>
              <a:gd name="connsiteX2-15" fmla="*/ 2407054 w 2803841"/>
              <a:gd name="connsiteY2-16" fmla="*/ 4865132 h 4865132"/>
              <a:gd name="connsiteX3-17" fmla="*/ 40974 w 2803841"/>
              <a:gd name="connsiteY3-18" fmla="*/ 3385449 h 4865132"/>
              <a:gd name="connsiteX4-19" fmla="*/ 0 w 2803841"/>
              <a:gd name="connsiteY4-20" fmla="*/ 0 h 4865132"/>
              <a:gd name="connsiteX0-21" fmla="*/ 0 w 2803841"/>
              <a:gd name="connsiteY0-22" fmla="*/ 0 h 4865132"/>
              <a:gd name="connsiteX1-23" fmla="*/ 2803841 w 2803841"/>
              <a:gd name="connsiteY1-24" fmla="*/ 0 h 4865132"/>
              <a:gd name="connsiteX2-25" fmla="*/ 2407054 w 2803841"/>
              <a:gd name="connsiteY2-26" fmla="*/ 4865132 h 4865132"/>
              <a:gd name="connsiteX3-27" fmla="*/ 19037 w 2803841"/>
              <a:gd name="connsiteY3-28" fmla="*/ 3398253 h 4865132"/>
              <a:gd name="connsiteX4-29" fmla="*/ 0 w 2803841"/>
              <a:gd name="connsiteY4-30" fmla="*/ 0 h 4865132"/>
              <a:gd name="connsiteX0-31" fmla="*/ 0 w 2407054"/>
              <a:gd name="connsiteY0-32" fmla="*/ 0 h 4865132"/>
              <a:gd name="connsiteX1-33" fmla="*/ 2152531 w 2407054"/>
              <a:gd name="connsiteY1-34" fmla="*/ 1576749 h 4865132"/>
              <a:gd name="connsiteX2-35" fmla="*/ 2407054 w 2407054"/>
              <a:gd name="connsiteY2-36" fmla="*/ 4865132 h 4865132"/>
              <a:gd name="connsiteX3-37" fmla="*/ 19037 w 2407054"/>
              <a:gd name="connsiteY3-38" fmla="*/ 3398253 h 4865132"/>
              <a:gd name="connsiteX4-39" fmla="*/ 0 w 2407054"/>
              <a:gd name="connsiteY4-40" fmla="*/ 0 h 4865132"/>
              <a:gd name="connsiteX0-41" fmla="*/ 0 w 2428308"/>
              <a:gd name="connsiteY0-42" fmla="*/ 0 h 4863754"/>
              <a:gd name="connsiteX1-43" fmla="*/ 2173785 w 2428308"/>
              <a:gd name="connsiteY1-44" fmla="*/ 1575371 h 4863754"/>
              <a:gd name="connsiteX2-45" fmla="*/ 2428308 w 2428308"/>
              <a:gd name="connsiteY2-46" fmla="*/ 4863754 h 4863754"/>
              <a:gd name="connsiteX3-47" fmla="*/ 40291 w 2428308"/>
              <a:gd name="connsiteY3-48" fmla="*/ 3396875 h 4863754"/>
              <a:gd name="connsiteX4-49" fmla="*/ 0 w 2428308"/>
              <a:gd name="connsiteY4-50" fmla="*/ 0 h 4863754"/>
              <a:gd name="connsiteX0-51" fmla="*/ 0 w 2427284"/>
              <a:gd name="connsiteY0-52" fmla="*/ 0 h 4880895"/>
              <a:gd name="connsiteX1-53" fmla="*/ 2172761 w 2427284"/>
              <a:gd name="connsiteY1-54" fmla="*/ 1592512 h 4880895"/>
              <a:gd name="connsiteX2-55" fmla="*/ 2427284 w 2427284"/>
              <a:gd name="connsiteY2-56" fmla="*/ 4880895 h 4880895"/>
              <a:gd name="connsiteX3-57" fmla="*/ 39267 w 2427284"/>
              <a:gd name="connsiteY3-58" fmla="*/ 3414016 h 4880895"/>
              <a:gd name="connsiteX4-59" fmla="*/ 0 w 2427284"/>
              <a:gd name="connsiteY4-60" fmla="*/ 0 h 488089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27284" h="4880895">
                <a:moveTo>
                  <a:pt x="0" y="0"/>
                </a:moveTo>
                <a:lnTo>
                  <a:pt x="2172761" y="1592512"/>
                </a:lnTo>
                <a:lnTo>
                  <a:pt x="2427284" y="4880895"/>
                </a:lnTo>
                <a:lnTo>
                  <a:pt x="39267" y="3414016"/>
                </a:lnTo>
                <a:lnTo>
                  <a:pt x="0" y="0"/>
                </a:lnTo>
                <a:close/>
              </a:path>
            </a:pathLst>
          </a:custGeom>
        </p:spPr>
        <p:txBody>
          <a:bodyPr/>
          <a:lstStyle>
            <a:lvl1pPr marL="0" indent="0" algn="ctr">
              <a:buNone/>
              <a:defRPr sz="1800">
                <a:solidFill>
                  <a:schemeClr val="tx1">
                    <a:lumMod val="50000"/>
                    <a:lumOff val="50000"/>
                  </a:schemeClr>
                </a:solidFill>
              </a:defRPr>
            </a:lvl1pPr>
          </a:lstStyle>
          <a:p>
            <a:endParaRPr lang="id-ID"/>
          </a:p>
        </p:txBody>
      </p:sp>
      <p:sp>
        <p:nvSpPr>
          <p:cNvPr id="11" name="Picture Placeholder 9"/>
          <p:cNvSpPr>
            <a:spLocks noGrp="1"/>
          </p:cNvSpPr>
          <p:nvPr>
            <p:ph type="pic" sz="quarter" idx="13"/>
          </p:nvPr>
        </p:nvSpPr>
        <p:spPr>
          <a:xfrm rot="18016207">
            <a:off x="7627991" y="1219131"/>
            <a:ext cx="2427284" cy="4880895"/>
          </a:xfrm>
          <a:custGeom>
            <a:avLst/>
            <a:gdLst>
              <a:gd name="connsiteX0" fmla="*/ 0 w 2803841"/>
              <a:gd name="connsiteY0" fmla="*/ 0 h 4071084"/>
              <a:gd name="connsiteX1" fmla="*/ 2803841 w 2803841"/>
              <a:gd name="connsiteY1" fmla="*/ 0 h 4071084"/>
              <a:gd name="connsiteX2" fmla="*/ 2803841 w 2803841"/>
              <a:gd name="connsiteY2" fmla="*/ 4071084 h 4071084"/>
              <a:gd name="connsiteX3" fmla="*/ 0 w 2803841"/>
              <a:gd name="connsiteY3" fmla="*/ 4071084 h 4071084"/>
              <a:gd name="connsiteX4" fmla="*/ 0 w 2803841"/>
              <a:gd name="connsiteY4" fmla="*/ 0 h 4071084"/>
              <a:gd name="connsiteX0-1" fmla="*/ 0 w 2803841"/>
              <a:gd name="connsiteY0-2" fmla="*/ 0 h 4865132"/>
              <a:gd name="connsiteX1-3" fmla="*/ 2803841 w 2803841"/>
              <a:gd name="connsiteY1-4" fmla="*/ 0 h 4865132"/>
              <a:gd name="connsiteX2-5" fmla="*/ 2407054 w 2803841"/>
              <a:gd name="connsiteY2-6" fmla="*/ 4865132 h 4865132"/>
              <a:gd name="connsiteX3-7" fmla="*/ 0 w 2803841"/>
              <a:gd name="connsiteY3-8" fmla="*/ 4071084 h 4865132"/>
              <a:gd name="connsiteX4-9" fmla="*/ 0 w 2803841"/>
              <a:gd name="connsiteY4-10" fmla="*/ 0 h 4865132"/>
              <a:gd name="connsiteX0-11" fmla="*/ 0 w 2803841"/>
              <a:gd name="connsiteY0-12" fmla="*/ 0 h 4865132"/>
              <a:gd name="connsiteX1-13" fmla="*/ 2803841 w 2803841"/>
              <a:gd name="connsiteY1-14" fmla="*/ 0 h 4865132"/>
              <a:gd name="connsiteX2-15" fmla="*/ 2407054 w 2803841"/>
              <a:gd name="connsiteY2-16" fmla="*/ 4865132 h 4865132"/>
              <a:gd name="connsiteX3-17" fmla="*/ 40974 w 2803841"/>
              <a:gd name="connsiteY3-18" fmla="*/ 3385449 h 4865132"/>
              <a:gd name="connsiteX4-19" fmla="*/ 0 w 2803841"/>
              <a:gd name="connsiteY4-20" fmla="*/ 0 h 4865132"/>
              <a:gd name="connsiteX0-21" fmla="*/ 0 w 2803841"/>
              <a:gd name="connsiteY0-22" fmla="*/ 0 h 4865132"/>
              <a:gd name="connsiteX1-23" fmla="*/ 2803841 w 2803841"/>
              <a:gd name="connsiteY1-24" fmla="*/ 0 h 4865132"/>
              <a:gd name="connsiteX2-25" fmla="*/ 2407054 w 2803841"/>
              <a:gd name="connsiteY2-26" fmla="*/ 4865132 h 4865132"/>
              <a:gd name="connsiteX3-27" fmla="*/ 19037 w 2803841"/>
              <a:gd name="connsiteY3-28" fmla="*/ 3398253 h 4865132"/>
              <a:gd name="connsiteX4-29" fmla="*/ 0 w 2803841"/>
              <a:gd name="connsiteY4-30" fmla="*/ 0 h 4865132"/>
              <a:gd name="connsiteX0-31" fmla="*/ 0 w 2407054"/>
              <a:gd name="connsiteY0-32" fmla="*/ 0 h 4865132"/>
              <a:gd name="connsiteX1-33" fmla="*/ 2152531 w 2407054"/>
              <a:gd name="connsiteY1-34" fmla="*/ 1576749 h 4865132"/>
              <a:gd name="connsiteX2-35" fmla="*/ 2407054 w 2407054"/>
              <a:gd name="connsiteY2-36" fmla="*/ 4865132 h 4865132"/>
              <a:gd name="connsiteX3-37" fmla="*/ 19037 w 2407054"/>
              <a:gd name="connsiteY3-38" fmla="*/ 3398253 h 4865132"/>
              <a:gd name="connsiteX4-39" fmla="*/ 0 w 2407054"/>
              <a:gd name="connsiteY4-40" fmla="*/ 0 h 4865132"/>
              <a:gd name="connsiteX0-41" fmla="*/ 0 w 2428308"/>
              <a:gd name="connsiteY0-42" fmla="*/ 0 h 4863754"/>
              <a:gd name="connsiteX1-43" fmla="*/ 2173785 w 2428308"/>
              <a:gd name="connsiteY1-44" fmla="*/ 1575371 h 4863754"/>
              <a:gd name="connsiteX2-45" fmla="*/ 2428308 w 2428308"/>
              <a:gd name="connsiteY2-46" fmla="*/ 4863754 h 4863754"/>
              <a:gd name="connsiteX3-47" fmla="*/ 40291 w 2428308"/>
              <a:gd name="connsiteY3-48" fmla="*/ 3396875 h 4863754"/>
              <a:gd name="connsiteX4-49" fmla="*/ 0 w 2428308"/>
              <a:gd name="connsiteY4-50" fmla="*/ 0 h 4863754"/>
              <a:gd name="connsiteX0-51" fmla="*/ 0 w 2427284"/>
              <a:gd name="connsiteY0-52" fmla="*/ 0 h 4880895"/>
              <a:gd name="connsiteX1-53" fmla="*/ 2172761 w 2427284"/>
              <a:gd name="connsiteY1-54" fmla="*/ 1592512 h 4880895"/>
              <a:gd name="connsiteX2-55" fmla="*/ 2427284 w 2427284"/>
              <a:gd name="connsiteY2-56" fmla="*/ 4880895 h 4880895"/>
              <a:gd name="connsiteX3-57" fmla="*/ 39267 w 2427284"/>
              <a:gd name="connsiteY3-58" fmla="*/ 3414016 h 4880895"/>
              <a:gd name="connsiteX4-59" fmla="*/ 0 w 2427284"/>
              <a:gd name="connsiteY4-60" fmla="*/ 0 h 488089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27284" h="4880895">
                <a:moveTo>
                  <a:pt x="0" y="0"/>
                </a:moveTo>
                <a:lnTo>
                  <a:pt x="2172761" y="1592512"/>
                </a:lnTo>
                <a:lnTo>
                  <a:pt x="2427284" y="4880895"/>
                </a:lnTo>
                <a:lnTo>
                  <a:pt x="39267" y="3414016"/>
                </a:lnTo>
                <a:lnTo>
                  <a:pt x="0" y="0"/>
                </a:lnTo>
                <a:close/>
              </a:path>
            </a:pathLst>
          </a:custGeom>
          <a:effectLst>
            <a:outerShdw blurRad="381000" dist="38100" dir="18900000" algn="bl" rotWithShape="0">
              <a:schemeClr val="tx1">
                <a:lumMod val="85000"/>
                <a:lumOff val="15000"/>
                <a:alpha val="40000"/>
              </a:schemeClr>
            </a:outerShdw>
          </a:effectLst>
        </p:spPr>
        <p:txBody>
          <a:bodyPr/>
          <a:lstStyle>
            <a:lvl1pPr marL="0" indent="0" algn="ctr">
              <a:buNone/>
              <a:defRPr sz="1800">
                <a:solidFill>
                  <a:schemeClr val="tx1">
                    <a:lumMod val="50000"/>
                    <a:lumOff val="50000"/>
                  </a:schemeClr>
                </a:solidFill>
              </a:defRPr>
            </a:lvl1pPr>
          </a:lstStyle>
          <a:p>
            <a:endParaRPr lang="id-ID"/>
          </a:p>
        </p:txBody>
      </p:sp>
      <p:sp>
        <p:nvSpPr>
          <p:cNvPr id="12" name="Picture Placeholder 9"/>
          <p:cNvSpPr>
            <a:spLocks noGrp="1"/>
          </p:cNvSpPr>
          <p:nvPr>
            <p:ph type="pic" sz="quarter" idx="14"/>
          </p:nvPr>
        </p:nvSpPr>
        <p:spPr>
          <a:xfrm rot="18016207">
            <a:off x="7958471" y="461018"/>
            <a:ext cx="2427284" cy="4880895"/>
          </a:xfrm>
          <a:custGeom>
            <a:avLst/>
            <a:gdLst>
              <a:gd name="connsiteX0" fmla="*/ 0 w 2803841"/>
              <a:gd name="connsiteY0" fmla="*/ 0 h 4071084"/>
              <a:gd name="connsiteX1" fmla="*/ 2803841 w 2803841"/>
              <a:gd name="connsiteY1" fmla="*/ 0 h 4071084"/>
              <a:gd name="connsiteX2" fmla="*/ 2803841 w 2803841"/>
              <a:gd name="connsiteY2" fmla="*/ 4071084 h 4071084"/>
              <a:gd name="connsiteX3" fmla="*/ 0 w 2803841"/>
              <a:gd name="connsiteY3" fmla="*/ 4071084 h 4071084"/>
              <a:gd name="connsiteX4" fmla="*/ 0 w 2803841"/>
              <a:gd name="connsiteY4" fmla="*/ 0 h 4071084"/>
              <a:gd name="connsiteX0-1" fmla="*/ 0 w 2803841"/>
              <a:gd name="connsiteY0-2" fmla="*/ 0 h 4865132"/>
              <a:gd name="connsiteX1-3" fmla="*/ 2803841 w 2803841"/>
              <a:gd name="connsiteY1-4" fmla="*/ 0 h 4865132"/>
              <a:gd name="connsiteX2-5" fmla="*/ 2407054 w 2803841"/>
              <a:gd name="connsiteY2-6" fmla="*/ 4865132 h 4865132"/>
              <a:gd name="connsiteX3-7" fmla="*/ 0 w 2803841"/>
              <a:gd name="connsiteY3-8" fmla="*/ 4071084 h 4865132"/>
              <a:gd name="connsiteX4-9" fmla="*/ 0 w 2803841"/>
              <a:gd name="connsiteY4-10" fmla="*/ 0 h 4865132"/>
              <a:gd name="connsiteX0-11" fmla="*/ 0 w 2803841"/>
              <a:gd name="connsiteY0-12" fmla="*/ 0 h 4865132"/>
              <a:gd name="connsiteX1-13" fmla="*/ 2803841 w 2803841"/>
              <a:gd name="connsiteY1-14" fmla="*/ 0 h 4865132"/>
              <a:gd name="connsiteX2-15" fmla="*/ 2407054 w 2803841"/>
              <a:gd name="connsiteY2-16" fmla="*/ 4865132 h 4865132"/>
              <a:gd name="connsiteX3-17" fmla="*/ 40974 w 2803841"/>
              <a:gd name="connsiteY3-18" fmla="*/ 3385449 h 4865132"/>
              <a:gd name="connsiteX4-19" fmla="*/ 0 w 2803841"/>
              <a:gd name="connsiteY4-20" fmla="*/ 0 h 4865132"/>
              <a:gd name="connsiteX0-21" fmla="*/ 0 w 2803841"/>
              <a:gd name="connsiteY0-22" fmla="*/ 0 h 4865132"/>
              <a:gd name="connsiteX1-23" fmla="*/ 2803841 w 2803841"/>
              <a:gd name="connsiteY1-24" fmla="*/ 0 h 4865132"/>
              <a:gd name="connsiteX2-25" fmla="*/ 2407054 w 2803841"/>
              <a:gd name="connsiteY2-26" fmla="*/ 4865132 h 4865132"/>
              <a:gd name="connsiteX3-27" fmla="*/ 19037 w 2803841"/>
              <a:gd name="connsiteY3-28" fmla="*/ 3398253 h 4865132"/>
              <a:gd name="connsiteX4-29" fmla="*/ 0 w 2803841"/>
              <a:gd name="connsiteY4-30" fmla="*/ 0 h 4865132"/>
              <a:gd name="connsiteX0-31" fmla="*/ 0 w 2407054"/>
              <a:gd name="connsiteY0-32" fmla="*/ 0 h 4865132"/>
              <a:gd name="connsiteX1-33" fmla="*/ 2152531 w 2407054"/>
              <a:gd name="connsiteY1-34" fmla="*/ 1576749 h 4865132"/>
              <a:gd name="connsiteX2-35" fmla="*/ 2407054 w 2407054"/>
              <a:gd name="connsiteY2-36" fmla="*/ 4865132 h 4865132"/>
              <a:gd name="connsiteX3-37" fmla="*/ 19037 w 2407054"/>
              <a:gd name="connsiteY3-38" fmla="*/ 3398253 h 4865132"/>
              <a:gd name="connsiteX4-39" fmla="*/ 0 w 2407054"/>
              <a:gd name="connsiteY4-40" fmla="*/ 0 h 4865132"/>
              <a:gd name="connsiteX0-41" fmla="*/ 0 w 2428308"/>
              <a:gd name="connsiteY0-42" fmla="*/ 0 h 4863754"/>
              <a:gd name="connsiteX1-43" fmla="*/ 2173785 w 2428308"/>
              <a:gd name="connsiteY1-44" fmla="*/ 1575371 h 4863754"/>
              <a:gd name="connsiteX2-45" fmla="*/ 2428308 w 2428308"/>
              <a:gd name="connsiteY2-46" fmla="*/ 4863754 h 4863754"/>
              <a:gd name="connsiteX3-47" fmla="*/ 40291 w 2428308"/>
              <a:gd name="connsiteY3-48" fmla="*/ 3396875 h 4863754"/>
              <a:gd name="connsiteX4-49" fmla="*/ 0 w 2428308"/>
              <a:gd name="connsiteY4-50" fmla="*/ 0 h 4863754"/>
              <a:gd name="connsiteX0-51" fmla="*/ 0 w 2427284"/>
              <a:gd name="connsiteY0-52" fmla="*/ 0 h 4880895"/>
              <a:gd name="connsiteX1-53" fmla="*/ 2172761 w 2427284"/>
              <a:gd name="connsiteY1-54" fmla="*/ 1592512 h 4880895"/>
              <a:gd name="connsiteX2-55" fmla="*/ 2427284 w 2427284"/>
              <a:gd name="connsiteY2-56" fmla="*/ 4880895 h 4880895"/>
              <a:gd name="connsiteX3-57" fmla="*/ 39267 w 2427284"/>
              <a:gd name="connsiteY3-58" fmla="*/ 3414016 h 4880895"/>
              <a:gd name="connsiteX4-59" fmla="*/ 0 w 2427284"/>
              <a:gd name="connsiteY4-60" fmla="*/ 0 h 488089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27284" h="4880895">
                <a:moveTo>
                  <a:pt x="0" y="0"/>
                </a:moveTo>
                <a:lnTo>
                  <a:pt x="2172761" y="1592512"/>
                </a:lnTo>
                <a:lnTo>
                  <a:pt x="2427284" y="4880895"/>
                </a:lnTo>
                <a:lnTo>
                  <a:pt x="39267" y="3414016"/>
                </a:lnTo>
                <a:lnTo>
                  <a:pt x="0" y="0"/>
                </a:lnTo>
                <a:close/>
              </a:path>
            </a:pathLst>
          </a:custGeom>
          <a:effectLst>
            <a:outerShdw blurRad="381000" dist="38100" dir="18900000" algn="bl" rotWithShape="0">
              <a:schemeClr val="tx1">
                <a:lumMod val="85000"/>
                <a:lumOff val="15000"/>
                <a:alpha val="40000"/>
              </a:schemeClr>
            </a:outerShdw>
          </a:effectLst>
        </p:spPr>
        <p:txBody>
          <a:bodyPr/>
          <a:lstStyle>
            <a:lvl1pPr marL="0" indent="0" algn="ctr">
              <a:buNone/>
              <a:defRPr sz="1800">
                <a:solidFill>
                  <a:schemeClr val="tx1">
                    <a:lumMod val="50000"/>
                    <a:lumOff val="50000"/>
                  </a:schemeClr>
                </a:solidFill>
              </a:defRPr>
            </a:lvl1pPr>
          </a:lstStyle>
          <a:p>
            <a:endParaRPr lang="id-ID"/>
          </a:p>
        </p:txBody>
      </p:sp>
      <p:sp>
        <p:nvSpPr>
          <p:cNvPr id="7"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字魂59号-创粗黑" panose="00000500000000000000" pitchFamily="2" charset="-122"/>
              </a:defRPr>
            </a:lvl1pPr>
          </a:lstStyle>
          <a:p>
            <a:pPr lvl="0"/>
            <a:endParaRPr lang="id-ID" dirty="0"/>
          </a:p>
        </p:txBody>
      </p:sp>
      <p:sp>
        <p:nvSpPr>
          <p:cNvPr id="8" name="TextBox 7"/>
          <p:cNvSpPr txBox="1"/>
          <p:nvPr userDrawn="1"/>
        </p:nvSpPr>
        <p:spPr>
          <a:xfrm>
            <a:off x="1084269" y="623118"/>
            <a:ext cx="2225289" cy="307777"/>
          </a:xfrm>
          <a:prstGeom prst="rect">
            <a:avLst/>
          </a:prstGeom>
          <a:noFill/>
        </p:spPr>
        <p:txBody>
          <a:bodyPr wrap="none" rtlCol="0">
            <a:spAutoFit/>
          </a:bodyPr>
          <a:lstStyle/>
          <a:p>
            <a:pPr algn="l"/>
            <a:r>
              <a:rPr lang="en-US" sz="1400" dirty="0">
                <a:solidFill>
                  <a:schemeClr val="bg1">
                    <a:lumMod val="65000"/>
                  </a:schemeClr>
                </a:solidFill>
                <a:latin typeface="字魂59号-创粗黑" panose="00000500000000000000" pitchFamily="2" charset="-122"/>
              </a:rPr>
              <a:t>Creative title here</a:t>
            </a:r>
            <a:endParaRPr lang="id-ID" sz="1400" dirty="0">
              <a:solidFill>
                <a:schemeClr val="bg1">
                  <a:lumMod val="65000"/>
                </a:schemeClr>
              </a:solidFill>
              <a:latin typeface="字魂59号-创粗黑" panose="00000500000000000000" pitchFamily="2" charset="-122"/>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2676071" y="1173808"/>
            <a:ext cx="2955472" cy="2626788"/>
          </a:xfrm>
          <a:custGeom>
            <a:avLst/>
            <a:gdLst>
              <a:gd name="connsiteX0" fmla="*/ 57028 w 2955472"/>
              <a:gd name="connsiteY0" fmla="*/ 0 h 2626788"/>
              <a:gd name="connsiteX1" fmla="*/ 2898444 w 2955472"/>
              <a:gd name="connsiteY1" fmla="*/ 0 h 2626788"/>
              <a:gd name="connsiteX2" fmla="*/ 2955472 w 2955472"/>
              <a:gd name="connsiteY2" fmla="*/ 57028 h 2626788"/>
              <a:gd name="connsiteX3" fmla="*/ 2955472 w 2955472"/>
              <a:gd name="connsiteY3" fmla="*/ 2626788 h 2626788"/>
              <a:gd name="connsiteX4" fmla="*/ 0 w 2955472"/>
              <a:gd name="connsiteY4" fmla="*/ 2626788 h 2626788"/>
              <a:gd name="connsiteX5" fmla="*/ 0 w 2955472"/>
              <a:gd name="connsiteY5" fmla="*/ 57028 h 2626788"/>
              <a:gd name="connsiteX6" fmla="*/ 57028 w 2955472"/>
              <a:gd name="connsiteY6" fmla="*/ 0 h 262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472" h="2626788">
                <a:moveTo>
                  <a:pt x="57028" y="0"/>
                </a:moveTo>
                <a:lnTo>
                  <a:pt x="2898444" y="0"/>
                </a:lnTo>
                <a:cubicBezTo>
                  <a:pt x="2929940" y="0"/>
                  <a:pt x="2955472" y="25532"/>
                  <a:pt x="2955472" y="57028"/>
                </a:cubicBezTo>
                <a:lnTo>
                  <a:pt x="2955472" y="2626788"/>
                </a:lnTo>
                <a:lnTo>
                  <a:pt x="0" y="2626788"/>
                </a:lnTo>
                <a:lnTo>
                  <a:pt x="0" y="57028"/>
                </a:lnTo>
                <a:cubicBezTo>
                  <a:pt x="0" y="25532"/>
                  <a:pt x="25532" y="0"/>
                  <a:pt x="57028" y="0"/>
                </a:cubicBez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8" name="Picture Placeholder 7"/>
          <p:cNvSpPr>
            <a:spLocks noGrp="1"/>
          </p:cNvSpPr>
          <p:nvPr>
            <p:ph type="pic" sz="quarter" idx="11"/>
          </p:nvPr>
        </p:nvSpPr>
        <p:spPr>
          <a:xfrm>
            <a:off x="3798207" y="3444996"/>
            <a:ext cx="711200" cy="711200"/>
          </a:xfrm>
          <a:custGeom>
            <a:avLst/>
            <a:gdLst>
              <a:gd name="connsiteX0" fmla="*/ 355600 w 711200"/>
              <a:gd name="connsiteY0" fmla="*/ 0 h 711200"/>
              <a:gd name="connsiteX1" fmla="*/ 711200 w 711200"/>
              <a:gd name="connsiteY1" fmla="*/ 355600 h 711200"/>
              <a:gd name="connsiteX2" fmla="*/ 355600 w 711200"/>
              <a:gd name="connsiteY2" fmla="*/ 711200 h 711200"/>
              <a:gd name="connsiteX3" fmla="*/ 0 w 711200"/>
              <a:gd name="connsiteY3" fmla="*/ 355600 h 711200"/>
              <a:gd name="connsiteX4" fmla="*/ 355600 w 711200"/>
              <a:gd name="connsiteY4" fmla="*/ 0 h 7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00" h="711200">
                <a:moveTo>
                  <a:pt x="355600" y="0"/>
                </a:moveTo>
                <a:cubicBezTo>
                  <a:pt x="551992" y="0"/>
                  <a:pt x="711200" y="159208"/>
                  <a:pt x="711200" y="355600"/>
                </a:cubicBezTo>
                <a:cubicBezTo>
                  <a:pt x="711200" y="551992"/>
                  <a:pt x="551992" y="711200"/>
                  <a:pt x="355600" y="711200"/>
                </a:cubicBezTo>
                <a:cubicBezTo>
                  <a:pt x="159208" y="711200"/>
                  <a:pt x="0" y="551992"/>
                  <a:pt x="0" y="355600"/>
                </a:cubicBezTo>
                <a:cubicBezTo>
                  <a:pt x="0" y="159208"/>
                  <a:pt x="159208" y="0"/>
                  <a:pt x="355600" y="0"/>
                </a:cubicBezTo>
                <a:close/>
              </a:path>
            </a:pathLst>
          </a:custGeom>
          <a:effectLst>
            <a:outerShdw blurRad="254000" algn="ctr" rotWithShape="0">
              <a:schemeClr val="tx1">
                <a:lumMod val="75000"/>
                <a:lumOff val="25000"/>
                <a:alpha val="40000"/>
              </a:schemeClr>
            </a:outerShdw>
          </a:effectLst>
        </p:spPr>
        <p:txBody>
          <a:bodyPr wrap="square">
            <a:noAutofit/>
          </a:bodyPr>
          <a:lstStyle>
            <a:lvl1pPr marL="0" indent="0" algn="ctr">
              <a:buNone/>
              <a:defRPr sz="1200">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0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53" presetClass="entr" presetSubtype="16" fill="hold" grpId="0" nodeType="withEffect" nodePh="1">
                                  <p:stCondLst>
                                    <p:cond delay="2250"/>
                                  </p:stCondLst>
                                  <p:endCondLst>
                                    <p:cond evt="begin" delay="0">
                                      <p:tn val="8"/>
                                    </p:cond>
                                  </p:end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 y="0"/>
            <a:ext cx="9515475" cy="6858000"/>
          </a:xfrm>
          <a:custGeom>
            <a:avLst/>
            <a:gdLst>
              <a:gd name="connsiteX0" fmla="*/ 0 w 9515475"/>
              <a:gd name="connsiteY0" fmla="*/ 0 h 6858000"/>
              <a:gd name="connsiteX1" fmla="*/ 9515475 w 9515475"/>
              <a:gd name="connsiteY1" fmla="*/ 0 h 6858000"/>
              <a:gd name="connsiteX2" fmla="*/ 2676525 w 9515475"/>
              <a:gd name="connsiteY2" fmla="*/ 6858000 h 6858000"/>
              <a:gd name="connsiteX3" fmla="*/ 0 w 95154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515475" h="6858000">
                <a:moveTo>
                  <a:pt x="0" y="0"/>
                </a:moveTo>
                <a:lnTo>
                  <a:pt x="9515475" y="0"/>
                </a:lnTo>
                <a:lnTo>
                  <a:pt x="2676525" y="6858000"/>
                </a:lnTo>
                <a:lnTo>
                  <a:pt x="0" y="6858000"/>
                </a:ln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xfrm rot="549907">
            <a:off x="7025505" y="1984659"/>
            <a:ext cx="1321208" cy="2312307"/>
          </a:xfrm>
          <a:custGeom>
            <a:avLst/>
            <a:gdLst>
              <a:gd name="connsiteX0" fmla="*/ 0 w 1235810"/>
              <a:gd name="connsiteY0" fmla="*/ 0 h 2171712"/>
              <a:gd name="connsiteX1" fmla="*/ 1235810 w 1235810"/>
              <a:gd name="connsiteY1" fmla="*/ 0 h 2171712"/>
              <a:gd name="connsiteX2" fmla="*/ 1235810 w 1235810"/>
              <a:gd name="connsiteY2" fmla="*/ 2171712 h 2171712"/>
              <a:gd name="connsiteX3" fmla="*/ 0 w 1235810"/>
              <a:gd name="connsiteY3" fmla="*/ 2171712 h 2171712"/>
              <a:gd name="connsiteX4" fmla="*/ 0 w 1235810"/>
              <a:gd name="connsiteY4" fmla="*/ 0 h 2171712"/>
              <a:gd name="connsiteX0-1" fmla="*/ 0 w 1253859"/>
              <a:gd name="connsiteY0-2" fmla="*/ 7736 h 2179448"/>
              <a:gd name="connsiteX1-3" fmla="*/ 1253859 w 1253859"/>
              <a:gd name="connsiteY1-4" fmla="*/ 0 h 2179448"/>
              <a:gd name="connsiteX2-5" fmla="*/ 1235810 w 1253859"/>
              <a:gd name="connsiteY2-6" fmla="*/ 2179448 h 2179448"/>
              <a:gd name="connsiteX3-7" fmla="*/ 0 w 1253859"/>
              <a:gd name="connsiteY3-8" fmla="*/ 2179448 h 2179448"/>
              <a:gd name="connsiteX4-9" fmla="*/ 0 w 1253859"/>
              <a:gd name="connsiteY4-10" fmla="*/ 7736 h 2179448"/>
              <a:gd name="connsiteX0-11" fmla="*/ 0 w 1263262"/>
              <a:gd name="connsiteY0-12" fmla="*/ 9253 h 2180965"/>
              <a:gd name="connsiteX1-13" fmla="*/ 1263262 w 1263262"/>
              <a:gd name="connsiteY1-14" fmla="*/ 0 h 2180965"/>
              <a:gd name="connsiteX2-15" fmla="*/ 1235810 w 1263262"/>
              <a:gd name="connsiteY2-16" fmla="*/ 2180965 h 2180965"/>
              <a:gd name="connsiteX3-17" fmla="*/ 0 w 1263262"/>
              <a:gd name="connsiteY3-18" fmla="*/ 2180965 h 2180965"/>
              <a:gd name="connsiteX4-19" fmla="*/ 0 w 1263262"/>
              <a:gd name="connsiteY4-20" fmla="*/ 9253 h 2180965"/>
              <a:gd name="connsiteX0-21" fmla="*/ 0 w 1277368"/>
              <a:gd name="connsiteY0-22" fmla="*/ 11528 h 2183240"/>
              <a:gd name="connsiteX1-23" fmla="*/ 1277368 w 1277368"/>
              <a:gd name="connsiteY1-24" fmla="*/ 0 h 2183240"/>
              <a:gd name="connsiteX2-25" fmla="*/ 1235810 w 1277368"/>
              <a:gd name="connsiteY2-26" fmla="*/ 2183240 h 2183240"/>
              <a:gd name="connsiteX3-27" fmla="*/ 0 w 1277368"/>
              <a:gd name="connsiteY3-28" fmla="*/ 2183240 h 2183240"/>
              <a:gd name="connsiteX4-29" fmla="*/ 0 w 1277368"/>
              <a:gd name="connsiteY4-30" fmla="*/ 11528 h 2183240"/>
              <a:gd name="connsiteX0-31" fmla="*/ 0 w 1298150"/>
              <a:gd name="connsiteY0-32" fmla="*/ 11528 h 2240720"/>
              <a:gd name="connsiteX1-33" fmla="*/ 1277368 w 1298150"/>
              <a:gd name="connsiteY1-34" fmla="*/ 0 h 2240720"/>
              <a:gd name="connsiteX2-35" fmla="*/ 1298150 w 1298150"/>
              <a:gd name="connsiteY2-36" fmla="*/ 2240720 h 2240720"/>
              <a:gd name="connsiteX3-37" fmla="*/ 0 w 1298150"/>
              <a:gd name="connsiteY3-38" fmla="*/ 2183240 h 2240720"/>
              <a:gd name="connsiteX4-39" fmla="*/ 0 w 1298150"/>
              <a:gd name="connsiteY4-40" fmla="*/ 11528 h 2240720"/>
              <a:gd name="connsiteX0-41" fmla="*/ 0 w 1306495"/>
              <a:gd name="connsiteY0-42" fmla="*/ 11528 h 2292439"/>
              <a:gd name="connsiteX1-43" fmla="*/ 1277368 w 1306495"/>
              <a:gd name="connsiteY1-44" fmla="*/ 0 h 2292439"/>
              <a:gd name="connsiteX2-45" fmla="*/ 1306495 w 1306495"/>
              <a:gd name="connsiteY2-46" fmla="*/ 2292439 h 2292439"/>
              <a:gd name="connsiteX3-47" fmla="*/ 0 w 1306495"/>
              <a:gd name="connsiteY3-48" fmla="*/ 2183240 h 2292439"/>
              <a:gd name="connsiteX4-49" fmla="*/ 0 w 1306495"/>
              <a:gd name="connsiteY4-50" fmla="*/ 11528 h 2292439"/>
              <a:gd name="connsiteX0-51" fmla="*/ 12438 w 1318933"/>
              <a:gd name="connsiteY0-52" fmla="*/ 11528 h 2292439"/>
              <a:gd name="connsiteX1-53" fmla="*/ 1289806 w 1318933"/>
              <a:gd name="connsiteY1-54" fmla="*/ 0 h 2292439"/>
              <a:gd name="connsiteX2-55" fmla="*/ 1318933 w 1318933"/>
              <a:gd name="connsiteY2-56" fmla="*/ 2292439 h 2292439"/>
              <a:gd name="connsiteX3-57" fmla="*/ 0 w 1318933"/>
              <a:gd name="connsiteY3-58" fmla="*/ 2165951 h 2292439"/>
              <a:gd name="connsiteX4-59" fmla="*/ 12438 w 1318933"/>
              <a:gd name="connsiteY4-60" fmla="*/ 11528 h 2292439"/>
              <a:gd name="connsiteX0-61" fmla="*/ 24426 w 1318933"/>
              <a:gd name="connsiteY0-62" fmla="*/ 115724 h 2292439"/>
              <a:gd name="connsiteX1-63" fmla="*/ 1289806 w 1318933"/>
              <a:gd name="connsiteY1-64" fmla="*/ 0 h 2292439"/>
              <a:gd name="connsiteX2-65" fmla="*/ 1318933 w 1318933"/>
              <a:gd name="connsiteY2-66" fmla="*/ 2292439 h 2292439"/>
              <a:gd name="connsiteX3-67" fmla="*/ 0 w 1318933"/>
              <a:gd name="connsiteY3-68" fmla="*/ 2165951 h 2292439"/>
              <a:gd name="connsiteX4-69" fmla="*/ 24426 w 1318933"/>
              <a:gd name="connsiteY4-70" fmla="*/ 115724 h 2292439"/>
              <a:gd name="connsiteX0-71" fmla="*/ 27911 w 1318933"/>
              <a:gd name="connsiteY0-72" fmla="*/ 47624 h 2292439"/>
              <a:gd name="connsiteX1-73" fmla="*/ 1289806 w 1318933"/>
              <a:gd name="connsiteY1-74" fmla="*/ 0 h 2292439"/>
              <a:gd name="connsiteX2-75" fmla="*/ 1318933 w 1318933"/>
              <a:gd name="connsiteY2-76" fmla="*/ 2292439 h 2292439"/>
              <a:gd name="connsiteX3-77" fmla="*/ 0 w 1318933"/>
              <a:gd name="connsiteY3-78" fmla="*/ 2165951 h 2292439"/>
              <a:gd name="connsiteX4-79" fmla="*/ 27911 w 1318933"/>
              <a:gd name="connsiteY4-80" fmla="*/ 47624 h 2292439"/>
              <a:gd name="connsiteX0-81" fmla="*/ 24877 w 1318933"/>
              <a:gd name="connsiteY0-82" fmla="*/ 28817 h 2292439"/>
              <a:gd name="connsiteX1-83" fmla="*/ 1289806 w 1318933"/>
              <a:gd name="connsiteY1-84" fmla="*/ 0 h 2292439"/>
              <a:gd name="connsiteX2-85" fmla="*/ 1318933 w 1318933"/>
              <a:gd name="connsiteY2-86" fmla="*/ 2292439 h 2292439"/>
              <a:gd name="connsiteX3-87" fmla="*/ 0 w 1318933"/>
              <a:gd name="connsiteY3-88" fmla="*/ 2165951 h 2292439"/>
              <a:gd name="connsiteX4-89" fmla="*/ 24877 w 1318933"/>
              <a:gd name="connsiteY4-90" fmla="*/ 28817 h 2292439"/>
              <a:gd name="connsiteX0-91" fmla="*/ 0 w 1321208"/>
              <a:gd name="connsiteY0-92" fmla="*/ 0 h 2312307"/>
              <a:gd name="connsiteX1-93" fmla="*/ 1292081 w 1321208"/>
              <a:gd name="connsiteY1-94" fmla="*/ 19868 h 2312307"/>
              <a:gd name="connsiteX2-95" fmla="*/ 1321208 w 1321208"/>
              <a:gd name="connsiteY2-96" fmla="*/ 2312307 h 2312307"/>
              <a:gd name="connsiteX3-97" fmla="*/ 2275 w 1321208"/>
              <a:gd name="connsiteY3-98" fmla="*/ 2185819 h 2312307"/>
              <a:gd name="connsiteX4-99" fmla="*/ 0 w 1321208"/>
              <a:gd name="connsiteY4-100" fmla="*/ 0 h 23123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21208" h="2312307">
                <a:moveTo>
                  <a:pt x="0" y="0"/>
                </a:moveTo>
                <a:lnTo>
                  <a:pt x="1292081" y="19868"/>
                </a:lnTo>
                <a:lnTo>
                  <a:pt x="1321208" y="2312307"/>
                </a:lnTo>
                <a:lnTo>
                  <a:pt x="2275" y="2185819"/>
                </a:lnTo>
                <a:cubicBezTo>
                  <a:pt x="1517" y="1457213"/>
                  <a:pt x="758" y="728606"/>
                  <a:pt x="0" y="0"/>
                </a:cubicBezTo>
                <a:close/>
              </a:path>
            </a:pathLst>
          </a:custGeom>
          <a:solidFill>
            <a:schemeClr val="bg1">
              <a:lumMod val="85000"/>
            </a:schemeClr>
          </a:solidFill>
          <a:scene3d>
            <a:camera prst="isometricOffAxis1Right"/>
            <a:lightRig rig="threePt" dir="t"/>
          </a:scene3d>
        </p:spPr>
        <p:txBody>
          <a:bodyPr/>
          <a:lstStyle>
            <a:lvl1pPr marL="0" indent="0" algn="ctr">
              <a:buNone/>
              <a:defRPr sz="1200"/>
            </a:lvl1pPr>
          </a:lstStyle>
          <a:p>
            <a:endParaRPr lang="id-ID"/>
          </a:p>
        </p:txBody>
      </p:sp>
      <p:sp>
        <p:nvSpPr>
          <p:cNvPr id="5"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字魂59号-创粗黑" panose="00000500000000000000" pitchFamily="2" charset="-122"/>
              </a:defRPr>
            </a:lvl1pPr>
          </a:lstStyle>
          <a:p>
            <a:pPr lvl="0"/>
            <a:endParaRPr lang="id-ID" dirty="0"/>
          </a:p>
        </p:txBody>
      </p:sp>
      <p:sp>
        <p:nvSpPr>
          <p:cNvPr id="6" name="TextBox 5"/>
          <p:cNvSpPr txBox="1"/>
          <p:nvPr userDrawn="1"/>
        </p:nvSpPr>
        <p:spPr>
          <a:xfrm>
            <a:off x="1084269" y="623118"/>
            <a:ext cx="2225289" cy="307777"/>
          </a:xfrm>
          <a:prstGeom prst="rect">
            <a:avLst/>
          </a:prstGeom>
          <a:noFill/>
        </p:spPr>
        <p:txBody>
          <a:bodyPr wrap="none" rtlCol="0">
            <a:spAutoFit/>
          </a:bodyPr>
          <a:lstStyle/>
          <a:p>
            <a:pPr algn="l"/>
            <a:r>
              <a:rPr lang="en-US" sz="1400" dirty="0">
                <a:solidFill>
                  <a:schemeClr val="bg1">
                    <a:lumMod val="65000"/>
                  </a:schemeClr>
                </a:solidFill>
                <a:latin typeface="字魂59号-创粗黑" panose="00000500000000000000" pitchFamily="2" charset="-122"/>
              </a:rPr>
              <a:t>Creative title here</a:t>
            </a:r>
            <a:endParaRPr lang="id-ID" sz="1400" dirty="0">
              <a:solidFill>
                <a:schemeClr val="bg1">
                  <a:lumMod val="65000"/>
                </a:schemeClr>
              </a:solidFill>
              <a:latin typeface="字魂59号-创粗黑" panose="00000500000000000000" pitchFamily="2" charset="-122"/>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20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0-#ppt_w/2"/>
                          </p:val>
                        </p:tav>
                        <p:tav tm="100000">
                          <p:val>
                            <p:strVal val="#ppt_x"/>
                          </p:val>
                        </p:tav>
                      </p:tavLst>
                    </p:anim>
                    <p:anim calcmode="lin" valueType="num">
                      <p:cBhvr additive="base">
                        <p:cTn dur="750" fill="hold"/>
                        <p:tgtEl>
                          <p:spTgt spid="5"/>
                        </p:tgtEl>
                        <p:attrNameLst>
                          <p:attrName>ppt_y</p:attrName>
                        </p:attrNameLst>
                      </p:cBhvr>
                      <p:tavLst>
                        <p:tav tm="0">
                          <p:val>
                            <p:strVal val="#ppt_y"/>
                          </p:val>
                        </p:tav>
                        <p:tav tm="100000">
                          <p:val>
                            <p:strVal val="#ppt_y"/>
                          </p:val>
                        </p:tav>
                      </p:tavLst>
                    </p:anim>
                  </p:childTnLst>
                </p:cTn>
              </p:par>
            </p:tnLst>
          </p:tmpl>
        </p:tmplLst>
      </p:bldP>
      <p:bldP spid="6"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rot="2654530">
            <a:off x="7734883" y="1161673"/>
            <a:ext cx="2927444" cy="5411096"/>
          </a:xfrm>
          <a:custGeom>
            <a:avLst/>
            <a:gdLst>
              <a:gd name="connsiteX0" fmla="*/ 0 w 2398712"/>
              <a:gd name="connsiteY0" fmla="*/ 0 h 4362450"/>
              <a:gd name="connsiteX1" fmla="*/ 2398712 w 2398712"/>
              <a:gd name="connsiteY1" fmla="*/ 0 h 4362450"/>
              <a:gd name="connsiteX2" fmla="*/ 2398712 w 2398712"/>
              <a:gd name="connsiteY2" fmla="*/ 4362450 h 4362450"/>
              <a:gd name="connsiteX3" fmla="*/ 0 w 2398712"/>
              <a:gd name="connsiteY3" fmla="*/ 4362450 h 4362450"/>
              <a:gd name="connsiteX4" fmla="*/ 0 w 2398712"/>
              <a:gd name="connsiteY4" fmla="*/ 0 h 4362450"/>
              <a:gd name="connsiteX0-1" fmla="*/ 0 w 2485639"/>
              <a:gd name="connsiteY0-2" fmla="*/ 0 h 4410750"/>
              <a:gd name="connsiteX1-3" fmla="*/ 2485639 w 2485639"/>
              <a:gd name="connsiteY1-4" fmla="*/ 48300 h 4410750"/>
              <a:gd name="connsiteX2-5" fmla="*/ 2485639 w 2485639"/>
              <a:gd name="connsiteY2-6" fmla="*/ 4410750 h 4410750"/>
              <a:gd name="connsiteX3-7" fmla="*/ 86927 w 2485639"/>
              <a:gd name="connsiteY3-8" fmla="*/ 4410750 h 4410750"/>
              <a:gd name="connsiteX4-9" fmla="*/ 0 w 2485639"/>
              <a:gd name="connsiteY4-10" fmla="*/ 0 h 4410750"/>
              <a:gd name="connsiteX0-11" fmla="*/ 0 w 2451521"/>
              <a:gd name="connsiteY0-12" fmla="*/ 0 h 4443978"/>
              <a:gd name="connsiteX1-13" fmla="*/ 2451521 w 2451521"/>
              <a:gd name="connsiteY1-14" fmla="*/ 81528 h 4443978"/>
              <a:gd name="connsiteX2-15" fmla="*/ 2451521 w 2451521"/>
              <a:gd name="connsiteY2-16" fmla="*/ 4443978 h 4443978"/>
              <a:gd name="connsiteX3-17" fmla="*/ 52809 w 2451521"/>
              <a:gd name="connsiteY3-18" fmla="*/ 4443978 h 4443978"/>
              <a:gd name="connsiteX4-19" fmla="*/ 0 w 2451521"/>
              <a:gd name="connsiteY4-20" fmla="*/ 0 h 4443978"/>
              <a:gd name="connsiteX0-21" fmla="*/ 0 w 2444163"/>
              <a:gd name="connsiteY0-22" fmla="*/ 0 h 4491031"/>
              <a:gd name="connsiteX1-23" fmla="*/ 2444163 w 2444163"/>
              <a:gd name="connsiteY1-24" fmla="*/ 128581 h 4491031"/>
              <a:gd name="connsiteX2-25" fmla="*/ 2444163 w 2444163"/>
              <a:gd name="connsiteY2-26" fmla="*/ 4491031 h 4491031"/>
              <a:gd name="connsiteX3-27" fmla="*/ 45451 w 2444163"/>
              <a:gd name="connsiteY3-28" fmla="*/ 4491031 h 4491031"/>
              <a:gd name="connsiteX4-29" fmla="*/ 0 w 2444163"/>
              <a:gd name="connsiteY4-30" fmla="*/ 0 h 4491031"/>
              <a:gd name="connsiteX0-31" fmla="*/ 0 w 2476856"/>
              <a:gd name="connsiteY0-32" fmla="*/ 0 h 4565557"/>
              <a:gd name="connsiteX1-33" fmla="*/ 2476856 w 2476856"/>
              <a:gd name="connsiteY1-34" fmla="*/ 203107 h 4565557"/>
              <a:gd name="connsiteX2-35" fmla="*/ 2476856 w 2476856"/>
              <a:gd name="connsiteY2-36" fmla="*/ 4565557 h 4565557"/>
              <a:gd name="connsiteX3-37" fmla="*/ 78144 w 2476856"/>
              <a:gd name="connsiteY3-38" fmla="*/ 4565557 h 4565557"/>
              <a:gd name="connsiteX4-39" fmla="*/ 0 w 2476856"/>
              <a:gd name="connsiteY4-40" fmla="*/ 0 h 4565557"/>
              <a:gd name="connsiteX0-41" fmla="*/ 0 w 2436983"/>
              <a:gd name="connsiteY0-42" fmla="*/ 0 h 4524615"/>
              <a:gd name="connsiteX1-43" fmla="*/ 2436983 w 2436983"/>
              <a:gd name="connsiteY1-44" fmla="*/ 162165 h 4524615"/>
              <a:gd name="connsiteX2-45" fmla="*/ 2436983 w 2436983"/>
              <a:gd name="connsiteY2-46" fmla="*/ 4524615 h 4524615"/>
              <a:gd name="connsiteX3-47" fmla="*/ 38271 w 2436983"/>
              <a:gd name="connsiteY3-48" fmla="*/ 4524615 h 4524615"/>
              <a:gd name="connsiteX4-49" fmla="*/ 0 w 2436983"/>
              <a:gd name="connsiteY4-50" fmla="*/ 0 h 4524615"/>
              <a:gd name="connsiteX0-51" fmla="*/ 0 w 2430694"/>
              <a:gd name="connsiteY0-52" fmla="*/ 0 h 4490853"/>
              <a:gd name="connsiteX1-53" fmla="*/ 2430694 w 2430694"/>
              <a:gd name="connsiteY1-54" fmla="*/ 128403 h 4490853"/>
              <a:gd name="connsiteX2-55" fmla="*/ 2430694 w 2430694"/>
              <a:gd name="connsiteY2-56" fmla="*/ 4490853 h 4490853"/>
              <a:gd name="connsiteX3-57" fmla="*/ 31982 w 2430694"/>
              <a:gd name="connsiteY3-58" fmla="*/ 4490853 h 4490853"/>
              <a:gd name="connsiteX4-59" fmla="*/ 0 w 2430694"/>
              <a:gd name="connsiteY4-60" fmla="*/ 0 h 4490853"/>
              <a:gd name="connsiteX0-61" fmla="*/ 0 w 2465169"/>
              <a:gd name="connsiteY0-62" fmla="*/ 0 h 4490853"/>
              <a:gd name="connsiteX1-63" fmla="*/ 2465169 w 2465169"/>
              <a:gd name="connsiteY1-64" fmla="*/ 68237 h 4490853"/>
              <a:gd name="connsiteX2-65" fmla="*/ 2430694 w 2465169"/>
              <a:gd name="connsiteY2-66" fmla="*/ 4490853 h 4490853"/>
              <a:gd name="connsiteX3-67" fmla="*/ 31982 w 2465169"/>
              <a:gd name="connsiteY3-68" fmla="*/ 4490853 h 4490853"/>
              <a:gd name="connsiteX4-69" fmla="*/ 0 w 2465169"/>
              <a:gd name="connsiteY4-70" fmla="*/ 0 h 4490853"/>
              <a:gd name="connsiteX0-71" fmla="*/ 0 w 2533228"/>
              <a:gd name="connsiteY0-72" fmla="*/ 0 h 4490853"/>
              <a:gd name="connsiteX1-73" fmla="*/ 2533228 w 2533228"/>
              <a:gd name="connsiteY1-74" fmla="*/ 15251 h 4490853"/>
              <a:gd name="connsiteX2-75" fmla="*/ 2430694 w 2533228"/>
              <a:gd name="connsiteY2-76" fmla="*/ 4490853 h 4490853"/>
              <a:gd name="connsiteX3-77" fmla="*/ 31982 w 2533228"/>
              <a:gd name="connsiteY3-78" fmla="*/ 4490853 h 4490853"/>
              <a:gd name="connsiteX4-79" fmla="*/ 0 w 2533228"/>
              <a:gd name="connsiteY4-80" fmla="*/ 0 h 4490853"/>
              <a:gd name="connsiteX0-81" fmla="*/ 0 w 2682102"/>
              <a:gd name="connsiteY0-82" fmla="*/ 36666 h 4527519"/>
              <a:gd name="connsiteX1-83" fmla="*/ 2682102 w 2682102"/>
              <a:gd name="connsiteY1-84" fmla="*/ 0 h 4527519"/>
              <a:gd name="connsiteX2-85" fmla="*/ 2430694 w 2682102"/>
              <a:gd name="connsiteY2-86" fmla="*/ 4527519 h 4527519"/>
              <a:gd name="connsiteX3-87" fmla="*/ 31982 w 2682102"/>
              <a:gd name="connsiteY3-88" fmla="*/ 4527519 h 4527519"/>
              <a:gd name="connsiteX4-89" fmla="*/ 0 w 2682102"/>
              <a:gd name="connsiteY4-90" fmla="*/ 36666 h 4527519"/>
              <a:gd name="connsiteX0-91" fmla="*/ 0 w 2743337"/>
              <a:gd name="connsiteY0-92" fmla="*/ 83007 h 4573860"/>
              <a:gd name="connsiteX1-93" fmla="*/ 2743337 w 2743337"/>
              <a:gd name="connsiteY1-94" fmla="*/ 0 h 4573860"/>
              <a:gd name="connsiteX2-95" fmla="*/ 2430694 w 2743337"/>
              <a:gd name="connsiteY2-96" fmla="*/ 4573860 h 4573860"/>
              <a:gd name="connsiteX3-97" fmla="*/ 31982 w 2743337"/>
              <a:gd name="connsiteY3-98" fmla="*/ 4573860 h 4573860"/>
              <a:gd name="connsiteX4-99" fmla="*/ 0 w 2743337"/>
              <a:gd name="connsiteY4-100" fmla="*/ 83007 h 4573860"/>
              <a:gd name="connsiteX0-101" fmla="*/ 0 w 2742624"/>
              <a:gd name="connsiteY0-102" fmla="*/ 29130 h 4519983"/>
              <a:gd name="connsiteX1-103" fmla="*/ 2742624 w 2742624"/>
              <a:gd name="connsiteY1-104" fmla="*/ 0 h 4519983"/>
              <a:gd name="connsiteX2-105" fmla="*/ 2430694 w 2742624"/>
              <a:gd name="connsiteY2-106" fmla="*/ 4519983 h 4519983"/>
              <a:gd name="connsiteX3-107" fmla="*/ 31982 w 2742624"/>
              <a:gd name="connsiteY3-108" fmla="*/ 4519983 h 4519983"/>
              <a:gd name="connsiteX4-109" fmla="*/ 0 w 2742624"/>
              <a:gd name="connsiteY4-110" fmla="*/ 29130 h 4519983"/>
              <a:gd name="connsiteX0-111" fmla="*/ 0 w 2789143"/>
              <a:gd name="connsiteY0-112" fmla="*/ 0 h 4538619"/>
              <a:gd name="connsiteX1-113" fmla="*/ 2789143 w 2789143"/>
              <a:gd name="connsiteY1-114" fmla="*/ 18636 h 4538619"/>
              <a:gd name="connsiteX2-115" fmla="*/ 2477213 w 2789143"/>
              <a:gd name="connsiteY2-116" fmla="*/ 4538619 h 4538619"/>
              <a:gd name="connsiteX3-117" fmla="*/ 78501 w 2789143"/>
              <a:gd name="connsiteY3-118" fmla="*/ 4538619 h 4538619"/>
              <a:gd name="connsiteX4-119" fmla="*/ 0 w 2789143"/>
              <a:gd name="connsiteY4-120" fmla="*/ 0 h 4538619"/>
              <a:gd name="connsiteX0-121" fmla="*/ 0 w 2768136"/>
              <a:gd name="connsiteY0-122" fmla="*/ 0 h 4598963"/>
              <a:gd name="connsiteX1-123" fmla="*/ 2768136 w 2768136"/>
              <a:gd name="connsiteY1-124" fmla="*/ 78980 h 4598963"/>
              <a:gd name="connsiteX2-125" fmla="*/ 2456206 w 2768136"/>
              <a:gd name="connsiteY2-126" fmla="*/ 4598963 h 4598963"/>
              <a:gd name="connsiteX3-127" fmla="*/ 57494 w 2768136"/>
              <a:gd name="connsiteY3-128" fmla="*/ 4598963 h 4598963"/>
              <a:gd name="connsiteX4-129" fmla="*/ 0 w 2768136"/>
              <a:gd name="connsiteY4-130" fmla="*/ 0 h 4598963"/>
              <a:gd name="connsiteX0-131" fmla="*/ 0 w 2795431"/>
              <a:gd name="connsiteY0-132" fmla="*/ 0 h 4572381"/>
              <a:gd name="connsiteX1-133" fmla="*/ 2795431 w 2795431"/>
              <a:gd name="connsiteY1-134" fmla="*/ 52398 h 4572381"/>
              <a:gd name="connsiteX2-135" fmla="*/ 2483501 w 2795431"/>
              <a:gd name="connsiteY2-136" fmla="*/ 4572381 h 4572381"/>
              <a:gd name="connsiteX3-137" fmla="*/ 84789 w 2795431"/>
              <a:gd name="connsiteY3-138" fmla="*/ 4572381 h 4572381"/>
              <a:gd name="connsiteX4-139" fmla="*/ 0 w 2795431"/>
              <a:gd name="connsiteY4-140" fmla="*/ 0 h 4572381"/>
              <a:gd name="connsiteX0-141" fmla="*/ 0 w 2815189"/>
              <a:gd name="connsiteY0-142" fmla="*/ 0 h 4606322"/>
              <a:gd name="connsiteX1-143" fmla="*/ 2815189 w 2815189"/>
              <a:gd name="connsiteY1-144" fmla="*/ 86339 h 4606322"/>
              <a:gd name="connsiteX2-145" fmla="*/ 2503259 w 2815189"/>
              <a:gd name="connsiteY2-146" fmla="*/ 4606322 h 4606322"/>
              <a:gd name="connsiteX3-147" fmla="*/ 104547 w 2815189"/>
              <a:gd name="connsiteY3-148" fmla="*/ 4606322 h 4606322"/>
              <a:gd name="connsiteX4-149" fmla="*/ 0 w 2815189"/>
              <a:gd name="connsiteY4-150" fmla="*/ 0 h 4606322"/>
              <a:gd name="connsiteX0-151" fmla="*/ 0 w 2808543"/>
              <a:gd name="connsiteY0-152" fmla="*/ 0 h 4606322"/>
              <a:gd name="connsiteX1-153" fmla="*/ 2808543 w 2808543"/>
              <a:gd name="connsiteY1-154" fmla="*/ 79515 h 4606322"/>
              <a:gd name="connsiteX2-155" fmla="*/ 2503259 w 2808543"/>
              <a:gd name="connsiteY2-156" fmla="*/ 4606322 h 4606322"/>
              <a:gd name="connsiteX3-157" fmla="*/ 104547 w 2808543"/>
              <a:gd name="connsiteY3-158" fmla="*/ 4606322 h 4606322"/>
              <a:gd name="connsiteX4-159" fmla="*/ 0 w 2808543"/>
              <a:gd name="connsiteY4-160" fmla="*/ 0 h 4606322"/>
              <a:gd name="connsiteX0-161" fmla="*/ 0 w 2808543"/>
              <a:gd name="connsiteY0-162" fmla="*/ 0 h 5305830"/>
              <a:gd name="connsiteX1-163" fmla="*/ 2808543 w 2808543"/>
              <a:gd name="connsiteY1-164" fmla="*/ 79515 h 5305830"/>
              <a:gd name="connsiteX2-165" fmla="*/ 2503259 w 2808543"/>
              <a:gd name="connsiteY2-166" fmla="*/ 4606322 h 5305830"/>
              <a:gd name="connsiteX3-167" fmla="*/ 27937 w 2808543"/>
              <a:gd name="connsiteY3-168" fmla="*/ 5305830 h 5305830"/>
              <a:gd name="connsiteX4-169" fmla="*/ 0 w 2808543"/>
              <a:gd name="connsiteY4-170" fmla="*/ 0 h 5305830"/>
              <a:gd name="connsiteX0-171" fmla="*/ 73170 w 2881713"/>
              <a:gd name="connsiteY0-172" fmla="*/ 0 h 5311228"/>
              <a:gd name="connsiteX1-173" fmla="*/ 2881713 w 2881713"/>
              <a:gd name="connsiteY1-174" fmla="*/ 79515 h 5311228"/>
              <a:gd name="connsiteX2-175" fmla="*/ 2576429 w 2881713"/>
              <a:gd name="connsiteY2-176" fmla="*/ 4606322 h 5311228"/>
              <a:gd name="connsiteX3-177" fmla="*/ 0 w 2881713"/>
              <a:gd name="connsiteY3-178" fmla="*/ 5311228 h 5311228"/>
              <a:gd name="connsiteX4-179" fmla="*/ 73170 w 2881713"/>
              <a:gd name="connsiteY4-180" fmla="*/ 0 h 5311228"/>
              <a:gd name="connsiteX0-181" fmla="*/ 100465 w 2909008"/>
              <a:gd name="connsiteY0-182" fmla="*/ 0 h 5337810"/>
              <a:gd name="connsiteX1-183" fmla="*/ 2909008 w 2909008"/>
              <a:gd name="connsiteY1-184" fmla="*/ 79515 h 5337810"/>
              <a:gd name="connsiteX2-185" fmla="*/ 2603724 w 2909008"/>
              <a:gd name="connsiteY2-186" fmla="*/ 4606322 h 5337810"/>
              <a:gd name="connsiteX3-187" fmla="*/ 0 w 2909008"/>
              <a:gd name="connsiteY3-188" fmla="*/ 5337810 h 5337810"/>
              <a:gd name="connsiteX4-189" fmla="*/ 100465 w 2909008"/>
              <a:gd name="connsiteY4-190" fmla="*/ 0 h 5337810"/>
              <a:gd name="connsiteX0-191" fmla="*/ 100465 w 2909008"/>
              <a:gd name="connsiteY0-192" fmla="*/ 0 h 5337810"/>
              <a:gd name="connsiteX1-193" fmla="*/ 2909008 w 2909008"/>
              <a:gd name="connsiteY1-194" fmla="*/ 79515 h 5337810"/>
              <a:gd name="connsiteX2-195" fmla="*/ 2783331 w 2909008"/>
              <a:gd name="connsiteY2-196" fmla="*/ 4777092 h 5337810"/>
              <a:gd name="connsiteX3-197" fmla="*/ 0 w 2909008"/>
              <a:gd name="connsiteY3-198" fmla="*/ 5337810 h 5337810"/>
              <a:gd name="connsiteX4-199" fmla="*/ 100465 w 2909008"/>
              <a:gd name="connsiteY4-200" fmla="*/ 0 h 5337810"/>
              <a:gd name="connsiteX0-201" fmla="*/ 100465 w 3135722"/>
              <a:gd name="connsiteY0-202" fmla="*/ 0 h 5337810"/>
              <a:gd name="connsiteX1-203" fmla="*/ 2909008 w 3135722"/>
              <a:gd name="connsiteY1-204" fmla="*/ 79515 h 5337810"/>
              <a:gd name="connsiteX2-205" fmla="*/ 3135722 w 3135722"/>
              <a:gd name="connsiteY2-206" fmla="*/ 5125278 h 5337810"/>
              <a:gd name="connsiteX3-207" fmla="*/ 0 w 3135722"/>
              <a:gd name="connsiteY3-208" fmla="*/ 5337810 h 5337810"/>
              <a:gd name="connsiteX4-209" fmla="*/ 100465 w 3135722"/>
              <a:gd name="connsiteY4-210" fmla="*/ 0 h 5337810"/>
              <a:gd name="connsiteX0-211" fmla="*/ 100465 w 3052412"/>
              <a:gd name="connsiteY0-212" fmla="*/ 0 h 5337810"/>
              <a:gd name="connsiteX1-213" fmla="*/ 2909008 w 3052412"/>
              <a:gd name="connsiteY1-214" fmla="*/ 79515 h 5337810"/>
              <a:gd name="connsiteX2-215" fmla="*/ 3052412 w 3052412"/>
              <a:gd name="connsiteY2-216" fmla="*/ 5312778 h 5337810"/>
              <a:gd name="connsiteX3-217" fmla="*/ 0 w 3052412"/>
              <a:gd name="connsiteY3-218" fmla="*/ 5337810 h 5337810"/>
              <a:gd name="connsiteX4-219" fmla="*/ 100465 w 3052412"/>
              <a:gd name="connsiteY4-220" fmla="*/ 0 h 5337810"/>
              <a:gd name="connsiteX0-221" fmla="*/ 100465 w 2932436"/>
              <a:gd name="connsiteY0-222" fmla="*/ 0 h 5337810"/>
              <a:gd name="connsiteX1-223" fmla="*/ 2909008 w 2932436"/>
              <a:gd name="connsiteY1-224" fmla="*/ 79515 h 5337810"/>
              <a:gd name="connsiteX2-225" fmla="*/ 2932436 w 2932436"/>
              <a:gd name="connsiteY2-226" fmla="*/ 5216890 h 5337810"/>
              <a:gd name="connsiteX3-227" fmla="*/ 0 w 2932436"/>
              <a:gd name="connsiteY3-228" fmla="*/ 5337810 h 5337810"/>
              <a:gd name="connsiteX4-229" fmla="*/ 100465 w 2932436"/>
              <a:gd name="connsiteY4-230" fmla="*/ 0 h 5337810"/>
              <a:gd name="connsiteX0-231" fmla="*/ 100465 w 2909008"/>
              <a:gd name="connsiteY0-232" fmla="*/ 0 h 5337810"/>
              <a:gd name="connsiteX1-233" fmla="*/ 2909008 w 2909008"/>
              <a:gd name="connsiteY1-234" fmla="*/ 79515 h 5337810"/>
              <a:gd name="connsiteX2-235" fmla="*/ 2850374 w 2909008"/>
              <a:gd name="connsiteY2-236" fmla="*/ 5310105 h 5337810"/>
              <a:gd name="connsiteX3-237" fmla="*/ 0 w 2909008"/>
              <a:gd name="connsiteY3-238" fmla="*/ 5337810 h 5337810"/>
              <a:gd name="connsiteX4-239" fmla="*/ 100465 w 2909008"/>
              <a:gd name="connsiteY4-240" fmla="*/ 0 h 5337810"/>
              <a:gd name="connsiteX0-241" fmla="*/ 100465 w 2909008"/>
              <a:gd name="connsiteY0-242" fmla="*/ 0 h 5356623"/>
              <a:gd name="connsiteX1-243" fmla="*/ 2909008 w 2909008"/>
              <a:gd name="connsiteY1-244" fmla="*/ 79515 h 5356623"/>
              <a:gd name="connsiteX2-245" fmla="*/ 2802608 w 2909008"/>
              <a:gd name="connsiteY2-246" fmla="*/ 5356623 h 5356623"/>
              <a:gd name="connsiteX3-247" fmla="*/ 0 w 2909008"/>
              <a:gd name="connsiteY3-248" fmla="*/ 5337810 h 5356623"/>
              <a:gd name="connsiteX4-249" fmla="*/ 100465 w 2909008"/>
              <a:gd name="connsiteY4-250" fmla="*/ 0 h 5356623"/>
              <a:gd name="connsiteX0-251" fmla="*/ 100465 w 2909008"/>
              <a:gd name="connsiteY0-252" fmla="*/ 0 h 5343688"/>
              <a:gd name="connsiteX1-253" fmla="*/ 2909008 w 2909008"/>
              <a:gd name="connsiteY1-254" fmla="*/ 79515 h 5343688"/>
              <a:gd name="connsiteX2-255" fmla="*/ 2843194 w 2909008"/>
              <a:gd name="connsiteY2-256" fmla="*/ 5343688 h 5343688"/>
              <a:gd name="connsiteX3-257" fmla="*/ 0 w 2909008"/>
              <a:gd name="connsiteY3-258" fmla="*/ 5337810 h 5343688"/>
              <a:gd name="connsiteX4-259" fmla="*/ 100465 w 2909008"/>
              <a:gd name="connsiteY4-260" fmla="*/ 0 h 5343688"/>
              <a:gd name="connsiteX0-261" fmla="*/ 100465 w 2909008"/>
              <a:gd name="connsiteY0-262" fmla="*/ 0 h 5363625"/>
              <a:gd name="connsiteX1-263" fmla="*/ 2909008 w 2909008"/>
              <a:gd name="connsiteY1-264" fmla="*/ 79515 h 5363625"/>
              <a:gd name="connsiteX2-265" fmla="*/ 2822723 w 2909008"/>
              <a:gd name="connsiteY2-266" fmla="*/ 5363625 h 5363625"/>
              <a:gd name="connsiteX3-267" fmla="*/ 0 w 2909008"/>
              <a:gd name="connsiteY3-268" fmla="*/ 5337810 h 5363625"/>
              <a:gd name="connsiteX4-269" fmla="*/ 100465 w 2909008"/>
              <a:gd name="connsiteY4-270" fmla="*/ 0 h 5363625"/>
              <a:gd name="connsiteX0-271" fmla="*/ 100465 w 2909008"/>
              <a:gd name="connsiteY0-272" fmla="*/ 0 h 5383919"/>
              <a:gd name="connsiteX1-273" fmla="*/ 2909008 w 2909008"/>
              <a:gd name="connsiteY1-274" fmla="*/ 79515 h 5383919"/>
              <a:gd name="connsiteX2-275" fmla="*/ 2829191 w 2909008"/>
              <a:gd name="connsiteY2-276" fmla="*/ 5383919 h 5383919"/>
              <a:gd name="connsiteX3-277" fmla="*/ 0 w 2909008"/>
              <a:gd name="connsiteY3-278" fmla="*/ 5337810 h 5383919"/>
              <a:gd name="connsiteX4-279" fmla="*/ 100465 w 2909008"/>
              <a:gd name="connsiteY4-280" fmla="*/ 0 h 5383919"/>
              <a:gd name="connsiteX0-281" fmla="*/ 100465 w 2927206"/>
              <a:gd name="connsiteY0-282" fmla="*/ 0 h 5383919"/>
              <a:gd name="connsiteX1-283" fmla="*/ 2927206 w 2927206"/>
              <a:gd name="connsiteY1-284" fmla="*/ 61793 h 5383919"/>
              <a:gd name="connsiteX2-285" fmla="*/ 2829191 w 2927206"/>
              <a:gd name="connsiteY2-286" fmla="*/ 5383919 h 5383919"/>
              <a:gd name="connsiteX3-287" fmla="*/ 0 w 2927206"/>
              <a:gd name="connsiteY3-288" fmla="*/ 5337810 h 5383919"/>
              <a:gd name="connsiteX4-289" fmla="*/ 100465 w 2927206"/>
              <a:gd name="connsiteY4-290" fmla="*/ 0 h 5383919"/>
              <a:gd name="connsiteX0-291" fmla="*/ 100465 w 2927444"/>
              <a:gd name="connsiteY0-292" fmla="*/ 0 h 5383919"/>
              <a:gd name="connsiteX1-293" fmla="*/ 2927444 w 2927444"/>
              <a:gd name="connsiteY1-294" fmla="*/ 43834 h 5383919"/>
              <a:gd name="connsiteX2-295" fmla="*/ 2829191 w 2927444"/>
              <a:gd name="connsiteY2-296" fmla="*/ 5383919 h 5383919"/>
              <a:gd name="connsiteX3-297" fmla="*/ 0 w 2927444"/>
              <a:gd name="connsiteY3-298" fmla="*/ 5337810 h 5383919"/>
              <a:gd name="connsiteX4-299" fmla="*/ 100465 w 2927444"/>
              <a:gd name="connsiteY4-300" fmla="*/ 0 h 5383919"/>
              <a:gd name="connsiteX0-301" fmla="*/ 55924 w 2927444"/>
              <a:gd name="connsiteY0-302" fmla="*/ 0 h 5411452"/>
              <a:gd name="connsiteX1-303" fmla="*/ 2927444 w 2927444"/>
              <a:gd name="connsiteY1-304" fmla="*/ 71367 h 5411452"/>
              <a:gd name="connsiteX2-305" fmla="*/ 2829191 w 2927444"/>
              <a:gd name="connsiteY2-306" fmla="*/ 5411452 h 5411452"/>
              <a:gd name="connsiteX3-307" fmla="*/ 0 w 2927444"/>
              <a:gd name="connsiteY3-308" fmla="*/ 5365343 h 5411452"/>
              <a:gd name="connsiteX4-309" fmla="*/ 55924 w 2927444"/>
              <a:gd name="connsiteY4-310" fmla="*/ 0 h 5411452"/>
              <a:gd name="connsiteX0-311" fmla="*/ 55924 w 2927444"/>
              <a:gd name="connsiteY0-312" fmla="*/ 0 h 5411452"/>
              <a:gd name="connsiteX1-313" fmla="*/ 2927444 w 2927444"/>
              <a:gd name="connsiteY1-314" fmla="*/ 71367 h 5411452"/>
              <a:gd name="connsiteX2-315" fmla="*/ 2829191 w 2927444"/>
              <a:gd name="connsiteY2-316" fmla="*/ 5411452 h 5411452"/>
              <a:gd name="connsiteX3-317" fmla="*/ 0 w 2927444"/>
              <a:gd name="connsiteY3-318" fmla="*/ 5365343 h 5411452"/>
              <a:gd name="connsiteX4-319" fmla="*/ 55924 w 2927444"/>
              <a:gd name="connsiteY4-320" fmla="*/ 0 h 5411452"/>
              <a:gd name="connsiteX0-321" fmla="*/ 55924 w 2927444"/>
              <a:gd name="connsiteY0-322" fmla="*/ 0 h 5411096"/>
              <a:gd name="connsiteX1-323" fmla="*/ 2927444 w 2927444"/>
              <a:gd name="connsiteY1-324" fmla="*/ 71367 h 5411096"/>
              <a:gd name="connsiteX2-325" fmla="*/ 2802252 w 2927444"/>
              <a:gd name="connsiteY2-326" fmla="*/ 5411096 h 5411096"/>
              <a:gd name="connsiteX3-327" fmla="*/ 0 w 2927444"/>
              <a:gd name="connsiteY3-328" fmla="*/ 5365343 h 5411096"/>
              <a:gd name="connsiteX4-329" fmla="*/ 55924 w 2927444"/>
              <a:gd name="connsiteY4-330" fmla="*/ 0 h 54110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27444" h="5411096">
                <a:moveTo>
                  <a:pt x="55924" y="0"/>
                </a:moveTo>
                <a:lnTo>
                  <a:pt x="2927444" y="71367"/>
                </a:lnTo>
                <a:lnTo>
                  <a:pt x="2802252" y="5411096"/>
                </a:lnTo>
                <a:lnTo>
                  <a:pt x="0" y="5365343"/>
                </a:lnTo>
                <a:lnTo>
                  <a:pt x="55924" y="0"/>
                </a:lnTo>
                <a:close/>
              </a:path>
            </a:pathLst>
          </a:custGeom>
          <a:solidFill>
            <a:schemeClr val="bg1">
              <a:lumMod val="75000"/>
            </a:schemeClr>
          </a:solidFill>
          <a:scene3d>
            <a:camera prst="isometricRightUp"/>
            <a:lightRig rig="threePt" dir="t"/>
          </a:scene3d>
        </p:spPr>
        <p:txBody>
          <a:bodyPr/>
          <a:lstStyle>
            <a:lvl1pPr marL="0" indent="0" algn="ctr">
              <a:buNone/>
              <a:defRPr>
                <a:solidFill>
                  <a:schemeClr val="tx1">
                    <a:lumMod val="50000"/>
                    <a:lumOff val="50000"/>
                  </a:schemeClr>
                </a:solidFill>
              </a:defRPr>
            </a:lvl1pPr>
          </a:lstStyle>
          <a:p>
            <a:endParaRPr lang="id-ID"/>
          </a:p>
        </p:txBody>
      </p:sp>
      <p:sp>
        <p:nvSpPr>
          <p:cNvPr id="8" name="Picture Placeholder 7"/>
          <p:cNvSpPr>
            <a:spLocks noGrp="1"/>
          </p:cNvSpPr>
          <p:nvPr>
            <p:ph type="pic" sz="quarter" idx="12"/>
          </p:nvPr>
        </p:nvSpPr>
        <p:spPr>
          <a:xfrm rot="2654530">
            <a:off x="5317707" y="1171149"/>
            <a:ext cx="2927444" cy="5411452"/>
          </a:xfrm>
          <a:custGeom>
            <a:avLst/>
            <a:gdLst>
              <a:gd name="connsiteX0" fmla="*/ 0 w 2398712"/>
              <a:gd name="connsiteY0" fmla="*/ 0 h 4362450"/>
              <a:gd name="connsiteX1" fmla="*/ 2398712 w 2398712"/>
              <a:gd name="connsiteY1" fmla="*/ 0 h 4362450"/>
              <a:gd name="connsiteX2" fmla="*/ 2398712 w 2398712"/>
              <a:gd name="connsiteY2" fmla="*/ 4362450 h 4362450"/>
              <a:gd name="connsiteX3" fmla="*/ 0 w 2398712"/>
              <a:gd name="connsiteY3" fmla="*/ 4362450 h 4362450"/>
              <a:gd name="connsiteX4" fmla="*/ 0 w 2398712"/>
              <a:gd name="connsiteY4" fmla="*/ 0 h 4362450"/>
              <a:gd name="connsiteX0-1" fmla="*/ 0 w 2485639"/>
              <a:gd name="connsiteY0-2" fmla="*/ 0 h 4410750"/>
              <a:gd name="connsiteX1-3" fmla="*/ 2485639 w 2485639"/>
              <a:gd name="connsiteY1-4" fmla="*/ 48300 h 4410750"/>
              <a:gd name="connsiteX2-5" fmla="*/ 2485639 w 2485639"/>
              <a:gd name="connsiteY2-6" fmla="*/ 4410750 h 4410750"/>
              <a:gd name="connsiteX3-7" fmla="*/ 86927 w 2485639"/>
              <a:gd name="connsiteY3-8" fmla="*/ 4410750 h 4410750"/>
              <a:gd name="connsiteX4-9" fmla="*/ 0 w 2485639"/>
              <a:gd name="connsiteY4-10" fmla="*/ 0 h 4410750"/>
              <a:gd name="connsiteX0-11" fmla="*/ 0 w 2451521"/>
              <a:gd name="connsiteY0-12" fmla="*/ 0 h 4443978"/>
              <a:gd name="connsiteX1-13" fmla="*/ 2451521 w 2451521"/>
              <a:gd name="connsiteY1-14" fmla="*/ 81528 h 4443978"/>
              <a:gd name="connsiteX2-15" fmla="*/ 2451521 w 2451521"/>
              <a:gd name="connsiteY2-16" fmla="*/ 4443978 h 4443978"/>
              <a:gd name="connsiteX3-17" fmla="*/ 52809 w 2451521"/>
              <a:gd name="connsiteY3-18" fmla="*/ 4443978 h 4443978"/>
              <a:gd name="connsiteX4-19" fmla="*/ 0 w 2451521"/>
              <a:gd name="connsiteY4-20" fmla="*/ 0 h 4443978"/>
              <a:gd name="connsiteX0-21" fmla="*/ 0 w 2444163"/>
              <a:gd name="connsiteY0-22" fmla="*/ 0 h 4491031"/>
              <a:gd name="connsiteX1-23" fmla="*/ 2444163 w 2444163"/>
              <a:gd name="connsiteY1-24" fmla="*/ 128581 h 4491031"/>
              <a:gd name="connsiteX2-25" fmla="*/ 2444163 w 2444163"/>
              <a:gd name="connsiteY2-26" fmla="*/ 4491031 h 4491031"/>
              <a:gd name="connsiteX3-27" fmla="*/ 45451 w 2444163"/>
              <a:gd name="connsiteY3-28" fmla="*/ 4491031 h 4491031"/>
              <a:gd name="connsiteX4-29" fmla="*/ 0 w 2444163"/>
              <a:gd name="connsiteY4-30" fmla="*/ 0 h 4491031"/>
              <a:gd name="connsiteX0-31" fmla="*/ 0 w 2476856"/>
              <a:gd name="connsiteY0-32" fmla="*/ 0 h 4565557"/>
              <a:gd name="connsiteX1-33" fmla="*/ 2476856 w 2476856"/>
              <a:gd name="connsiteY1-34" fmla="*/ 203107 h 4565557"/>
              <a:gd name="connsiteX2-35" fmla="*/ 2476856 w 2476856"/>
              <a:gd name="connsiteY2-36" fmla="*/ 4565557 h 4565557"/>
              <a:gd name="connsiteX3-37" fmla="*/ 78144 w 2476856"/>
              <a:gd name="connsiteY3-38" fmla="*/ 4565557 h 4565557"/>
              <a:gd name="connsiteX4-39" fmla="*/ 0 w 2476856"/>
              <a:gd name="connsiteY4-40" fmla="*/ 0 h 4565557"/>
              <a:gd name="connsiteX0-41" fmla="*/ 0 w 2436983"/>
              <a:gd name="connsiteY0-42" fmla="*/ 0 h 4524615"/>
              <a:gd name="connsiteX1-43" fmla="*/ 2436983 w 2436983"/>
              <a:gd name="connsiteY1-44" fmla="*/ 162165 h 4524615"/>
              <a:gd name="connsiteX2-45" fmla="*/ 2436983 w 2436983"/>
              <a:gd name="connsiteY2-46" fmla="*/ 4524615 h 4524615"/>
              <a:gd name="connsiteX3-47" fmla="*/ 38271 w 2436983"/>
              <a:gd name="connsiteY3-48" fmla="*/ 4524615 h 4524615"/>
              <a:gd name="connsiteX4-49" fmla="*/ 0 w 2436983"/>
              <a:gd name="connsiteY4-50" fmla="*/ 0 h 4524615"/>
              <a:gd name="connsiteX0-51" fmla="*/ 0 w 2430694"/>
              <a:gd name="connsiteY0-52" fmla="*/ 0 h 4490853"/>
              <a:gd name="connsiteX1-53" fmla="*/ 2430694 w 2430694"/>
              <a:gd name="connsiteY1-54" fmla="*/ 128403 h 4490853"/>
              <a:gd name="connsiteX2-55" fmla="*/ 2430694 w 2430694"/>
              <a:gd name="connsiteY2-56" fmla="*/ 4490853 h 4490853"/>
              <a:gd name="connsiteX3-57" fmla="*/ 31982 w 2430694"/>
              <a:gd name="connsiteY3-58" fmla="*/ 4490853 h 4490853"/>
              <a:gd name="connsiteX4-59" fmla="*/ 0 w 2430694"/>
              <a:gd name="connsiteY4-60" fmla="*/ 0 h 4490853"/>
              <a:gd name="connsiteX0-61" fmla="*/ 0 w 2465169"/>
              <a:gd name="connsiteY0-62" fmla="*/ 0 h 4490853"/>
              <a:gd name="connsiteX1-63" fmla="*/ 2465169 w 2465169"/>
              <a:gd name="connsiteY1-64" fmla="*/ 68237 h 4490853"/>
              <a:gd name="connsiteX2-65" fmla="*/ 2430694 w 2465169"/>
              <a:gd name="connsiteY2-66" fmla="*/ 4490853 h 4490853"/>
              <a:gd name="connsiteX3-67" fmla="*/ 31982 w 2465169"/>
              <a:gd name="connsiteY3-68" fmla="*/ 4490853 h 4490853"/>
              <a:gd name="connsiteX4-69" fmla="*/ 0 w 2465169"/>
              <a:gd name="connsiteY4-70" fmla="*/ 0 h 4490853"/>
              <a:gd name="connsiteX0-71" fmla="*/ 0 w 2533228"/>
              <a:gd name="connsiteY0-72" fmla="*/ 0 h 4490853"/>
              <a:gd name="connsiteX1-73" fmla="*/ 2533228 w 2533228"/>
              <a:gd name="connsiteY1-74" fmla="*/ 15251 h 4490853"/>
              <a:gd name="connsiteX2-75" fmla="*/ 2430694 w 2533228"/>
              <a:gd name="connsiteY2-76" fmla="*/ 4490853 h 4490853"/>
              <a:gd name="connsiteX3-77" fmla="*/ 31982 w 2533228"/>
              <a:gd name="connsiteY3-78" fmla="*/ 4490853 h 4490853"/>
              <a:gd name="connsiteX4-79" fmla="*/ 0 w 2533228"/>
              <a:gd name="connsiteY4-80" fmla="*/ 0 h 4490853"/>
              <a:gd name="connsiteX0-81" fmla="*/ 0 w 2682102"/>
              <a:gd name="connsiteY0-82" fmla="*/ 36666 h 4527519"/>
              <a:gd name="connsiteX1-83" fmla="*/ 2682102 w 2682102"/>
              <a:gd name="connsiteY1-84" fmla="*/ 0 h 4527519"/>
              <a:gd name="connsiteX2-85" fmla="*/ 2430694 w 2682102"/>
              <a:gd name="connsiteY2-86" fmla="*/ 4527519 h 4527519"/>
              <a:gd name="connsiteX3-87" fmla="*/ 31982 w 2682102"/>
              <a:gd name="connsiteY3-88" fmla="*/ 4527519 h 4527519"/>
              <a:gd name="connsiteX4-89" fmla="*/ 0 w 2682102"/>
              <a:gd name="connsiteY4-90" fmla="*/ 36666 h 4527519"/>
              <a:gd name="connsiteX0-91" fmla="*/ 0 w 2743337"/>
              <a:gd name="connsiteY0-92" fmla="*/ 83007 h 4573860"/>
              <a:gd name="connsiteX1-93" fmla="*/ 2743337 w 2743337"/>
              <a:gd name="connsiteY1-94" fmla="*/ 0 h 4573860"/>
              <a:gd name="connsiteX2-95" fmla="*/ 2430694 w 2743337"/>
              <a:gd name="connsiteY2-96" fmla="*/ 4573860 h 4573860"/>
              <a:gd name="connsiteX3-97" fmla="*/ 31982 w 2743337"/>
              <a:gd name="connsiteY3-98" fmla="*/ 4573860 h 4573860"/>
              <a:gd name="connsiteX4-99" fmla="*/ 0 w 2743337"/>
              <a:gd name="connsiteY4-100" fmla="*/ 83007 h 4573860"/>
              <a:gd name="connsiteX0-101" fmla="*/ 0 w 2742624"/>
              <a:gd name="connsiteY0-102" fmla="*/ 29130 h 4519983"/>
              <a:gd name="connsiteX1-103" fmla="*/ 2742624 w 2742624"/>
              <a:gd name="connsiteY1-104" fmla="*/ 0 h 4519983"/>
              <a:gd name="connsiteX2-105" fmla="*/ 2430694 w 2742624"/>
              <a:gd name="connsiteY2-106" fmla="*/ 4519983 h 4519983"/>
              <a:gd name="connsiteX3-107" fmla="*/ 31982 w 2742624"/>
              <a:gd name="connsiteY3-108" fmla="*/ 4519983 h 4519983"/>
              <a:gd name="connsiteX4-109" fmla="*/ 0 w 2742624"/>
              <a:gd name="connsiteY4-110" fmla="*/ 29130 h 4519983"/>
              <a:gd name="connsiteX0-111" fmla="*/ 0 w 2789143"/>
              <a:gd name="connsiteY0-112" fmla="*/ 0 h 4538619"/>
              <a:gd name="connsiteX1-113" fmla="*/ 2789143 w 2789143"/>
              <a:gd name="connsiteY1-114" fmla="*/ 18636 h 4538619"/>
              <a:gd name="connsiteX2-115" fmla="*/ 2477213 w 2789143"/>
              <a:gd name="connsiteY2-116" fmla="*/ 4538619 h 4538619"/>
              <a:gd name="connsiteX3-117" fmla="*/ 78501 w 2789143"/>
              <a:gd name="connsiteY3-118" fmla="*/ 4538619 h 4538619"/>
              <a:gd name="connsiteX4-119" fmla="*/ 0 w 2789143"/>
              <a:gd name="connsiteY4-120" fmla="*/ 0 h 4538619"/>
              <a:gd name="connsiteX0-121" fmla="*/ 0 w 2768136"/>
              <a:gd name="connsiteY0-122" fmla="*/ 0 h 4598963"/>
              <a:gd name="connsiteX1-123" fmla="*/ 2768136 w 2768136"/>
              <a:gd name="connsiteY1-124" fmla="*/ 78980 h 4598963"/>
              <a:gd name="connsiteX2-125" fmla="*/ 2456206 w 2768136"/>
              <a:gd name="connsiteY2-126" fmla="*/ 4598963 h 4598963"/>
              <a:gd name="connsiteX3-127" fmla="*/ 57494 w 2768136"/>
              <a:gd name="connsiteY3-128" fmla="*/ 4598963 h 4598963"/>
              <a:gd name="connsiteX4-129" fmla="*/ 0 w 2768136"/>
              <a:gd name="connsiteY4-130" fmla="*/ 0 h 4598963"/>
              <a:gd name="connsiteX0-131" fmla="*/ 0 w 2795431"/>
              <a:gd name="connsiteY0-132" fmla="*/ 0 h 4572381"/>
              <a:gd name="connsiteX1-133" fmla="*/ 2795431 w 2795431"/>
              <a:gd name="connsiteY1-134" fmla="*/ 52398 h 4572381"/>
              <a:gd name="connsiteX2-135" fmla="*/ 2483501 w 2795431"/>
              <a:gd name="connsiteY2-136" fmla="*/ 4572381 h 4572381"/>
              <a:gd name="connsiteX3-137" fmla="*/ 84789 w 2795431"/>
              <a:gd name="connsiteY3-138" fmla="*/ 4572381 h 4572381"/>
              <a:gd name="connsiteX4-139" fmla="*/ 0 w 2795431"/>
              <a:gd name="connsiteY4-140" fmla="*/ 0 h 4572381"/>
              <a:gd name="connsiteX0-141" fmla="*/ 0 w 2815189"/>
              <a:gd name="connsiteY0-142" fmla="*/ 0 h 4606322"/>
              <a:gd name="connsiteX1-143" fmla="*/ 2815189 w 2815189"/>
              <a:gd name="connsiteY1-144" fmla="*/ 86339 h 4606322"/>
              <a:gd name="connsiteX2-145" fmla="*/ 2503259 w 2815189"/>
              <a:gd name="connsiteY2-146" fmla="*/ 4606322 h 4606322"/>
              <a:gd name="connsiteX3-147" fmla="*/ 104547 w 2815189"/>
              <a:gd name="connsiteY3-148" fmla="*/ 4606322 h 4606322"/>
              <a:gd name="connsiteX4-149" fmla="*/ 0 w 2815189"/>
              <a:gd name="connsiteY4-150" fmla="*/ 0 h 4606322"/>
              <a:gd name="connsiteX0-151" fmla="*/ 0 w 2808543"/>
              <a:gd name="connsiteY0-152" fmla="*/ 0 h 4606322"/>
              <a:gd name="connsiteX1-153" fmla="*/ 2808543 w 2808543"/>
              <a:gd name="connsiteY1-154" fmla="*/ 79515 h 4606322"/>
              <a:gd name="connsiteX2-155" fmla="*/ 2503259 w 2808543"/>
              <a:gd name="connsiteY2-156" fmla="*/ 4606322 h 4606322"/>
              <a:gd name="connsiteX3-157" fmla="*/ 104547 w 2808543"/>
              <a:gd name="connsiteY3-158" fmla="*/ 4606322 h 4606322"/>
              <a:gd name="connsiteX4-159" fmla="*/ 0 w 2808543"/>
              <a:gd name="connsiteY4-160" fmla="*/ 0 h 4606322"/>
              <a:gd name="connsiteX0-161" fmla="*/ 0 w 2808543"/>
              <a:gd name="connsiteY0-162" fmla="*/ 0 h 5305830"/>
              <a:gd name="connsiteX1-163" fmla="*/ 2808543 w 2808543"/>
              <a:gd name="connsiteY1-164" fmla="*/ 79515 h 5305830"/>
              <a:gd name="connsiteX2-165" fmla="*/ 2503259 w 2808543"/>
              <a:gd name="connsiteY2-166" fmla="*/ 4606322 h 5305830"/>
              <a:gd name="connsiteX3-167" fmla="*/ 27937 w 2808543"/>
              <a:gd name="connsiteY3-168" fmla="*/ 5305830 h 5305830"/>
              <a:gd name="connsiteX4-169" fmla="*/ 0 w 2808543"/>
              <a:gd name="connsiteY4-170" fmla="*/ 0 h 5305830"/>
              <a:gd name="connsiteX0-171" fmla="*/ 73170 w 2881713"/>
              <a:gd name="connsiteY0-172" fmla="*/ 0 h 5311228"/>
              <a:gd name="connsiteX1-173" fmla="*/ 2881713 w 2881713"/>
              <a:gd name="connsiteY1-174" fmla="*/ 79515 h 5311228"/>
              <a:gd name="connsiteX2-175" fmla="*/ 2576429 w 2881713"/>
              <a:gd name="connsiteY2-176" fmla="*/ 4606322 h 5311228"/>
              <a:gd name="connsiteX3-177" fmla="*/ 0 w 2881713"/>
              <a:gd name="connsiteY3-178" fmla="*/ 5311228 h 5311228"/>
              <a:gd name="connsiteX4-179" fmla="*/ 73170 w 2881713"/>
              <a:gd name="connsiteY4-180" fmla="*/ 0 h 5311228"/>
              <a:gd name="connsiteX0-181" fmla="*/ 100465 w 2909008"/>
              <a:gd name="connsiteY0-182" fmla="*/ 0 h 5337810"/>
              <a:gd name="connsiteX1-183" fmla="*/ 2909008 w 2909008"/>
              <a:gd name="connsiteY1-184" fmla="*/ 79515 h 5337810"/>
              <a:gd name="connsiteX2-185" fmla="*/ 2603724 w 2909008"/>
              <a:gd name="connsiteY2-186" fmla="*/ 4606322 h 5337810"/>
              <a:gd name="connsiteX3-187" fmla="*/ 0 w 2909008"/>
              <a:gd name="connsiteY3-188" fmla="*/ 5337810 h 5337810"/>
              <a:gd name="connsiteX4-189" fmla="*/ 100465 w 2909008"/>
              <a:gd name="connsiteY4-190" fmla="*/ 0 h 5337810"/>
              <a:gd name="connsiteX0-191" fmla="*/ 100465 w 2909008"/>
              <a:gd name="connsiteY0-192" fmla="*/ 0 h 5337810"/>
              <a:gd name="connsiteX1-193" fmla="*/ 2909008 w 2909008"/>
              <a:gd name="connsiteY1-194" fmla="*/ 79515 h 5337810"/>
              <a:gd name="connsiteX2-195" fmla="*/ 2783331 w 2909008"/>
              <a:gd name="connsiteY2-196" fmla="*/ 4777092 h 5337810"/>
              <a:gd name="connsiteX3-197" fmla="*/ 0 w 2909008"/>
              <a:gd name="connsiteY3-198" fmla="*/ 5337810 h 5337810"/>
              <a:gd name="connsiteX4-199" fmla="*/ 100465 w 2909008"/>
              <a:gd name="connsiteY4-200" fmla="*/ 0 h 5337810"/>
              <a:gd name="connsiteX0-201" fmla="*/ 100465 w 3135722"/>
              <a:gd name="connsiteY0-202" fmla="*/ 0 h 5337810"/>
              <a:gd name="connsiteX1-203" fmla="*/ 2909008 w 3135722"/>
              <a:gd name="connsiteY1-204" fmla="*/ 79515 h 5337810"/>
              <a:gd name="connsiteX2-205" fmla="*/ 3135722 w 3135722"/>
              <a:gd name="connsiteY2-206" fmla="*/ 5125278 h 5337810"/>
              <a:gd name="connsiteX3-207" fmla="*/ 0 w 3135722"/>
              <a:gd name="connsiteY3-208" fmla="*/ 5337810 h 5337810"/>
              <a:gd name="connsiteX4-209" fmla="*/ 100465 w 3135722"/>
              <a:gd name="connsiteY4-210" fmla="*/ 0 h 5337810"/>
              <a:gd name="connsiteX0-211" fmla="*/ 100465 w 3052412"/>
              <a:gd name="connsiteY0-212" fmla="*/ 0 h 5337810"/>
              <a:gd name="connsiteX1-213" fmla="*/ 2909008 w 3052412"/>
              <a:gd name="connsiteY1-214" fmla="*/ 79515 h 5337810"/>
              <a:gd name="connsiteX2-215" fmla="*/ 3052412 w 3052412"/>
              <a:gd name="connsiteY2-216" fmla="*/ 5312778 h 5337810"/>
              <a:gd name="connsiteX3-217" fmla="*/ 0 w 3052412"/>
              <a:gd name="connsiteY3-218" fmla="*/ 5337810 h 5337810"/>
              <a:gd name="connsiteX4-219" fmla="*/ 100465 w 3052412"/>
              <a:gd name="connsiteY4-220" fmla="*/ 0 h 5337810"/>
              <a:gd name="connsiteX0-221" fmla="*/ 100465 w 2932436"/>
              <a:gd name="connsiteY0-222" fmla="*/ 0 h 5337810"/>
              <a:gd name="connsiteX1-223" fmla="*/ 2909008 w 2932436"/>
              <a:gd name="connsiteY1-224" fmla="*/ 79515 h 5337810"/>
              <a:gd name="connsiteX2-225" fmla="*/ 2932436 w 2932436"/>
              <a:gd name="connsiteY2-226" fmla="*/ 5216890 h 5337810"/>
              <a:gd name="connsiteX3-227" fmla="*/ 0 w 2932436"/>
              <a:gd name="connsiteY3-228" fmla="*/ 5337810 h 5337810"/>
              <a:gd name="connsiteX4-229" fmla="*/ 100465 w 2932436"/>
              <a:gd name="connsiteY4-230" fmla="*/ 0 h 5337810"/>
              <a:gd name="connsiteX0-231" fmla="*/ 100465 w 2909008"/>
              <a:gd name="connsiteY0-232" fmla="*/ 0 h 5337810"/>
              <a:gd name="connsiteX1-233" fmla="*/ 2909008 w 2909008"/>
              <a:gd name="connsiteY1-234" fmla="*/ 79515 h 5337810"/>
              <a:gd name="connsiteX2-235" fmla="*/ 2850374 w 2909008"/>
              <a:gd name="connsiteY2-236" fmla="*/ 5310105 h 5337810"/>
              <a:gd name="connsiteX3-237" fmla="*/ 0 w 2909008"/>
              <a:gd name="connsiteY3-238" fmla="*/ 5337810 h 5337810"/>
              <a:gd name="connsiteX4-239" fmla="*/ 100465 w 2909008"/>
              <a:gd name="connsiteY4-240" fmla="*/ 0 h 5337810"/>
              <a:gd name="connsiteX0-241" fmla="*/ 100465 w 2909008"/>
              <a:gd name="connsiteY0-242" fmla="*/ 0 h 5356623"/>
              <a:gd name="connsiteX1-243" fmla="*/ 2909008 w 2909008"/>
              <a:gd name="connsiteY1-244" fmla="*/ 79515 h 5356623"/>
              <a:gd name="connsiteX2-245" fmla="*/ 2802608 w 2909008"/>
              <a:gd name="connsiteY2-246" fmla="*/ 5356623 h 5356623"/>
              <a:gd name="connsiteX3-247" fmla="*/ 0 w 2909008"/>
              <a:gd name="connsiteY3-248" fmla="*/ 5337810 h 5356623"/>
              <a:gd name="connsiteX4-249" fmla="*/ 100465 w 2909008"/>
              <a:gd name="connsiteY4-250" fmla="*/ 0 h 5356623"/>
              <a:gd name="connsiteX0-251" fmla="*/ 100465 w 2909008"/>
              <a:gd name="connsiteY0-252" fmla="*/ 0 h 5343688"/>
              <a:gd name="connsiteX1-253" fmla="*/ 2909008 w 2909008"/>
              <a:gd name="connsiteY1-254" fmla="*/ 79515 h 5343688"/>
              <a:gd name="connsiteX2-255" fmla="*/ 2843194 w 2909008"/>
              <a:gd name="connsiteY2-256" fmla="*/ 5343688 h 5343688"/>
              <a:gd name="connsiteX3-257" fmla="*/ 0 w 2909008"/>
              <a:gd name="connsiteY3-258" fmla="*/ 5337810 h 5343688"/>
              <a:gd name="connsiteX4-259" fmla="*/ 100465 w 2909008"/>
              <a:gd name="connsiteY4-260" fmla="*/ 0 h 5343688"/>
              <a:gd name="connsiteX0-261" fmla="*/ 100465 w 2909008"/>
              <a:gd name="connsiteY0-262" fmla="*/ 0 h 5363625"/>
              <a:gd name="connsiteX1-263" fmla="*/ 2909008 w 2909008"/>
              <a:gd name="connsiteY1-264" fmla="*/ 79515 h 5363625"/>
              <a:gd name="connsiteX2-265" fmla="*/ 2822723 w 2909008"/>
              <a:gd name="connsiteY2-266" fmla="*/ 5363625 h 5363625"/>
              <a:gd name="connsiteX3-267" fmla="*/ 0 w 2909008"/>
              <a:gd name="connsiteY3-268" fmla="*/ 5337810 h 5363625"/>
              <a:gd name="connsiteX4-269" fmla="*/ 100465 w 2909008"/>
              <a:gd name="connsiteY4-270" fmla="*/ 0 h 5363625"/>
              <a:gd name="connsiteX0-271" fmla="*/ 100465 w 2909008"/>
              <a:gd name="connsiteY0-272" fmla="*/ 0 h 5383919"/>
              <a:gd name="connsiteX1-273" fmla="*/ 2909008 w 2909008"/>
              <a:gd name="connsiteY1-274" fmla="*/ 79515 h 5383919"/>
              <a:gd name="connsiteX2-275" fmla="*/ 2829191 w 2909008"/>
              <a:gd name="connsiteY2-276" fmla="*/ 5383919 h 5383919"/>
              <a:gd name="connsiteX3-277" fmla="*/ 0 w 2909008"/>
              <a:gd name="connsiteY3-278" fmla="*/ 5337810 h 5383919"/>
              <a:gd name="connsiteX4-279" fmla="*/ 100465 w 2909008"/>
              <a:gd name="connsiteY4-280" fmla="*/ 0 h 5383919"/>
              <a:gd name="connsiteX0-281" fmla="*/ 100465 w 2927206"/>
              <a:gd name="connsiteY0-282" fmla="*/ 0 h 5383919"/>
              <a:gd name="connsiteX1-283" fmla="*/ 2927206 w 2927206"/>
              <a:gd name="connsiteY1-284" fmla="*/ 61793 h 5383919"/>
              <a:gd name="connsiteX2-285" fmla="*/ 2829191 w 2927206"/>
              <a:gd name="connsiteY2-286" fmla="*/ 5383919 h 5383919"/>
              <a:gd name="connsiteX3-287" fmla="*/ 0 w 2927206"/>
              <a:gd name="connsiteY3-288" fmla="*/ 5337810 h 5383919"/>
              <a:gd name="connsiteX4-289" fmla="*/ 100465 w 2927206"/>
              <a:gd name="connsiteY4-290" fmla="*/ 0 h 5383919"/>
              <a:gd name="connsiteX0-291" fmla="*/ 100465 w 2927444"/>
              <a:gd name="connsiteY0-292" fmla="*/ 0 h 5383919"/>
              <a:gd name="connsiteX1-293" fmla="*/ 2927444 w 2927444"/>
              <a:gd name="connsiteY1-294" fmla="*/ 43834 h 5383919"/>
              <a:gd name="connsiteX2-295" fmla="*/ 2829191 w 2927444"/>
              <a:gd name="connsiteY2-296" fmla="*/ 5383919 h 5383919"/>
              <a:gd name="connsiteX3-297" fmla="*/ 0 w 2927444"/>
              <a:gd name="connsiteY3-298" fmla="*/ 5337810 h 5383919"/>
              <a:gd name="connsiteX4-299" fmla="*/ 100465 w 2927444"/>
              <a:gd name="connsiteY4-300" fmla="*/ 0 h 5383919"/>
              <a:gd name="connsiteX0-301" fmla="*/ 55924 w 2927444"/>
              <a:gd name="connsiteY0-302" fmla="*/ 0 h 5411452"/>
              <a:gd name="connsiteX1-303" fmla="*/ 2927444 w 2927444"/>
              <a:gd name="connsiteY1-304" fmla="*/ 71367 h 5411452"/>
              <a:gd name="connsiteX2-305" fmla="*/ 2829191 w 2927444"/>
              <a:gd name="connsiteY2-306" fmla="*/ 5411452 h 5411452"/>
              <a:gd name="connsiteX3-307" fmla="*/ 0 w 2927444"/>
              <a:gd name="connsiteY3-308" fmla="*/ 5365343 h 5411452"/>
              <a:gd name="connsiteX4-309" fmla="*/ 55924 w 2927444"/>
              <a:gd name="connsiteY4-310" fmla="*/ 0 h 541145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27444" h="5411452">
                <a:moveTo>
                  <a:pt x="55924" y="0"/>
                </a:moveTo>
                <a:lnTo>
                  <a:pt x="2927444" y="71367"/>
                </a:lnTo>
                <a:lnTo>
                  <a:pt x="2829191" y="5411452"/>
                </a:lnTo>
                <a:lnTo>
                  <a:pt x="0" y="5365343"/>
                </a:lnTo>
                <a:lnTo>
                  <a:pt x="55924" y="0"/>
                </a:lnTo>
                <a:close/>
              </a:path>
            </a:pathLst>
          </a:custGeom>
          <a:solidFill>
            <a:schemeClr val="bg1">
              <a:lumMod val="75000"/>
            </a:schemeClr>
          </a:solidFill>
          <a:scene3d>
            <a:camera prst="isometricRightUp"/>
            <a:lightRig rig="threePt" dir="t"/>
          </a:scene3d>
        </p:spPr>
        <p:txBody>
          <a:bodyPr/>
          <a:lstStyle>
            <a:lvl1pPr marL="0" indent="0" algn="ctr">
              <a:buNone/>
              <a:defRPr>
                <a:solidFill>
                  <a:schemeClr val="tx1">
                    <a:lumMod val="50000"/>
                    <a:lumOff val="50000"/>
                  </a:schemeClr>
                </a:solidFill>
              </a:defRPr>
            </a:lvl1pPr>
          </a:lstStyle>
          <a:p>
            <a:endParaRPr lang="id-ID"/>
          </a:p>
        </p:txBody>
      </p:sp>
      <p:sp>
        <p:nvSpPr>
          <p:cNvPr id="6"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字魂59号-创粗黑" panose="00000500000000000000" pitchFamily="2" charset="-122"/>
              </a:defRPr>
            </a:lvl1pPr>
          </a:lstStyle>
          <a:p>
            <a:pPr lvl="0"/>
            <a:endParaRPr lang="id-ID" dirty="0"/>
          </a:p>
        </p:txBody>
      </p:sp>
      <p:sp>
        <p:nvSpPr>
          <p:cNvPr id="7" name="TextBox 6"/>
          <p:cNvSpPr txBox="1"/>
          <p:nvPr userDrawn="1"/>
        </p:nvSpPr>
        <p:spPr>
          <a:xfrm>
            <a:off x="1084269" y="623118"/>
            <a:ext cx="2225289" cy="307777"/>
          </a:xfrm>
          <a:prstGeom prst="rect">
            <a:avLst/>
          </a:prstGeom>
          <a:noFill/>
        </p:spPr>
        <p:txBody>
          <a:bodyPr wrap="none" rtlCol="0">
            <a:spAutoFit/>
          </a:bodyPr>
          <a:lstStyle/>
          <a:p>
            <a:pPr algn="l"/>
            <a:r>
              <a:rPr lang="en-US" sz="1400" dirty="0">
                <a:solidFill>
                  <a:schemeClr val="bg1">
                    <a:lumMod val="65000"/>
                  </a:schemeClr>
                </a:solidFill>
                <a:latin typeface="字魂59号-创粗黑" panose="00000500000000000000" pitchFamily="2" charset="-122"/>
              </a:rPr>
              <a:t>Creative title here</a:t>
            </a:r>
            <a:endParaRPr lang="id-ID" sz="1400" dirty="0">
              <a:solidFill>
                <a:schemeClr val="bg1">
                  <a:lumMod val="65000"/>
                </a:schemeClr>
              </a:solidFill>
              <a:latin typeface="字魂59号-创粗黑" panose="00000500000000000000" pitchFamily="2" charset="-122"/>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75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6">
                                            <p:txEl>
                                              <p:pRg st="0" end="0"/>
                                            </p:txEl>
                                          </p:spTgt>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22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275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P spid="6"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3036499" y="0"/>
            <a:ext cx="9155503" cy="6858000"/>
          </a:xfrm>
          <a:custGeom>
            <a:avLst/>
            <a:gdLst>
              <a:gd name="connsiteX0" fmla="*/ 6857999 w 9155502"/>
              <a:gd name="connsiteY0" fmla="*/ 0 h 6858000"/>
              <a:gd name="connsiteX1" fmla="*/ 9155502 w 9155502"/>
              <a:gd name="connsiteY1" fmla="*/ 0 h 6858000"/>
              <a:gd name="connsiteX2" fmla="*/ 9155502 w 9155502"/>
              <a:gd name="connsiteY2" fmla="*/ 6858000 h 6858000"/>
              <a:gd name="connsiteX3" fmla="*/ 0 w 9155502"/>
              <a:gd name="connsiteY3" fmla="*/ 6858000 h 6858000"/>
              <a:gd name="connsiteX4" fmla="*/ 3429000 w 9155502"/>
              <a:gd name="connsiteY4" fmla="*/ 3429000 h 6858000"/>
              <a:gd name="connsiteX5" fmla="*/ 3428999 w 9155502"/>
              <a:gd name="connsiteY5"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5502" h="6858000">
                <a:moveTo>
                  <a:pt x="6857999" y="0"/>
                </a:moveTo>
                <a:lnTo>
                  <a:pt x="9155502" y="0"/>
                </a:lnTo>
                <a:lnTo>
                  <a:pt x="9155502" y="6858000"/>
                </a:lnTo>
                <a:lnTo>
                  <a:pt x="0" y="6858000"/>
                </a:lnTo>
                <a:lnTo>
                  <a:pt x="3429000" y="3429000"/>
                </a:lnTo>
                <a:lnTo>
                  <a:pt x="3428999" y="3429000"/>
                </a:lnTo>
                <a:close/>
              </a:path>
            </a:pathLst>
          </a:custGeom>
        </p:spPr>
        <p:txBody>
          <a:bodyPr wrap="square">
            <a:noAutofit/>
          </a:bodyPr>
          <a:lstStyle>
            <a:lvl1pPr marL="0" indent="0" algn="ctr">
              <a:buNone/>
              <a:defRPr>
                <a:solidFill>
                  <a:schemeClr val="tx1">
                    <a:lumMod val="65000"/>
                    <a:lumOff val="35000"/>
                  </a:schemeClr>
                </a:solidFill>
              </a:defRPr>
            </a:lvl1pPr>
          </a:lstStyle>
          <a:p>
            <a:endParaRPr lang="id-ID"/>
          </a:p>
        </p:txBody>
      </p:sp>
      <p:sp>
        <p:nvSpPr>
          <p:cNvPr id="8" name="Freeform: Shape 7"/>
          <p:cNvSpPr/>
          <p:nvPr userDrawn="1"/>
        </p:nvSpPr>
        <p:spPr>
          <a:xfrm>
            <a:off x="9155503" y="0"/>
            <a:ext cx="12700" cy="12700"/>
          </a:xfrm>
          <a:custGeom>
            <a:avLst/>
            <a:gdLst>
              <a:gd name="connsiteX0" fmla="*/ 0 w 12700"/>
              <a:gd name="connsiteY0" fmla="*/ 0 h 12700"/>
              <a:gd name="connsiteX1" fmla="*/ 1 w 12700"/>
              <a:gd name="connsiteY1" fmla="*/ 0 h 12700"/>
              <a:gd name="connsiteX2" fmla="*/ 12700 w 12700"/>
              <a:gd name="connsiteY2" fmla="*/ 0 h 12700"/>
              <a:gd name="connsiteX3" fmla="*/ 12700 w 12700"/>
              <a:gd name="connsiteY3" fmla="*/ 12700 h 12700"/>
              <a:gd name="connsiteX4" fmla="*/ 0 w 12700"/>
              <a:gd name="connsiteY4" fmla="*/ 0 h 12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700">
                <a:moveTo>
                  <a:pt x="0" y="0"/>
                </a:moveTo>
                <a:lnTo>
                  <a:pt x="1" y="0"/>
                </a:lnTo>
                <a:lnTo>
                  <a:pt x="12700" y="0"/>
                </a:lnTo>
                <a:lnTo>
                  <a:pt x="12700" y="127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Freeform: Shape 5"/>
          <p:cNvSpPr/>
          <p:nvPr userDrawn="1"/>
        </p:nvSpPr>
        <p:spPr>
          <a:xfrm>
            <a:off x="9155503" y="6845300"/>
            <a:ext cx="12700" cy="12700"/>
          </a:xfrm>
          <a:custGeom>
            <a:avLst/>
            <a:gdLst>
              <a:gd name="connsiteX0" fmla="*/ 12700 w 12700"/>
              <a:gd name="connsiteY0" fmla="*/ 0 h 12700"/>
              <a:gd name="connsiteX1" fmla="*/ 12700 w 12700"/>
              <a:gd name="connsiteY1" fmla="*/ 12700 h 12700"/>
              <a:gd name="connsiteX2" fmla="*/ 0 w 12700"/>
              <a:gd name="connsiteY2" fmla="*/ 12700 h 12700"/>
              <a:gd name="connsiteX3" fmla="*/ 12700 w 12700"/>
              <a:gd name="connsiteY3" fmla="*/ 0 h 12700"/>
            </a:gdLst>
            <a:ahLst/>
            <a:cxnLst>
              <a:cxn ang="0">
                <a:pos x="connsiteX0" y="connsiteY0"/>
              </a:cxn>
              <a:cxn ang="0">
                <a:pos x="connsiteX1" y="connsiteY1"/>
              </a:cxn>
              <a:cxn ang="0">
                <a:pos x="connsiteX2" y="connsiteY2"/>
              </a:cxn>
              <a:cxn ang="0">
                <a:pos x="connsiteX3" y="connsiteY3"/>
              </a:cxn>
            </a:cxnLst>
            <a:rect l="l" t="t" r="r" b="b"/>
            <a:pathLst>
              <a:path w="12700" h="12700">
                <a:moveTo>
                  <a:pt x="12700" y="0"/>
                </a:moveTo>
                <a:lnTo>
                  <a:pt x="12700" y="12700"/>
                </a:lnTo>
                <a:lnTo>
                  <a:pt x="0" y="12700"/>
                </a:lnTo>
                <a:lnTo>
                  <a:pt x="1270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1+#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Parallelogram 1"/>
          <p:cNvSpPr/>
          <p:nvPr userDrawn="1"/>
        </p:nvSpPr>
        <p:spPr>
          <a:xfrm>
            <a:off x="5315855" y="0"/>
            <a:ext cx="11695796" cy="6858000"/>
          </a:xfrm>
          <a:prstGeom prst="parallelogram">
            <a:avLst>
              <a:gd name="adj" fmla="val 1006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icture Placeholder 4"/>
          <p:cNvSpPr>
            <a:spLocks noGrp="1"/>
          </p:cNvSpPr>
          <p:nvPr>
            <p:ph type="pic" sz="quarter" idx="10"/>
          </p:nvPr>
        </p:nvSpPr>
        <p:spPr>
          <a:xfrm rot="300380">
            <a:off x="6763098" y="1534702"/>
            <a:ext cx="4309023" cy="2867729"/>
          </a:xfrm>
          <a:custGeom>
            <a:avLst/>
            <a:gdLst>
              <a:gd name="connsiteX0" fmla="*/ 0 w 3507697"/>
              <a:gd name="connsiteY0" fmla="*/ 0 h 2338388"/>
              <a:gd name="connsiteX1" fmla="*/ 3507697 w 3507697"/>
              <a:gd name="connsiteY1" fmla="*/ 0 h 2338388"/>
              <a:gd name="connsiteX2" fmla="*/ 3507697 w 3507697"/>
              <a:gd name="connsiteY2" fmla="*/ 2338388 h 2338388"/>
              <a:gd name="connsiteX3" fmla="*/ 0 w 3507697"/>
              <a:gd name="connsiteY3" fmla="*/ 2338388 h 2338388"/>
              <a:gd name="connsiteX4" fmla="*/ 0 w 3507697"/>
              <a:gd name="connsiteY4" fmla="*/ 0 h 2338388"/>
              <a:gd name="connsiteX0-1" fmla="*/ 0 w 3783518"/>
              <a:gd name="connsiteY0-2" fmla="*/ 169497 h 2507885"/>
              <a:gd name="connsiteX1-3" fmla="*/ 3783518 w 3783518"/>
              <a:gd name="connsiteY1-4" fmla="*/ 0 h 2507885"/>
              <a:gd name="connsiteX2-5" fmla="*/ 3507697 w 3783518"/>
              <a:gd name="connsiteY2-6" fmla="*/ 2507885 h 2507885"/>
              <a:gd name="connsiteX3-7" fmla="*/ 0 w 3783518"/>
              <a:gd name="connsiteY3-8" fmla="*/ 2507885 h 2507885"/>
              <a:gd name="connsiteX4-9" fmla="*/ 0 w 3783518"/>
              <a:gd name="connsiteY4-10" fmla="*/ 169497 h 2507885"/>
              <a:gd name="connsiteX0-11" fmla="*/ 0 w 3889791"/>
              <a:gd name="connsiteY0-12" fmla="*/ 178806 h 2517194"/>
              <a:gd name="connsiteX1-13" fmla="*/ 3889791 w 3889791"/>
              <a:gd name="connsiteY1-14" fmla="*/ 0 h 2517194"/>
              <a:gd name="connsiteX2-15" fmla="*/ 3507697 w 3889791"/>
              <a:gd name="connsiteY2-16" fmla="*/ 2517194 h 2517194"/>
              <a:gd name="connsiteX3-17" fmla="*/ 0 w 3889791"/>
              <a:gd name="connsiteY3-18" fmla="*/ 2517194 h 2517194"/>
              <a:gd name="connsiteX4-19" fmla="*/ 0 w 3889791"/>
              <a:gd name="connsiteY4-20" fmla="*/ 178806 h 2517194"/>
              <a:gd name="connsiteX0-21" fmla="*/ 0 w 3966642"/>
              <a:gd name="connsiteY0-22" fmla="*/ 262030 h 2600418"/>
              <a:gd name="connsiteX1-23" fmla="*/ 3966642 w 3966642"/>
              <a:gd name="connsiteY1-24" fmla="*/ 0 h 2600418"/>
              <a:gd name="connsiteX2-25" fmla="*/ 3507697 w 3966642"/>
              <a:gd name="connsiteY2-26" fmla="*/ 2600418 h 2600418"/>
              <a:gd name="connsiteX3-27" fmla="*/ 0 w 3966642"/>
              <a:gd name="connsiteY3-28" fmla="*/ 2600418 h 2600418"/>
              <a:gd name="connsiteX4-29" fmla="*/ 0 w 3966642"/>
              <a:gd name="connsiteY4-30" fmla="*/ 262030 h 2600418"/>
              <a:gd name="connsiteX0-31" fmla="*/ 0 w 4072250"/>
              <a:gd name="connsiteY0-32" fmla="*/ 278931 h 2617319"/>
              <a:gd name="connsiteX1-33" fmla="*/ 4072250 w 4072250"/>
              <a:gd name="connsiteY1-34" fmla="*/ 0 h 2617319"/>
              <a:gd name="connsiteX2-35" fmla="*/ 3507697 w 4072250"/>
              <a:gd name="connsiteY2-36" fmla="*/ 2617319 h 2617319"/>
              <a:gd name="connsiteX3-37" fmla="*/ 0 w 4072250"/>
              <a:gd name="connsiteY3-38" fmla="*/ 2617319 h 2617319"/>
              <a:gd name="connsiteX4-39" fmla="*/ 0 w 4072250"/>
              <a:gd name="connsiteY4-40" fmla="*/ 278931 h 2617319"/>
              <a:gd name="connsiteX0-41" fmla="*/ 0 w 4128988"/>
              <a:gd name="connsiteY0-42" fmla="*/ 329796 h 2668184"/>
              <a:gd name="connsiteX1-43" fmla="*/ 4128988 w 4128988"/>
              <a:gd name="connsiteY1-44" fmla="*/ 0 h 2668184"/>
              <a:gd name="connsiteX2-45" fmla="*/ 3507697 w 4128988"/>
              <a:gd name="connsiteY2-46" fmla="*/ 2668184 h 2668184"/>
              <a:gd name="connsiteX3-47" fmla="*/ 0 w 4128988"/>
              <a:gd name="connsiteY3-48" fmla="*/ 2668184 h 2668184"/>
              <a:gd name="connsiteX4-49" fmla="*/ 0 w 4128988"/>
              <a:gd name="connsiteY4-50" fmla="*/ 329796 h 2668184"/>
              <a:gd name="connsiteX0-51" fmla="*/ 0 w 4086102"/>
              <a:gd name="connsiteY0-52" fmla="*/ 295443 h 2633831"/>
              <a:gd name="connsiteX1-53" fmla="*/ 4086102 w 4086102"/>
              <a:gd name="connsiteY1-54" fmla="*/ 0 h 2633831"/>
              <a:gd name="connsiteX2-55" fmla="*/ 3507697 w 4086102"/>
              <a:gd name="connsiteY2-56" fmla="*/ 2633831 h 2633831"/>
              <a:gd name="connsiteX3-57" fmla="*/ 0 w 4086102"/>
              <a:gd name="connsiteY3-58" fmla="*/ 2633831 h 2633831"/>
              <a:gd name="connsiteX4-59" fmla="*/ 0 w 4086102"/>
              <a:gd name="connsiteY4-60" fmla="*/ 295443 h 2633831"/>
              <a:gd name="connsiteX0-61" fmla="*/ 0 w 4086102"/>
              <a:gd name="connsiteY0-62" fmla="*/ 295443 h 2695111"/>
              <a:gd name="connsiteX1-63" fmla="*/ 4086102 w 4086102"/>
              <a:gd name="connsiteY1-64" fmla="*/ 0 h 2695111"/>
              <a:gd name="connsiteX2-65" fmla="*/ 3681347 w 4086102"/>
              <a:gd name="connsiteY2-66" fmla="*/ 2695111 h 2695111"/>
              <a:gd name="connsiteX3-67" fmla="*/ 0 w 4086102"/>
              <a:gd name="connsiteY3-68" fmla="*/ 2633831 h 2695111"/>
              <a:gd name="connsiteX4-69" fmla="*/ 0 w 4086102"/>
              <a:gd name="connsiteY4-70" fmla="*/ 295443 h 2695111"/>
              <a:gd name="connsiteX0-71" fmla="*/ 0 w 4086102"/>
              <a:gd name="connsiteY0-72" fmla="*/ 295443 h 2798060"/>
              <a:gd name="connsiteX1-73" fmla="*/ 4086102 w 4086102"/>
              <a:gd name="connsiteY1-74" fmla="*/ 0 h 2798060"/>
              <a:gd name="connsiteX2-75" fmla="*/ 3728611 w 4086102"/>
              <a:gd name="connsiteY2-76" fmla="*/ 2798060 h 2798060"/>
              <a:gd name="connsiteX3-77" fmla="*/ 0 w 4086102"/>
              <a:gd name="connsiteY3-78" fmla="*/ 2633831 h 2798060"/>
              <a:gd name="connsiteX4-79" fmla="*/ 0 w 4086102"/>
              <a:gd name="connsiteY4-80" fmla="*/ 295443 h 2798060"/>
              <a:gd name="connsiteX0-81" fmla="*/ 0 w 4086102"/>
              <a:gd name="connsiteY0-82" fmla="*/ 295443 h 2841611"/>
              <a:gd name="connsiteX1-83" fmla="*/ 4086102 w 4086102"/>
              <a:gd name="connsiteY1-84" fmla="*/ 0 h 2841611"/>
              <a:gd name="connsiteX2-85" fmla="*/ 3755373 w 4086102"/>
              <a:gd name="connsiteY2-86" fmla="*/ 2841611 h 2841611"/>
              <a:gd name="connsiteX3-87" fmla="*/ 0 w 4086102"/>
              <a:gd name="connsiteY3-88" fmla="*/ 2633831 h 2841611"/>
              <a:gd name="connsiteX4-89" fmla="*/ 0 w 4086102"/>
              <a:gd name="connsiteY4-90" fmla="*/ 295443 h 2841611"/>
              <a:gd name="connsiteX0-91" fmla="*/ 0 w 4086102"/>
              <a:gd name="connsiteY0-92" fmla="*/ 295443 h 2832025"/>
              <a:gd name="connsiteX1-93" fmla="*/ 4086102 w 4086102"/>
              <a:gd name="connsiteY1-94" fmla="*/ 0 h 2832025"/>
              <a:gd name="connsiteX2-95" fmla="*/ 3777481 w 4086102"/>
              <a:gd name="connsiteY2-96" fmla="*/ 2832025 h 2832025"/>
              <a:gd name="connsiteX3-97" fmla="*/ 0 w 4086102"/>
              <a:gd name="connsiteY3-98" fmla="*/ 2633831 h 2832025"/>
              <a:gd name="connsiteX4-99" fmla="*/ 0 w 4086102"/>
              <a:gd name="connsiteY4-100" fmla="*/ 295443 h 2832025"/>
              <a:gd name="connsiteX0-101" fmla="*/ 105884 w 4191986"/>
              <a:gd name="connsiteY0-102" fmla="*/ 295443 h 2832025"/>
              <a:gd name="connsiteX1-103" fmla="*/ 4191986 w 4191986"/>
              <a:gd name="connsiteY1-104" fmla="*/ 0 h 2832025"/>
              <a:gd name="connsiteX2-105" fmla="*/ 3883365 w 4191986"/>
              <a:gd name="connsiteY2-106" fmla="*/ 2832025 h 2832025"/>
              <a:gd name="connsiteX3-107" fmla="*/ 0 w 4191986"/>
              <a:gd name="connsiteY3-108" fmla="*/ 2734897 h 2832025"/>
              <a:gd name="connsiteX4-109" fmla="*/ 105884 w 4191986"/>
              <a:gd name="connsiteY4-110" fmla="*/ 295443 h 2832025"/>
              <a:gd name="connsiteX0-111" fmla="*/ 197364 w 4283466"/>
              <a:gd name="connsiteY0-112" fmla="*/ 295443 h 2832025"/>
              <a:gd name="connsiteX1-113" fmla="*/ 4283466 w 4283466"/>
              <a:gd name="connsiteY1-114" fmla="*/ 0 h 2832025"/>
              <a:gd name="connsiteX2-115" fmla="*/ 3974845 w 4283466"/>
              <a:gd name="connsiteY2-116" fmla="*/ 2832025 h 2832025"/>
              <a:gd name="connsiteX3-117" fmla="*/ 0 w 4283466"/>
              <a:gd name="connsiteY3-118" fmla="*/ 2651120 h 2832025"/>
              <a:gd name="connsiteX4-119" fmla="*/ 197364 w 4283466"/>
              <a:gd name="connsiteY4-120" fmla="*/ 295443 h 2832025"/>
              <a:gd name="connsiteX0-121" fmla="*/ 284189 w 4283466"/>
              <a:gd name="connsiteY0-122" fmla="*/ 326083 h 2832025"/>
              <a:gd name="connsiteX1-123" fmla="*/ 4283466 w 4283466"/>
              <a:gd name="connsiteY1-124" fmla="*/ 0 h 2832025"/>
              <a:gd name="connsiteX2-125" fmla="*/ 3974845 w 4283466"/>
              <a:gd name="connsiteY2-126" fmla="*/ 2832025 h 2832025"/>
              <a:gd name="connsiteX3-127" fmla="*/ 0 w 4283466"/>
              <a:gd name="connsiteY3-128" fmla="*/ 2651120 h 2832025"/>
              <a:gd name="connsiteX4-129" fmla="*/ 284189 w 4283466"/>
              <a:gd name="connsiteY4-130" fmla="*/ 326083 h 2832025"/>
              <a:gd name="connsiteX0-131" fmla="*/ 399383 w 4283466"/>
              <a:gd name="connsiteY0-132" fmla="*/ 331290 h 2832025"/>
              <a:gd name="connsiteX1-133" fmla="*/ 4283466 w 4283466"/>
              <a:gd name="connsiteY1-134" fmla="*/ 0 h 2832025"/>
              <a:gd name="connsiteX2-135" fmla="*/ 3974845 w 4283466"/>
              <a:gd name="connsiteY2-136" fmla="*/ 2832025 h 2832025"/>
              <a:gd name="connsiteX3-137" fmla="*/ 0 w 4283466"/>
              <a:gd name="connsiteY3-138" fmla="*/ 2651120 h 2832025"/>
              <a:gd name="connsiteX4-139" fmla="*/ 399383 w 4283466"/>
              <a:gd name="connsiteY4-140" fmla="*/ 331290 h 2832025"/>
              <a:gd name="connsiteX0-141" fmla="*/ 437338 w 4283466"/>
              <a:gd name="connsiteY0-142" fmla="*/ 327965 h 2832025"/>
              <a:gd name="connsiteX1-143" fmla="*/ 4283466 w 4283466"/>
              <a:gd name="connsiteY1-144" fmla="*/ 0 h 2832025"/>
              <a:gd name="connsiteX2-145" fmla="*/ 3974845 w 4283466"/>
              <a:gd name="connsiteY2-146" fmla="*/ 2832025 h 2832025"/>
              <a:gd name="connsiteX3-147" fmla="*/ 0 w 4283466"/>
              <a:gd name="connsiteY3-148" fmla="*/ 2651120 h 2832025"/>
              <a:gd name="connsiteX4-149" fmla="*/ 437338 w 4283466"/>
              <a:gd name="connsiteY4-150" fmla="*/ 327965 h 2832025"/>
              <a:gd name="connsiteX0-151" fmla="*/ 433348 w 4283466"/>
              <a:gd name="connsiteY0-152" fmla="*/ 282420 h 2832025"/>
              <a:gd name="connsiteX1-153" fmla="*/ 4283466 w 4283466"/>
              <a:gd name="connsiteY1-154" fmla="*/ 0 h 2832025"/>
              <a:gd name="connsiteX2-155" fmla="*/ 3974845 w 4283466"/>
              <a:gd name="connsiteY2-156" fmla="*/ 2832025 h 2832025"/>
              <a:gd name="connsiteX3-157" fmla="*/ 0 w 4283466"/>
              <a:gd name="connsiteY3-158" fmla="*/ 2651120 h 2832025"/>
              <a:gd name="connsiteX4-159" fmla="*/ 433348 w 4283466"/>
              <a:gd name="connsiteY4-160" fmla="*/ 282420 h 2832025"/>
              <a:gd name="connsiteX0-161" fmla="*/ 463712 w 4283466"/>
              <a:gd name="connsiteY0-162" fmla="*/ 279760 h 2832025"/>
              <a:gd name="connsiteX1-163" fmla="*/ 4283466 w 4283466"/>
              <a:gd name="connsiteY1-164" fmla="*/ 0 h 2832025"/>
              <a:gd name="connsiteX2-165" fmla="*/ 3974845 w 4283466"/>
              <a:gd name="connsiteY2-166" fmla="*/ 2832025 h 2832025"/>
              <a:gd name="connsiteX3-167" fmla="*/ 0 w 4283466"/>
              <a:gd name="connsiteY3-168" fmla="*/ 2651120 h 2832025"/>
              <a:gd name="connsiteX4-169" fmla="*/ 463712 w 4283466"/>
              <a:gd name="connsiteY4-170" fmla="*/ 279760 h 2832025"/>
              <a:gd name="connsiteX0-171" fmla="*/ 482344 w 4283466"/>
              <a:gd name="connsiteY0-172" fmla="*/ 383305 h 2832025"/>
              <a:gd name="connsiteX1-173" fmla="*/ 4283466 w 4283466"/>
              <a:gd name="connsiteY1-174" fmla="*/ 0 h 2832025"/>
              <a:gd name="connsiteX2-175" fmla="*/ 3974845 w 4283466"/>
              <a:gd name="connsiteY2-176" fmla="*/ 2832025 h 2832025"/>
              <a:gd name="connsiteX3-177" fmla="*/ 0 w 4283466"/>
              <a:gd name="connsiteY3-178" fmla="*/ 2651120 h 2832025"/>
              <a:gd name="connsiteX4-179" fmla="*/ 482344 w 4283466"/>
              <a:gd name="connsiteY4-180" fmla="*/ 383305 h 2832025"/>
              <a:gd name="connsiteX0-181" fmla="*/ 468699 w 4283466"/>
              <a:gd name="connsiteY0-182" fmla="*/ 336693 h 2832025"/>
              <a:gd name="connsiteX1-183" fmla="*/ 4283466 w 4283466"/>
              <a:gd name="connsiteY1-184" fmla="*/ 0 h 2832025"/>
              <a:gd name="connsiteX2-185" fmla="*/ 3974845 w 4283466"/>
              <a:gd name="connsiteY2-186" fmla="*/ 2832025 h 2832025"/>
              <a:gd name="connsiteX3-187" fmla="*/ 0 w 4283466"/>
              <a:gd name="connsiteY3-188" fmla="*/ 2651120 h 2832025"/>
              <a:gd name="connsiteX4-189" fmla="*/ 468699 w 4283466"/>
              <a:gd name="connsiteY4-190" fmla="*/ 336693 h 2832025"/>
              <a:gd name="connsiteX0-191" fmla="*/ 470534 w 4283466"/>
              <a:gd name="connsiteY0-192" fmla="*/ 303066 h 2832025"/>
              <a:gd name="connsiteX1-193" fmla="*/ 4283466 w 4283466"/>
              <a:gd name="connsiteY1-194" fmla="*/ 0 h 2832025"/>
              <a:gd name="connsiteX2-195" fmla="*/ 3974845 w 4283466"/>
              <a:gd name="connsiteY2-196" fmla="*/ 2832025 h 2832025"/>
              <a:gd name="connsiteX3-197" fmla="*/ 0 w 4283466"/>
              <a:gd name="connsiteY3-198" fmla="*/ 2651120 h 2832025"/>
              <a:gd name="connsiteX4-199" fmla="*/ 470534 w 4283466"/>
              <a:gd name="connsiteY4-200" fmla="*/ 303066 h 2832025"/>
              <a:gd name="connsiteX0-201" fmla="*/ 450309 w 4283466"/>
              <a:gd name="connsiteY0-202" fmla="*/ 290495 h 2832025"/>
              <a:gd name="connsiteX1-203" fmla="*/ 4283466 w 4283466"/>
              <a:gd name="connsiteY1-204" fmla="*/ 0 h 2832025"/>
              <a:gd name="connsiteX2-205" fmla="*/ 3974845 w 4283466"/>
              <a:gd name="connsiteY2-206" fmla="*/ 2832025 h 2832025"/>
              <a:gd name="connsiteX3-207" fmla="*/ 0 w 4283466"/>
              <a:gd name="connsiteY3-208" fmla="*/ 2651120 h 2832025"/>
              <a:gd name="connsiteX4-209" fmla="*/ 450309 w 4283466"/>
              <a:gd name="connsiteY4-210" fmla="*/ 290495 h 2832025"/>
              <a:gd name="connsiteX0-211" fmla="*/ 450309 w 4296452"/>
              <a:gd name="connsiteY0-212" fmla="*/ 305975 h 2847505"/>
              <a:gd name="connsiteX1-213" fmla="*/ 4296452 w 4296452"/>
              <a:gd name="connsiteY1-214" fmla="*/ 0 h 2847505"/>
              <a:gd name="connsiteX2-215" fmla="*/ 3974845 w 4296452"/>
              <a:gd name="connsiteY2-216" fmla="*/ 2847505 h 2847505"/>
              <a:gd name="connsiteX3-217" fmla="*/ 0 w 4296452"/>
              <a:gd name="connsiteY3-218" fmla="*/ 2666600 h 2847505"/>
              <a:gd name="connsiteX4-219" fmla="*/ 450309 w 4296452"/>
              <a:gd name="connsiteY4-220" fmla="*/ 305975 h 2847505"/>
              <a:gd name="connsiteX0-221" fmla="*/ 450309 w 4310684"/>
              <a:gd name="connsiteY0-222" fmla="*/ 307222 h 2848752"/>
              <a:gd name="connsiteX1-223" fmla="*/ 4310684 w 4310684"/>
              <a:gd name="connsiteY1-224" fmla="*/ 0 h 2848752"/>
              <a:gd name="connsiteX2-225" fmla="*/ 3974845 w 4310684"/>
              <a:gd name="connsiteY2-226" fmla="*/ 2848752 h 2848752"/>
              <a:gd name="connsiteX3-227" fmla="*/ 0 w 4310684"/>
              <a:gd name="connsiteY3-228" fmla="*/ 2667847 h 2848752"/>
              <a:gd name="connsiteX4-229" fmla="*/ 450309 w 4310684"/>
              <a:gd name="connsiteY4-230" fmla="*/ 307222 h 2848752"/>
              <a:gd name="connsiteX0-231" fmla="*/ 450309 w 4310684"/>
              <a:gd name="connsiteY0-232" fmla="*/ 307222 h 2867729"/>
              <a:gd name="connsiteX1-233" fmla="*/ 4310684 w 4310684"/>
              <a:gd name="connsiteY1-234" fmla="*/ 0 h 2867729"/>
              <a:gd name="connsiteX2-235" fmla="*/ 3976507 w 4310684"/>
              <a:gd name="connsiteY2-236" fmla="*/ 2867729 h 2867729"/>
              <a:gd name="connsiteX3-237" fmla="*/ 0 w 4310684"/>
              <a:gd name="connsiteY3-238" fmla="*/ 2667847 h 2867729"/>
              <a:gd name="connsiteX4-239" fmla="*/ 450309 w 4310684"/>
              <a:gd name="connsiteY4-240" fmla="*/ 307222 h 2867729"/>
              <a:gd name="connsiteX0-241" fmla="*/ 445149 w 4305524"/>
              <a:gd name="connsiteY0-242" fmla="*/ 307222 h 2867729"/>
              <a:gd name="connsiteX1-243" fmla="*/ 4305524 w 4305524"/>
              <a:gd name="connsiteY1-244" fmla="*/ 0 h 2867729"/>
              <a:gd name="connsiteX2-245" fmla="*/ 3971347 w 4305524"/>
              <a:gd name="connsiteY2-246" fmla="*/ 2867729 h 2867729"/>
              <a:gd name="connsiteX3-247" fmla="*/ 0 w 4305524"/>
              <a:gd name="connsiteY3-248" fmla="*/ 2672175 h 2867729"/>
              <a:gd name="connsiteX4-249" fmla="*/ 445149 w 4305524"/>
              <a:gd name="connsiteY4-250" fmla="*/ 307222 h 2867729"/>
              <a:gd name="connsiteX0-251" fmla="*/ 441825 w 4302200"/>
              <a:gd name="connsiteY0-252" fmla="*/ 307222 h 2867729"/>
              <a:gd name="connsiteX1-253" fmla="*/ 4302200 w 4302200"/>
              <a:gd name="connsiteY1-254" fmla="*/ 0 h 2867729"/>
              <a:gd name="connsiteX2-255" fmla="*/ 3968023 w 4302200"/>
              <a:gd name="connsiteY2-256" fmla="*/ 2867729 h 2867729"/>
              <a:gd name="connsiteX3-257" fmla="*/ 0 w 4302200"/>
              <a:gd name="connsiteY3-258" fmla="*/ 2710129 h 2867729"/>
              <a:gd name="connsiteX4-259" fmla="*/ 441825 w 4302200"/>
              <a:gd name="connsiteY4-260" fmla="*/ 307222 h 2867729"/>
              <a:gd name="connsiteX0-261" fmla="*/ 448231 w 4308606"/>
              <a:gd name="connsiteY0-262" fmla="*/ 307222 h 2867729"/>
              <a:gd name="connsiteX1-263" fmla="*/ 4308606 w 4308606"/>
              <a:gd name="connsiteY1-264" fmla="*/ 0 h 2867729"/>
              <a:gd name="connsiteX2-265" fmla="*/ 3974429 w 4308606"/>
              <a:gd name="connsiteY2-266" fmla="*/ 2867729 h 2867729"/>
              <a:gd name="connsiteX3-267" fmla="*/ 0 w 4308606"/>
              <a:gd name="connsiteY3-268" fmla="*/ 2691567 h 2867729"/>
              <a:gd name="connsiteX4-269" fmla="*/ 448231 w 4308606"/>
              <a:gd name="connsiteY4-270" fmla="*/ 307222 h 2867729"/>
              <a:gd name="connsiteX0-271" fmla="*/ 448647 w 4309022"/>
              <a:gd name="connsiteY0-272" fmla="*/ 307222 h 2867729"/>
              <a:gd name="connsiteX1-273" fmla="*/ 4309022 w 4309022"/>
              <a:gd name="connsiteY1-274" fmla="*/ 0 h 2867729"/>
              <a:gd name="connsiteX2-275" fmla="*/ 3974845 w 4309022"/>
              <a:gd name="connsiteY2-276" fmla="*/ 2867729 h 2867729"/>
              <a:gd name="connsiteX3-277" fmla="*/ 0 w 4309022"/>
              <a:gd name="connsiteY3-278" fmla="*/ 2686822 h 2867729"/>
              <a:gd name="connsiteX4-279" fmla="*/ 448647 w 4309022"/>
              <a:gd name="connsiteY4-280" fmla="*/ 307222 h 28677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09022" h="2867729">
                <a:moveTo>
                  <a:pt x="448647" y="307222"/>
                </a:moveTo>
                <a:lnTo>
                  <a:pt x="4309022" y="0"/>
                </a:lnTo>
                <a:lnTo>
                  <a:pt x="3974845" y="2867729"/>
                </a:lnTo>
                <a:lnTo>
                  <a:pt x="0" y="2686822"/>
                </a:lnTo>
                <a:lnTo>
                  <a:pt x="448647" y="307222"/>
                </a:lnTo>
                <a:close/>
              </a:path>
            </a:pathLst>
          </a:custGeom>
          <a:solidFill>
            <a:schemeClr val="bg1">
              <a:lumMod val="85000"/>
            </a:schemeClr>
          </a:solidFill>
          <a:effectLst>
            <a:innerShdw blurRad="114300">
              <a:prstClr val="black"/>
            </a:innerShdw>
          </a:effectLst>
          <a:scene3d>
            <a:camera prst="isometricOffAxis1Right"/>
            <a:lightRig rig="threePt" dir="t"/>
          </a:scene3d>
        </p:spPr>
        <p:txBody>
          <a:bodyPr/>
          <a:lstStyle>
            <a:lvl1pPr marL="0" indent="0" algn="ctr">
              <a:buNone/>
              <a:defRPr sz="1800">
                <a:solidFill>
                  <a:schemeClr val="tx1">
                    <a:lumMod val="65000"/>
                    <a:lumOff val="35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3848711" y="2686209"/>
            <a:ext cx="1914532" cy="1914532"/>
          </a:xfrm>
          <a:custGeom>
            <a:avLst/>
            <a:gdLst>
              <a:gd name="connsiteX0" fmla="*/ 957266 w 1914532"/>
              <a:gd name="connsiteY0" fmla="*/ 0 h 1914532"/>
              <a:gd name="connsiteX1" fmla="*/ 1453113 w 1914532"/>
              <a:gd name="connsiteY1" fmla="*/ 205386 h 1914532"/>
              <a:gd name="connsiteX2" fmla="*/ 1709146 w 1914532"/>
              <a:gd name="connsiteY2" fmla="*/ 461420 h 1914532"/>
              <a:gd name="connsiteX3" fmla="*/ 1709146 w 1914532"/>
              <a:gd name="connsiteY3" fmla="*/ 1453113 h 1914532"/>
              <a:gd name="connsiteX4" fmla="*/ 1453113 w 1914532"/>
              <a:gd name="connsiteY4" fmla="*/ 1709146 h 1914532"/>
              <a:gd name="connsiteX5" fmla="*/ 461419 w 1914532"/>
              <a:gd name="connsiteY5" fmla="*/ 1709146 h 1914532"/>
              <a:gd name="connsiteX6" fmla="*/ 205386 w 1914532"/>
              <a:gd name="connsiteY6" fmla="*/ 1453113 h 1914532"/>
              <a:gd name="connsiteX7" fmla="*/ 205386 w 1914532"/>
              <a:gd name="connsiteY7" fmla="*/ 461420 h 1914532"/>
              <a:gd name="connsiteX8" fmla="*/ 461419 w 1914532"/>
              <a:gd name="connsiteY8" fmla="*/ 205386 h 1914532"/>
              <a:gd name="connsiteX9" fmla="*/ 957266 w 1914532"/>
              <a:gd name="connsiteY9" fmla="*/ 0 h 191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4532" h="1914532">
                <a:moveTo>
                  <a:pt x="957266" y="0"/>
                </a:moveTo>
                <a:cubicBezTo>
                  <a:pt x="1136727" y="0"/>
                  <a:pt x="1316188" y="68462"/>
                  <a:pt x="1453113" y="205386"/>
                </a:cubicBezTo>
                <a:lnTo>
                  <a:pt x="1709146" y="461420"/>
                </a:lnTo>
                <a:cubicBezTo>
                  <a:pt x="1982995" y="735268"/>
                  <a:pt x="1982995" y="1179264"/>
                  <a:pt x="1709146" y="1453113"/>
                </a:cubicBezTo>
                <a:lnTo>
                  <a:pt x="1453113" y="1709146"/>
                </a:lnTo>
                <a:cubicBezTo>
                  <a:pt x="1179264" y="1982995"/>
                  <a:pt x="735268" y="1982995"/>
                  <a:pt x="461419" y="1709146"/>
                </a:cubicBezTo>
                <a:lnTo>
                  <a:pt x="205386" y="1453113"/>
                </a:lnTo>
                <a:cubicBezTo>
                  <a:pt x="-68462" y="1179264"/>
                  <a:pt x="-68462" y="735268"/>
                  <a:pt x="205386" y="461420"/>
                </a:cubicBezTo>
                <a:lnTo>
                  <a:pt x="461419" y="205386"/>
                </a:lnTo>
                <a:cubicBezTo>
                  <a:pt x="598344" y="68462"/>
                  <a:pt x="777805" y="0"/>
                  <a:pt x="957266" y="0"/>
                </a:cubicBezTo>
                <a:close/>
              </a:path>
            </a:pathLst>
          </a:custGeom>
        </p:spPr>
        <p:txBody>
          <a:bodyPr wrap="square">
            <a:noAutofit/>
          </a:bodyPr>
          <a:lstStyle>
            <a:lvl1pPr marL="0" indent="0" algn="ctr">
              <a:buNone/>
              <a:defRPr sz="1800">
                <a:solidFill>
                  <a:schemeClr val="bg1">
                    <a:lumMod val="65000"/>
                  </a:schemeClr>
                </a:solidFill>
              </a:defRPr>
            </a:lvl1pPr>
          </a:lstStyle>
          <a:p>
            <a:endParaRPr lang="id-ID"/>
          </a:p>
        </p:txBody>
      </p:sp>
      <p:sp>
        <p:nvSpPr>
          <p:cNvPr id="12" name="Picture Placeholder 11"/>
          <p:cNvSpPr>
            <a:spLocks noGrp="1"/>
          </p:cNvSpPr>
          <p:nvPr>
            <p:ph type="pic" sz="quarter" idx="14"/>
          </p:nvPr>
        </p:nvSpPr>
        <p:spPr>
          <a:xfrm>
            <a:off x="6428759" y="2686209"/>
            <a:ext cx="1914532" cy="1914532"/>
          </a:xfrm>
          <a:custGeom>
            <a:avLst/>
            <a:gdLst>
              <a:gd name="connsiteX0" fmla="*/ 957266 w 1914532"/>
              <a:gd name="connsiteY0" fmla="*/ 0 h 1914532"/>
              <a:gd name="connsiteX1" fmla="*/ 1453113 w 1914532"/>
              <a:gd name="connsiteY1" fmla="*/ 205386 h 1914532"/>
              <a:gd name="connsiteX2" fmla="*/ 1709146 w 1914532"/>
              <a:gd name="connsiteY2" fmla="*/ 461420 h 1914532"/>
              <a:gd name="connsiteX3" fmla="*/ 1709146 w 1914532"/>
              <a:gd name="connsiteY3" fmla="*/ 1453113 h 1914532"/>
              <a:gd name="connsiteX4" fmla="*/ 1453113 w 1914532"/>
              <a:gd name="connsiteY4" fmla="*/ 1709146 h 1914532"/>
              <a:gd name="connsiteX5" fmla="*/ 461419 w 1914532"/>
              <a:gd name="connsiteY5" fmla="*/ 1709146 h 1914532"/>
              <a:gd name="connsiteX6" fmla="*/ 205386 w 1914532"/>
              <a:gd name="connsiteY6" fmla="*/ 1453113 h 1914532"/>
              <a:gd name="connsiteX7" fmla="*/ 205386 w 1914532"/>
              <a:gd name="connsiteY7" fmla="*/ 461420 h 1914532"/>
              <a:gd name="connsiteX8" fmla="*/ 461419 w 1914532"/>
              <a:gd name="connsiteY8" fmla="*/ 205386 h 1914532"/>
              <a:gd name="connsiteX9" fmla="*/ 957266 w 1914532"/>
              <a:gd name="connsiteY9" fmla="*/ 0 h 191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4532" h="1914532">
                <a:moveTo>
                  <a:pt x="957266" y="0"/>
                </a:moveTo>
                <a:cubicBezTo>
                  <a:pt x="1136727" y="0"/>
                  <a:pt x="1316188" y="68462"/>
                  <a:pt x="1453113" y="205386"/>
                </a:cubicBezTo>
                <a:lnTo>
                  <a:pt x="1709146" y="461420"/>
                </a:lnTo>
                <a:cubicBezTo>
                  <a:pt x="1982995" y="735268"/>
                  <a:pt x="1982995" y="1179264"/>
                  <a:pt x="1709146" y="1453113"/>
                </a:cubicBezTo>
                <a:lnTo>
                  <a:pt x="1453113" y="1709146"/>
                </a:lnTo>
                <a:cubicBezTo>
                  <a:pt x="1179264" y="1982995"/>
                  <a:pt x="735268" y="1982995"/>
                  <a:pt x="461419" y="1709146"/>
                </a:cubicBezTo>
                <a:lnTo>
                  <a:pt x="205386" y="1453113"/>
                </a:lnTo>
                <a:cubicBezTo>
                  <a:pt x="-68462" y="1179264"/>
                  <a:pt x="-68462" y="735268"/>
                  <a:pt x="205386" y="461420"/>
                </a:cubicBezTo>
                <a:lnTo>
                  <a:pt x="461419" y="205386"/>
                </a:lnTo>
                <a:cubicBezTo>
                  <a:pt x="598344" y="68462"/>
                  <a:pt x="777805" y="0"/>
                  <a:pt x="957266" y="0"/>
                </a:cubicBezTo>
                <a:close/>
              </a:path>
            </a:pathLst>
          </a:custGeom>
        </p:spPr>
        <p:txBody>
          <a:bodyPr wrap="square">
            <a:noAutofit/>
          </a:bodyPr>
          <a:lstStyle>
            <a:lvl1pPr marL="0" indent="0" algn="ctr">
              <a:buNone/>
              <a:defRPr sz="1800">
                <a:solidFill>
                  <a:schemeClr val="bg1">
                    <a:lumMod val="65000"/>
                  </a:schemeClr>
                </a:solidFill>
              </a:defRPr>
            </a:lvl1pPr>
          </a:lstStyle>
          <a:p>
            <a:endParaRPr lang="id-ID"/>
          </a:p>
        </p:txBody>
      </p:sp>
      <p:sp>
        <p:nvSpPr>
          <p:cNvPr id="13" name="Picture Placeholder 12"/>
          <p:cNvSpPr>
            <a:spLocks noGrp="1"/>
          </p:cNvSpPr>
          <p:nvPr>
            <p:ph type="pic" sz="quarter" idx="15"/>
          </p:nvPr>
        </p:nvSpPr>
        <p:spPr>
          <a:xfrm>
            <a:off x="9008810" y="2686209"/>
            <a:ext cx="1914532" cy="1914532"/>
          </a:xfrm>
          <a:custGeom>
            <a:avLst/>
            <a:gdLst>
              <a:gd name="connsiteX0" fmla="*/ 957266 w 1914532"/>
              <a:gd name="connsiteY0" fmla="*/ 0 h 1914532"/>
              <a:gd name="connsiteX1" fmla="*/ 1453113 w 1914532"/>
              <a:gd name="connsiteY1" fmla="*/ 205386 h 1914532"/>
              <a:gd name="connsiteX2" fmla="*/ 1709146 w 1914532"/>
              <a:gd name="connsiteY2" fmla="*/ 461420 h 1914532"/>
              <a:gd name="connsiteX3" fmla="*/ 1709146 w 1914532"/>
              <a:gd name="connsiteY3" fmla="*/ 1453113 h 1914532"/>
              <a:gd name="connsiteX4" fmla="*/ 1453113 w 1914532"/>
              <a:gd name="connsiteY4" fmla="*/ 1709146 h 1914532"/>
              <a:gd name="connsiteX5" fmla="*/ 461419 w 1914532"/>
              <a:gd name="connsiteY5" fmla="*/ 1709146 h 1914532"/>
              <a:gd name="connsiteX6" fmla="*/ 205386 w 1914532"/>
              <a:gd name="connsiteY6" fmla="*/ 1453113 h 1914532"/>
              <a:gd name="connsiteX7" fmla="*/ 205386 w 1914532"/>
              <a:gd name="connsiteY7" fmla="*/ 461420 h 1914532"/>
              <a:gd name="connsiteX8" fmla="*/ 461419 w 1914532"/>
              <a:gd name="connsiteY8" fmla="*/ 205386 h 1914532"/>
              <a:gd name="connsiteX9" fmla="*/ 957266 w 1914532"/>
              <a:gd name="connsiteY9" fmla="*/ 0 h 191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4532" h="1914532">
                <a:moveTo>
                  <a:pt x="957266" y="0"/>
                </a:moveTo>
                <a:cubicBezTo>
                  <a:pt x="1136727" y="0"/>
                  <a:pt x="1316188" y="68462"/>
                  <a:pt x="1453113" y="205386"/>
                </a:cubicBezTo>
                <a:lnTo>
                  <a:pt x="1709146" y="461420"/>
                </a:lnTo>
                <a:cubicBezTo>
                  <a:pt x="1982995" y="735268"/>
                  <a:pt x="1982995" y="1179264"/>
                  <a:pt x="1709146" y="1453113"/>
                </a:cubicBezTo>
                <a:lnTo>
                  <a:pt x="1453113" y="1709146"/>
                </a:lnTo>
                <a:cubicBezTo>
                  <a:pt x="1179264" y="1982995"/>
                  <a:pt x="735268" y="1982995"/>
                  <a:pt x="461419" y="1709146"/>
                </a:cubicBezTo>
                <a:lnTo>
                  <a:pt x="205386" y="1453113"/>
                </a:lnTo>
                <a:cubicBezTo>
                  <a:pt x="-68462" y="1179264"/>
                  <a:pt x="-68462" y="735268"/>
                  <a:pt x="205386" y="461420"/>
                </a:cubicBezTo>
                <a:lnTo>
                  <a:pt x="461419" y="205386"/>
                </a:lnTo>
                <a:cubicBezTo>
                  <a:pt x="598344" y="68462"/>
                  <a:pt x="777805" y="0"/>
                  <a:pt x="957266" y="0"/>
                </a:cubicBezTo>
                <a:close/>
              </a:path>
            </a:pathLst>
          </a:custGeom>
        </p:spPr>
        <p:txBody>
          <a:bodyPr wrap="square">
            <a:noAutofit/>
          </a:bodyPr>
          <a:lstStyle>
            <a:lvl1pPr marL="0" indent="0" algn="ctr">
              <a:buNone/>
              <a:defRPr sz="1800">
                <a:solidFill>
                  <a:schemeClr val="bg1">
                    <a:lumMod val="65000"/>
                  </a:schemeClr>
                </a:solidFill>
              </a:defRPr>
            </a:lvl1pPr>
          </a:lstStyle>
          <a:p>
            <a:endParaRPr lang="id-ID"/>
          </a:p>
        </p:txBody>
      </p:sp>
      <p:sp>
        <p:nvSpPr>
          <p:cNvPr id="10" name="Picture Placeholder 9"/>
          <p:cNvSpPr>
            <a:spLocks noGrp="1"/>
          </p:cNvSpPr>
          <p:nvPr>
            <p:ph type="pic" sz="quarter" idx="12"/>
          </p:nvPr>
        </p:nvSpPr>
        <p:spPr>
          <a:xfrm>
            <a:off x="1249587" y="2686209"/>
            <a:ext cx="1914532" cy="1914532"/>
          </a:xfrm>
          <a:custGeom>
            <a:avLst/>
            <a:gdLst>
              <a:gd name="connsiteX0" fmla="*/ 957266 w 1914532"/>
              <a:gd name="connsiteY0" fmla="*/ 0 h 1914532"/>
              <a:gd name="connsiteX1" fmla="*/ 1453113 w 1914532"/>
              <a:gd name="connsiteY1" fmla="*/ 205386 h 1914532"/>
              <a:gd name="connsiteX2" fmla="*/ 1709146 w 1914532"/>
              <a:gd name="connsiteY2" fmla="*/ 461420 h 1914532"/>
              <a:gd name="connsiteX3" fmla="*/ 1709146 w 1914532"/>
              <a:gd name="connsiteY3" fmla="*/ 1453113 h 1914532"/>
              <a:gd name="connsiteX4" fmla="*/ 1453113 w 1914532"/>
              <a:gd name="connsiteY4" fmla="*/ 1709146 h 1914532"/>
              <a:gd name="connsiteX5" fmla="*/ 461419 w 1914532"/>
              <a:gd name="connsiteY5" fmla="*/ 1709146 h 1914532"/>
              <a:gd name="connsiteX6" fmla="*/ 205386 w 1914532"/>
              <a:gd name="connsiteY6" fmla="*/ 1453113 h 1914532"/>
              <a:gd name="connsiteX7" fmla="*/ 205386 w 1914532"/>
              <a:gd name="connsiteY7" fmla="*/ 461420 h 1914532"/>
              <a:gd name="connsiteX8" fmla="*/ 461419 w 1914532"/>
              <a:gd name="connsiteY8" fmla="*/ 205386 h 1914532"/>
              <a:gd name="connsiteX9" fmla="*/ 957266 w 1914532"/>
              <a:gd name="connsiteY9" fmla="*/ 0 h 191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4532" h="1914532">
                <a:moveTo>
                  <a:pt x="957266" y="0"/>
                </a:moveTo>
                <a:cubicBezTo>
                  <a:pt x="1136727" y="0"/>
                  <a:pt x="1316188" y="68462"/>
                  <a:pt x="1453113" y="205386"/>
                </a:cubicBezTo>
                <a:lnTo>
                  <a:pt x="1709146" y="461420"/>
                </a:lnTo>
                <a:cubicBezTo>
                  <a:pt x="1982995" y="735268"/>
                  <a:pt x="1982995" y="1179264"/>
                  <a:pt x="1709146" y="1453113"/>
                </a:cubicBezTo>
                <a:lnTo>
                  <a:pt x="1453113" y="1709146"/>
                </a:lnTo>
                <a:cubicBezTo>
                  <a:pt x="1179264" y="1982995"/>
                  <a:pt x="735268" y="1982995"/>
                  <a:pt x="461419" y="1709146"/>
                </a:cubicBezTo>
                <a:lnTo>
                  <a:pt x="205386" y="1453113"/>
                </a:lnTo>
                <a:cubicBezTo>
                  <a:pt x="-68462" y="1179264"/>
                  <a:pt x="-68462" y="735268"/>
                  <a:pt x="205386" y="461420"/>
                </a:cubicBezTo>
                <a:lnTo>
                  <a:pt x="461419" y="205386"/>
                </a:lnTo>
                <a:cubicBezTo>
                  <a:pt x="598344" y="68462"/>
                  <a:pt x="777805" y="0"/>
                  <a:pt x="957266" y="0"/>
                </a:cubicBezTo>
                <a:close/>
              </a:path>
            </a:pathLst>
          </a:custGeom>
        </p:spPr>
        <p:txBody>
          <a:bodyPr wrap="square">
            <a:noAutofit/>
          </a:bodyPr>
          <a:lstStyle>
            <a:lvl1pPr marL="0" indent="0" algn="ctr">
              <a:buNone/>
              <a:defRPr sz="1800">
                <a:solidFill>
                  <a:schemeClr val="bg1">
                    <a:lumMod val="65000"/>
                  </a:schemeClr>
                </a:solidFill>
              </a:defRPr>
            </a:lvl1pPr>
          </a:lstStyle>
          <a:p>
            <a:endParaRPr lang="id-ID"/>
          </a:p>
        </p:txBody>
      </p:sp>
      <p:sp>
        <p:nvSpPr>
          <p:cNvPr id="2"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字魂59号-创粗黑" panose="00000500000000000000" pitchFamily="2" charset="-122"/>
              </a:defRPr>
            </a:lvl1pPr>
          </a:lstStyle>
          <a:p>
            <a:pPr lvl="0"/>
            <a:endParaRPr lang="id-ID" dirty="0"/>
          </a:p>
        </p:txBody>
      </p:sp>
      <p:sp>
        <p:nvSpPr>
          <p:cNvPr id="3" name="TextBox 2"/>
          <p:cNvSpPr txBox="1"/>
          <p:nvPr userDrawn="1"/>
        </p:nvSpPr>
        <p:spPr>
          <a:xfrm>
            <a:off x="1084269" y="623118"/>
            <a:ext cx="2225289" cy="307777"/>
          </a:xfrm>
          <a:prstGeom prst="rect">
            <a:avLst/>
          </a:prstGeom>
          <a:noFill/>
        </p:spPr>
        <p:txBody>
          <a:bodyPr wrap="none" rtlCol="0">
            <a:spAutoFit/>
          </a:bodyPr>
          <a:lstStyle/>
          <a:p>
            <a:pPr algn="l"/>
            <a:r>
              <a:rPr lang="en-US" sz="1400" dirty="0">
                <a:solidFill>
                  <a:schemeClr val="bg1">
                    <a:lumMod val="65000"/>
                  </a:schemeClr>
                </a:solidFill>
                <a:latin typeface="字魂59号-创粗黑" panose="00000500000000000000" pitchFamily="2" charset="-122"/>
              </a:rPr>
              <a:t>Creative title here</a:t>
            </a:r>
            <a:endParaRPr lang="id-ID" sz="1400" dirty="0">
              <a:solidFill>
                <a:schemeClr val="bg1">
                  <a:lumMod val="65000"/>
                </a:schemeClr>
              </a:solidFill>
              <a:latin typeface="字魂59号-创粗黑" panose="00000500000000000000" pitchFamily="2" charset="-122"/>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75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2">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nodePh="1">
                                  <p:stCondLst>
                                    <p:cond delay="75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nodePh="1">
                                  <p:stCondLst>
                                    <p:cond delay="1250"/>
                                  </p:stCondLst>
                                  <p:endCondLst>
                                    <p:cond evt="begin" delay="0">
                                      <p:tn val="17"/>
                                    </p:cond>
                                  </p:end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ppt_x"/>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nodePh="1">
                                  <p:stCondLst>
                                    <p:cond delay="2000"/>
                                  </p:stCondLst>
                                  <p:endCondLst>
                                    <p:cond evt="begin" delay="0">
                                      <p:tn val="21"/>
                                    </p:cond>
                                  </p:end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ppt_x"/>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nodePh="1">
                                  <p:stCondLst>
                                    <p:cond delay="2750"/>
                                  </p:stCondLst>
                                  <p:endCondLst>
                                    <p:cond evt="begin" delay="0">
                                      <p:tn val="25"/>
                                    </p:cond>
                                  </p:end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ppt_x"/>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0" grpId="0"/>
      <p:bldP spid="2"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2"/>
                        </p:tgtEl>
                        <p:attrNameLst>
                          <p:attrName>style.visibility</p:attrName>
                        </p:attrNameLst>
                      </p:cBhvr>
                      <p:to>
                        <p:strVal val="visible"/>
                      </p:to>
                    </p:set>
                    <p:anim calcmode="lin" valueType="num">
                      <p:cBhvr additive="base">
                        <p:cTn dur="750" fill="hold"/>
                        <p:tgtEl>
                          <p:spTgt spid="2"/>
                        </p:tgtEl>
                        <p:attrNameLst>
                          <p:attrName>ppt_x</p:attrName>
                        </p:attrNameLst>
                      </p:cBhvr>
                      <p:tavLst>
                        <p:tav tm="0">
                          <p:val>
                            <p:strVal val="0-#ppt_w/2"/>
                          </p:val>
                        </p:tav>
                        <p:tav tm="100000">
                          <p:val>
                            <p:strVal val="#ppt_x"/>
                          </p:val>
                        </p:tav>
                      </p:tavLst>
                    </p:anim>
                    <p:anim calcmode="lin" valueType="num">
                      <p:cBhvr additive="base">
                        <p:cTn dur="750" fill="hold"/>
                        <p:tgtEl>
                          <p:spTgt spid="2"/>
                        </p:tgtEl>
                        <p:attrNameLst>
                          <p:attrName>ppt_y</p:attrName>
                        </p:attrNameLst>
                      </p:cBhvr>
                      <p:tavLst>
                        <p:tav tm="0">
                          <p:val>
                            <p:strVal val="#ppt_y"/>
                          </p:val>
                        </p:tav>
                        <p:tav tm="100000">
                          <p:val>
                            <p:strVal val="#ppt_y"/>
                          </p:val>
                        </p:tav>
                      </p:tavLst>
                    </p:anim>
                  </p:childTnLst>
                </p:cTn>
              </p:par>
            </p:tnLst>
          </p:tmpl>
        </p:tmplLst>
      </p:bldP>
      <p:bldP spid="3"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788511" y="-1002891"/>
            <a:ext cx="12802375" cy="6858000"/>
          </a:xfrm>
          <a:custGeom>
            <a:avLst/>
            <a:gdLst>
              <a:gd name="connsiteX0" fmla="*/ 6901685 w 12802374"/>
              <a:gd name="connsiteY0" fmla="*/ 0 h 6858000"/>
              <a:gd name="connsiteX1" fmla="*/ 12802374 w 12802374"/>
              <a:gd name="connsiteY1" fmla="*/ 0 h 6858000"/>
              <a:gd name="connsiteX2" fmla="*/ 5900689 w 12802374"/>
              <a:gd name="connsiteY2" fmla="*/ 6858000 h 6858000"/>
              <a:gd name="connsiteX3" fmla="*/ 0 w 1280237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802374" h="6858000">
                <a:moveTo>
                  <a:pt x="6901685" y="0"/>
                </a:moveTo>
                <a:lnTo>
                  <a:pt x="12802374" y="0"/>
                </a:lnTo>
                <a:lnTo>
                  <a:pt x="5900689" y="6858000"/>
                </a:lnTo>
                <a:lnTo>
                  <a:pt x="0" y="6858000"/>
                </a:ln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3" name="Picture Placeholder 4"/>
          <p:cNvSpPr>
            <a:spLocks noGrp="1"/>
          </p:cNvSpPr>
          <p:nvPr>
            <p:ph type="pic" sz="quarter" idx="11"/>
          </p:nvPr>
        </p:nvSpPr>
        <p:spPr>
          <a:xfrm>
            <a:off x="5233854" y="3805083"/>
            <a:ext cx="12802375" cy="6858000"/>
          </a:xfrm>
          <a:custGeom>
            <a:avLst/>
            <a:gdLst>
              <a:gd name="connsiteX0" fmla="*/ 6901685 w 12802374"/>
              <a:gd name="connsiteY0" fmla="*/ 0 h 6858000"/>
              <a:gd name="connsiteX1" fmla="*/ 12802374 w 12802374"/>
              <a:gd name="connsiteY1" fmla="*/ 0 h 6858000"/>
              <a:gd name="connsiteX2" fmla="*/ 5900689 w 12802374"/>
              <a:gd name="connsiteY2" fmla="*/ 6858000 h 6858000"/>
              <a:gd name="connsiteX3" fmla="*/ 0 w 1280237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802374" h="6858000">
                <a:moveTo>
                  <a:pt x="6901685" y="0"/>
                </a:moveTo>
                <a:lnTo>
                  <a:pt x="12802374" y="0"/>
                </a:lnTo>
                <a:lnTo>
                  <a:pt x="5900689" y="6858000"/>
                </a:lnTo>
                <a:lnTo>
                  <a:pt x="0" y="6858000"/>
                </a:ln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7" name="Text Placeholder 2"/>
          <p:cNvSpPr>
            <a:spLocks noGrp="1"/>
          </p:cNvSpPr>
          <p:nvPr>
            <p:ph type="body" sz="quarter" idx="12"/>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字魂59号-创粗黑" panose="00000500000000000000" pitchFamily="2" charset="-122"/>
              </a:defRPr>
            </a:lvl1pPr>
          </a:lstStyle>
          <a:p>
            <a:pPr lvl="0"/>
            <a:endParaRPr lang="id-ID" dirty="0"/>
          </a:p>
        </p:txBody>
      </p:sp>
      <p:sp>
        <p:nvSpPr>
          <p:cNvPr id="8" name="TextBox 7"/>
          <p:cNvSpPr txBox="1"/>
          <p:nvPr userDrawn="1"/>
        </p:nvSpPr>
        <p:spPr>
          <a:xfrm>
            <a:off x="1084269" y="623118"/>
            <a:ext cx="2225289" cy="307777"/>
          </a:xfrm>
          <a:prstGeom prst="rect">
            <a:avLst/>
          </a:prstGeom>
          <a:noFill/>
        </p:spPr>
        <p:txBody>
          <a:bodyPr wrap="none" rtlCol="0">
            <a:spAutoFit/>
          </a:bodyPr>
          <a:lstStyle/>
          <a:p>
            <a:pPr algn="l"/>
            <a:r>
              <a:rPr lang="en-US" sz="1400" dirty="0">
                <a:solidFill>
                  <a:schemeClr val="bg1">
                    <a:lumMod val="65000"/>
                  </a:schemeClr>
                </a:solidFill>
                <a:latin typeface="字魂59号-创粗黑" panose="00000500000000000000" pitchFamily="2" charset="-122"/>
              </a:rPr>
              <a:t>Creative title here</a:t>
            </a:r>
            <a:endParaRPr lang="id-ID" sz="1400" dirty="0">
              <a:solidFill>
                <a:schemeClr val="bg1">
                  <a:lumMod val="65000"/>
                </a:schemeClr>
              </a:solidFill>
              <a:latin typeface="字魂59号-创粗黑" panose="00000500000000000000" pitchFamily="2" charset="-122"/>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1250"/>
                                  </p:stCondLst>
                                  <p:endCondLst>
                                    <p:cond evt="begin" delay="0">
                                      <p:tn val="13"/>
                                    </p:cond>
                                  </p:end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1+#ppt_w/2"/>
                                          </p:val>
                                        </p:tav>
                                        <p:tav tm="100000">
                                          <p:val>
                                            <p:strVal val="#ppt_x"/>
                                          </p:val>
                                        </p:tav>
                                      </p:tavLst>
                                    </p:anim>
                                    <p:anim calcmode="lin" valueType="num">
                                      <p:cBhvr additive="base">
                                        <p:cTn id="16" dur="750" fill="hold"/>
                                        <p:tgtEl>
                                          <p:spTgt spid="3"/>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nodePh="1">
                                  <p:stCondLst>
                                    <p:cond delay="1500"/>
                                  </p:stCondLst>
                                  <p:endCondLst>
                                    <p:cond evt="begin" delay="0">
                                      <p:tn val="17"/>
                                    </p:cond>
                                  </p:end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1+#ppt_w/2"/>
                                          </p:val>
                                        </p:tav>
                                        <p:tav tm="100000">
                                          <p:val>
                                            <p:strVal val="#ppt_x"/>
                                          </p:val>
                                        </p:tav>
                                      </p:tavLst>
                                    </p:anim>
                                    <p:anim calcmode="lin" valueType="num">
                                      <p:cBhvr additive="base">
                                        <p:cTn id="20"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7"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5233854" y="-3052917"/>
            <a:ext cx="12802375" cy="6858000"/>
          </a:xfrm>
          <a:custGeom>
            <a:avLst/>
            <a:gdLst>
              <a:gd name="connsiteX0" fmla="*/ 6901685 w 12802374"/>
              <a:gd name="connsiteY0" fmla="*/ 0 h 6858000"/>
              <a:gd name="connsiteX1" fmla="*/ 12802374 w 12802374"/>
              <a:gd name="connsiteY1" fmla="*/ 0 h 6858000"/>
              <a:gd name="connsiteX2" fmla="*/ 5900689 w 12802374"/>
              <a:gd name="connsiteY2" fmla="*/ 6858000 h 6858000"/>
              <a:gd name="connsiteX3" fmla="*/ 0 w 1280237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802374" h="6858000">
                <a:moveTo>
                  <a:pt x="6901685" y="0"/>
                </a:moveTo>
                <a:lnTo>
                  <a:pt x="12802374" y="0"/>
                </a:lnTo>
                <a:lnTo>
                  <a:pt x="5900689" y="6858000"/>
                </a:lnTo>
                <a:lnTo>
                  <a:pt x="0" y="6858000"/>
                </a:ln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6"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字魂59号-创粗黑" panose="00000500000000000000" pitchFamily="2" charset="-122"/>
              </a:defRPr>
            </a:lvl1pPr>
          </a:lstStyle>
          <a:p>
            <a:pPr lvl="0"/>
            <a:endParaRPr lang="id-ID" dirty="0"/>
          </a:p>
        </p:txBody>
      </p:sp>
      <p:sp>
        <p:nvSpPr>
          <p:cNvPr id="7" name="TextBox 6"/>
          <p:cNvSpPr txBox="1"/>
          <p:nvPr userDrawn="1"/>
        </p:nvSpPr>
        <p:spPr>
          <a:xfrm>
            <a:off x="1084269" y="623118"/>
            <a:ext cx="2225289" cy="307777"/>
          </a:xfrm>
          <a:prstGeom prst="rect">
            <a:avLst/>
          </a:prstGeom>
          <a:noFill/>
        </p:spPr>
        <p:txBody>
          <a:bodyPr wrap="none" rtlCol="0">
            <a:spAutoFit/>
          </a:bodyPr>
          <a:lstStyle/>
          <a:p>
            <a:pPr algn="l"/>
            <a:r>
              <a:rPr lang="en-US" sz="1400" dirty="0">
                <a:solidFill>
                  <a:schemeClr val="bg1">
                    <a:lumMod val="65000"/>
                  </a:schemeClr>
                </a:solidFill>
                <a:latin typeface="字魂59号-创粗黑" panose="00000500000000000000" pitchFamily="2" charset="-122"/>
              </a:rPr>
              <a:t>Creative title here</a:t>
            </a:r>
            <a:endParaRPr lang="id-ID" sz="1400" dirty="0">
              <a:solidFill>
                <a:schemeClr val="bg1">
                  <a:lumMod val="65000"/>
                </a:schemeClr>
              </a:solidFill>
              <a:latin typeface="字魂59号-创粗黑" panose="00000500000000000000" pitchFamily="2" charset="-122"/>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75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a:lstStyle>
            <a:lvl1pPr marL="0" indent="0" algn="ctr">
              <a:buNone/>
              <a:defRPr>
                <a:solidFill>
                  <a:schemeClr val="tx1">
                    <a:lumMod val="65000"/>
                    <a:lumOff val="35000"/>
                  </a:schemeClr>
                </a:solidFill>
              </a:defRPr>
            </a:lvl1pPr>
          </a:lstStyle>
          <a:p>
            <a:endParaRPr lang="id-ID"/>
          </a:p>
        </p:txBody>
      </p:sp>
      <p:sp>
        <p:nvSpPr>
          <p:cNvPr id="5" name="Picture Placeholder 4"/>
          <p:cNvSpPr>
            <a:spLocks noGrp="1"/>
          </p:cNvSpPr>
          <p:nvPr>
            <p:ph type="pic" sz="quarter" idx="11"/>
          </p:nvPr>
        </p:nvSpPr>
        <p:spPr>
          <a:xfrm>
            <a:off x="1711093" y="1209368"/>
            <a:ext cx="3982632" cy="4439264"/>
          </a:xfrm>
          <a:prstGeom prst="rect">
            <a:avLst/>
          </a:prstGeom>
          <a:effectLst>
            <a:outerShdw blurRad="381000" algn="ctr" rotWithShape="0">
              <a:schemeClr val="tx1">
                <a:lumMod val="95000"/>
                <a:lumOff val="5000"/>
                <a:alpha val="40000"/>
              </a:schemeClr>
            </a:outerShdw>
          </a:effectLst>
        </p:spPr>
        <p:txBody>
          <a:bodyPr/>
          <a:lstStyle>
            <a:lvl1pPr marL="0" indent="0" algn="ctr">
              <a:buNone/>
              <a:defRPr>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100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3" name="Freeform: Shape 2"/>
          <p:cNvSpPr/>
          <p:nvPr userDrawn="1"/>
        </p:nvSpPr>
        <p:spPr>
          <a:xfrm flipH="1">
            <a:off x="8815742" y="38480"/>
            <a:ext cx="3423559" cy="6781040"/>
          </a:xfrm>
          <a:custGeom>
            <a:avLst/>
            <a:gdLst>
              <a:gd name="connsiteX0" fmla="*/ 7372 w 722211"/>
              <a:gd name="connsiteY0" fmla="*/ 0 h 1430484"/>
              <a:gd name="connsiteX1" fmla="*/ 627679 w 722211"/>
              <a:gd name="connsiteY1" fmla="*/ 359867 h 1430484"/>
              <a:gd name="connsiteX2" fmla="*/ 623983 w 722211"/>
              <a:gd name="connsiteY2" fmla="*/ 1076995 h 1430484"/>
              <a:gd name="connsiteX3" fmla="*/ 0 w 722211"/>
              <a:gd name="connsiteY3" fmla="*/ 1430450 h 1430484"/>
              <a:gd name="connsiteX4" fmla="*/ 3339 w 722211"/>
              <a:gd name="connsiteY4" fmla="*/ 1087814 h 1430484"/>
              <a:gd name="connsiteX5" fmla="*/ 6970 w 722211"/>
              <a:gd name="connsiteY5" fmla="*/ 1088180 h 1430484"/>
              <a:gd name="connsiteX6" fmla="*/ 379908 w 722211"/>
              <a:gd name="connsiteY6" fmla="*/ 715243 h 1430484"/>
              <a:gd name="connsiteX7" fmla="*/ 82130 w 722211"/>
              <a:gd name="connsiteY7" fmla="*/ 349883 h 1430484"/>
              <a:gd name="connsiteX8" fmla="*/ 7180 w 722211"/>
              <a:gd name="connsiteY8" fmla="*/ 342327 h 143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2211" h="1430484">
                <a:moveTo>
                  <a:pt x="7372" y="0"/>
                </a:moveTo>
                <a:cubicBezTo>
                  <a:pt x="263686" y="144"/>
                  <a:pt x="500327" y="137431"/>
                  <a:pt x="627679" y="359867"/>
                </a:cubicBezTo>
                <a:cubicBezTo>
                  <a:pt x="755031" y="582304"/>
                  <a:pt x="753621" y="855882"/>
                  <a:pt x="623983" y="1076995"/>
                </a:cubicBezTo>
                <a:cubicBezTo>
                  <a:pt x="494345" y="1298107"/>
                  <a:pt x="256301" y="1432947"/>
                  <a:pt x="0" y="1430450"/>
                </a:cubicBezTo>
                <a:lnTo>
                  <a:pt x="3339" y="1087814"/>
                </a:lnTo>
                <a:lnTo>
                  <a:pt x="6970" y="1088180"/>
                </a:lnTo>
                <a:cubicBezTo>
                  <a:pt x="212938" y="1088180"/>
                  <a:pt x="379908" y="921210"/>
                  <a:pt x="379908" y="715243"/>
                </a:cubicBezTo>
                <a:cubicBezTo>
                  <a:pt x="379908" y="535022"/>
                  <a:pt x="252072" y="384658"/>
                  <a:pt x="82130" y="349883"/>
                </a:cubicBezTo>
                <a:lnTo>
                  <a:pt x="7180" y="342327"/>
                </a:lnTo>
                <a:close/>
              </a:path>
            </a:pathLst>
          </a:cu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solidFill>
                <a:schemeClr val="tx1"/>
              </a:solidFill>
            </a:endParaRPr>
          </a:p>
        </p:txBody>
      </p:sp>
      <p:sp>
        <p:nvSpPr>
          <p:cNvPr id="4" name="Picture Placeholder 3"/>
          <p:cNvSpPr>
            <a:spLocks noGrp="1"/>
          </p:cNvSpPr>
          <p:nvPr>
            <p:ph type="pic" sz="quarter" idx="10"/>
          </p:nvPr>
        </p:nvSpPr>
        <p:spPr>
          <a:xfrm>
            <a:off x="6610352" y="1966916"/>
            <a:ext cx="4816475" cy="2924175"/>
          </a:xfrm>
          <a:prstGeom prst="roundRect">
            <a:avLst>
              <a:gd name="adj" fmla="val 784"/>
            </a:avLst>
          </a:prstGeom>
          <a:effectLst>
            <a:outerShdw blurRad="1270000" sx="90000" sy="90000" algn="ctr" rotWithShape="0">
              <a:schemeClr val="bg1">
                <a:lumMod val="75000"/>
                <a:alpha val="40000"/>
              </a:schemeClr>
            </a:outerShdw>
          </a:effectLst>
        </p:spPr>
        <p:txBody>
          <a:bodyPr/>
          <a:lstStyle>
            <a:lvl1pPr marL="0" indent="0" algn="ctr">
              <a:buNone/>
              <a:defRPr sz="2000">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25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6356108" y="2804798"/>
            <a:ext cx="1971227" cy="1971226"/>
          </a:xfrm>
          <a:custGeom>
            <a:avLst/>
            <a:gdLst>
              <a:gd name="connsiteX0" fmla="*/ 328544 w 1971226"/>
              <a:gd name="connsiteY0" fmla="*/ 0 h 1971226"/>
              <a:gd name="connsiteX1" fmla="*/ 1642682 w 1971226"/>
              <a:gd name="connsiteY1" fmla="*/ 0 h 1971226"/>
              <a:gd name="connsiteX2" fmla="*/ 1971226 w 1971226"/>
              <a:gd name="connsiteY2" fmla="*/ 328544 h 1971226"/>
              <a:gd name="connsiteX3" fmla="*/ 1971226 w 1971226"/>
              <a:gd name="connsiteY3" fmla="*/ 1642682 h 1971226"/>
              <a:gd name="connsiteX4" fmla="*/ 1642682 w 1971226"/>
              <a:gd name="connsiteY4" fmla="*/ 1971226 h 1971226"/>
              <a:gd name="connsiteX5" fmla="*/ 328544 w 1971226"/>
              <a:gd name="connsiteY5" fmla="*/ 1971226 h 1971226"/>
              <a:gd name="connsiteX6" fmla="*/ 0 w 1971226"/>
              <a:gd name="connsiteY6" fmla="*/ 1642682 h 1971226"/>
              <a:gd name="connsiteX7" fmla="*/ 0 w 1971226"/>
              <a:gd name="connsiteY7" fmla="*/ 328544 h 1971226"/>
              <a:gd name="connsiteX8" fmla="*/ 328544 w 1971226"/>
              <a:gd name="connsiteY8" fmla="*/ 0 h 197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1226" h="1971226">
                <a:moveTo>
                  <a:pt x="328544" y="0"/>
                </a:moveTo>
                <a:lnTo>
                  <a:pt x="1642682" y="0"/>
                </a:lnTo>
                <a:cubicBezTo>
                  <a:pt x="1824132" y="0"/>
                  <a:pt x="1971226" y="147094"/>
                  <a:pt x="1971226" y="328544"/>
                </a:cubicBezTo>
                <a:lnTo>
                  <a:pt x="1971226" y="1642682"/>
                </a:lnTo>
                <a:cubicBezTo>
                  <a:pt x="1971226" y="1824132"/>
                  <a:pt x="1824132" y="1971226"/>
                  <a:pt x="1642682" y="1971226"/>
                </a:cubicBezTo>
                <a:lnTo>
                  <a:pt x="328544" y="1971226"/>
                </a:lnTo>
                <a:cubicBezTo>
                  <a:pt x="147094" y="1971226"/>
                  <a:pt x="0" y="1824132"/>
                  <a:pt x="0" y="1642682"/>
                </a:cubicBezTo>
                <a:lnTo>
                  <a:pt x="0" y="328544"/>
                </a:lnTo>
                <a:cubicBezTo>
                  <a:pt x="0" y="147094"/>
                  <a:pt x="147094" y="0"/>
                  <a:pt x="328544" y="0"/>
                </a:cubicBez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12" name="Picture Placeholder 11"/>
          <p:cNvSpPr>
            <a:spLocks noGrp="1"/>
          </p:cNvSpPr>
          <p:nvPr>
            <p:ph type="pic" sz="quarter" idx="14"/>
          </p:nvPr>
        </p:nvSpPr>
        <p:spPr>
          <a:xfrm>
            <a:off x="8847549" y="2804798"/>
            <a:ext cx="1971227" cy="1971226"/>
          </a:xfrm>
          <a:custGeom>
            <a:avLst/>
            <a:gdLst>
              <a:gd name="connsiteX0" fmla="*/ 328544 w 1971226"/>
              <a:gd name="connsiteY0" fmla="*/ 0 h 1971226"/>
              <a:gd name="connsiteX1" fmla="*/ 1642682 w 1971226"/>
              <a:gd name="connsiteY1" fmla="*/ 0 h 1971226"/>
              <a:gd name="connsiteX2" fmla="*/ 1971226 w 1971226"/>
              <a:gd name="connsiteY2" fmla="*/ 328544 h 1971226"/>
              <a:gd name="connsiteX3" fmla="*/ 1971226 w 1971226"/>
              <a:gd name="connsiteY3" fmla="*/ 1642682 h 1971226"/>
              <a:gd name="connsiteX4" fmla="*/ 1642682 w 1971226"/>
              <a:gd name="connsiteY4" fmla="*/ 1971226 h 1971226"/>
              <a:gd name="connsiteX5" fmla="*/ 328544 w 1971226"/>
              <a:gd name="connsiteY5" fmla="*/ 1971226 h 1971226"/>
              <a:gd name="connsiteX6" fmla="*/ 0 w 1971226"/>
              <a:gd name="connsiteY6" fmla="*/ 1642682 h 1971226"/>
              <a:gd name="connsiteX7" fmla="*/ 0 w 1971226"/>
              <a:gd name="connsiteY7" fmla="*/ 328544 h 1971226"/>
              <a:gd name="connsiteX8" fmla="*/ 328544 w 1971226"/>
              <a:gd name="connsiteY8" fmla="*/ 0 h 197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1226" h="1971226">
                <a:moveTo>
                  <a:pt x="328544" y="0"/>
                </a:moveTo>
                <a:lnTo>
                  <a:pt x="1642682" y="0"/>
                </a:lnTo>
                <a:cubicBezTo>
                  <a:pt x="1824132" y="0"/>
                  <a:pt x="1971226" y="147094"/>
                  <a:pt x="1971226" y="328544"/>
                </a:cubicBezTo>
                <a:lnTo>
                  <a:pt x="1971226" y="1642682"/>
                </a:lnTo>
                <a:cubicBezTo>
                  <a:pt x="1971226" y="1824132"/>
                  <a:pt x="1824132" y="1971226"/>
                  <a:pt x="1642682" y="1971226"/>
                </a:cubicBezTo>
                <a:lnTo>
                  <a:pt x="328544" y="1971226"/>
                </a:lnTo>
                <a:cubicBezTo>
                  <a:pt x="147094" y="1971226"/>
                  <a:pt x="0" y="1824132"/>
                  <a:pt x="0" y="1642682"/>
                </a:cubicBezTo>
                <a:lnTo>
                  <a:pt x="0" y="328544"/>
                </a:lnTo>
                <a:cubicBezTo>
                  <a:pt x="0" y="147094"/>
                  <a:pt x="147094" y="0"/>
                  <a:pt x="328544" y="0"/>
                </a:cubicBez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13" name="Picture Placeholder 12"/>
          <p:cNvSpPr>
            <a:spLocks noGrp="1"/>
          </p:cNvSpPr>
          <p:nvPr>
            <p:ph type="pic" sz="quarter" idx="15"/>
          </p:nvPr>
        </p:nvSpPr>
        <p:spPr>
          <a:xfrm>
            <a:off x="3864665" y="2576198"/>
            <a:ext cx="1971227" cy="1971226"/>
          </a:xfrm>
          <a:custGeom>
            <a:avLst/>
            <a:gdLst>
              <a:gd name="connsiteX0" fmla="*/ 328544 w 1971226"/>
              <a:gd name="connsiteY0" fmla="*/ 0 h 1971226"/>
              <a:gd name="connsiteX1" fmla="*/ 1642682 w 1971226"/>
              <a:gd name="connsiteY1" fmla="*/ 0 h 1971226"/>
              <a:gd name="connsiteX2" fmla="*/ 1971226 w 1971226"/>
              <a:gd name="connsiteY2" fmla="*/ 328544 h 1971226"/>
              <a:gd name="connsiteX3" fmla="*/ 1971226 w 1971226"/>
              <a:gd name="connsiteY3" fmla="*/ 1642682 h 1971226"/>
              <a:gd name="connsiteX4" fmla="*/ 1642682 w 1971226"/>
              <a:gd name="connsiteY4" fmla="*/ 1971226 h 1971226"/>
              <a:gd name="connsiteX5" fmla="*/ 328544 w 1971226"/>
              <a:gd name="connsiteY5" fmla="*/ 1971226 h 1971226"/>
              <a:gd name="connsiteX6" fmla="*/ 0 w 1971226"/>
              <a:gd name="connsiteY6" fmla="*/ 1642682 h 1971226"/>
              <a:gd name="connsiteX7" fmla="*/ 0 w 1971226"/>
              <a:gd name="connsiteY7" fmla="*/ 328544 h 1971226"/>
              <a:gd name="connsiteX8" fmla="*/ 328544 w 1971226"/>
              <a:gd name="connsiteY8" fmla="*/ 0 h 197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1226" h="1971226">
                <a:moveTo>
                  <a:pt x="328544" y="0"/>
                </a:moveTo>
                <a:lnTo>
                  <a:pt x="1642682" y="0"/>
                </a:lnTo>
                <a:cubicBezTo>
                  <a:pt x="1824132" y="0"/>
                  <a:pt x="1971226" y="147094"/>
                  <a:pt x="1971226" y="328544"/>
                </a:cubicBezTo>
                <a:lnTo>
                  <a:pt x="1971226" y="1642682"/>
                </a:lnTo>
                <a:cubicBezTo>
                  <a:pt x="1971226" y="1824132"/>
                  <a:pt x="1824132" y="1971226"/>
                  <a:pt x="1642682" y="1971226"/>
                </a:cubicBezTo>
                <a:lnTo>
                  <a:pt x="328544" y="1971226"/>
                </a:lnTo>
                <a:cubicBezTo>
                  <a:pt x="147094" y="1971226"/>
                  <a:pt x="0" y="1824132"/>
                  <a:pt x="0" y="1642682"/>
                </a:cubicBezTo>
                <a:lnTo>
                  <a:pt x="0" y="328544"/>
                </a:lnTo>
                <a:cubicBezTo>
                  <a:pt x="0" y="147094"/>
                  <a:pt x="147094" y="0"/>
                  <a:pt x="328544" y="0"/>
                </a:cubicBezTo>
                <a:close/>
              </a:path>
            </a:pathLst>
          </a:custGeom>
          <a:effectLst>
            <a:outerShdw blurRad="254000" dist="63500" dir="5400000" algn="t" rotWithShape="0">
              <a:schemeClr val="bg1">
                <a:lumMod val="75000"/>
                <a:alpha val="40000"/>
              </a:schemeClr>
            </a:outerShdw>
          </a:effectLst>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10" name="Picture Placeholder 9"/>
          <p:cNvSpPr>
            <a:spLocks noGrp="1"/>
          </p:cNvSpPr>
          <p:nvPr>
            <p:ph type="pic" sz="quarter" idx="12"/>
          </p:nvPr>
        </p:nvSpPr>
        <p:spPr>
          <a:xfrm>
            <a:off x="1373228" y="2804798"/>
            <a:ext cx="1971227" cy="1971226"/>
          </a:xfrm>
          <a:custGeom>
            <a:avLst/>
            <a:gdLst>
              <a:gd name="connsiteX0" fmla="*/ 328544 w 1971226"/>
              <a:gd name="connsiteY0" fmla="*/ 0 h 1971226"/>
              <a:gd name="connsiteX1" fmla="*/ 1642682 w 1971226"/>
              <a:gd name="connsiteY1" fmla="*/ 0 h 1971226"/>
              <a:gd name="connsiteX2" fmla="*/ 1971226 w 1971226"/>
              <a:gd name="connsiteY2" fmla="*/ 328544 h 1971226"/>
              <a:gd name="connsiteX3" fmla="*/ 1971226 w 1971226"/>
              <a:gd name="connsiteY3" fmla="*/ 1642682 h 1971226"/>
              <a:gd name="connsiteX4" fmla="*/ 1642682 w 1971226"/>
              <a:gd name="connsiteY4" fmla="*/ 1971226 h 1971226"/>
              <a:gd name="connsiteX5" fmla="*/ 328544 w 1971226"/>
              <a:gd name="connsiteY5" fmla="*/ 1971226 h 1971226"/>
              <a:gd name="connsiteX6" fmla="*/ 0 w 1971226"/>
              <a:gd name="connsiteY6" fmla="*/ 1642682 h 1971226"/>
              <a:gd name="connsiteX7" fmla="*/ 0 w 1971226"/>
              <a:gd name="connsiteY7" fmla="*/ 328544 h 1971226"/>
              <a:gd name="connsiteX8" fmla="*/ 328544 w 1971226"/>
              <a:gd name="connsiteY8" fmla="*/ 0 h 197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1226" h="1971226">
                <a:moveTo>
                  <a:pt x="328544" y="0"/>
                </a:moveTo>
                <a:lnTo>
                  <a:pt x="1642682" y="0"/>
                </a:lnTo>
                <a:cubicBezTo>
                  <a:pt x="1824132" y="0"/>
                  <a:pt x="1971226" y="147094"/>
                  <a:pt x="1971226" y="328544"/>
                </a:cubicBezTo>
                <a:lnTo>
                  <a:pt x="1971226" y="1642682"/>
                </a:lnTo>
                <a:cubicBezTo>
                  <a:pt x="1971226" y="1824132"/>
                  <a:pt x="1824132" y="1971226"/>
                  <a:pt x="1642682" y="1971226"/>
                </a:cubicBezTo>
                <a:lnTo>
                  <a:pt x="328544" y="1971226"/>
                </a:lnTo>
                <a:cubicBezTo>
                  <a:pt x="147094" y="1971226"/>
                  <a:pt x="0" y="1824132"/>
                  <a:pt x="0" y="1642682"/>
                </a:cubicBezTo>
                <a:lnTo>
                  <a:pt x="0" y="328544"/>
                </a:lnTo>
                <a:cubicBezTo>
                  <a:pt x="0" y="147094"/>
                  <a:pt x="147094" y="0"/>
                  <a:pt x="328544" y="0"/>
                </a:cubicBez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8"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字魂59号-创粗黑" panose="00000500000000000000" pitchFamily="2" charset="-122"/>
              </a:defRPr>
            </a:lvl1pPr>
          </a:lstStyle>
          <a:p>
            <a:pPr lvl="0"/>
            <a:endParaRPr lang="id-ID" dirty="0"/>
          </a:p>
        </p:txBody>
      </p:sp>
      <p:sp>
        <p:nvSpPr>
          <p:cNvPr id="9" name="TextBox 8"/>
          <p:cNvSpPr txBox="1"/>
          <p:nvPr userDrawn="1"/>
        </p:nvSpPr>
        <p:spPr>
          <a:xfrm>
            <a:off x="1084269" y="623118"/>
            <a:ext cx="2225289" cy="307777"/>
          </a:xfrm>
          <a:prstGeom prst="rect">
            <a:avLst/>
          </a:prstGeom>
          <a:noFill/>
        </p:spPr>
        <p:txBody>
          <a:bodyPr wrap="none" rtlCol="0">
            <a:spAutoFit/>
          </a:bodyPr>
          <a:lstStyle/>
          <a:p>
            <a:pPr algn="l"/>
            <a:r>
              <a:rPr lang="en-US" sz="1400" dirty="0">
                <a:solidFill>
                  <a:schemeClr val="bg1">
                    <a:lumMod val="65000"/>
                  </a:schemeClr>
                </a:solidFill>
                <a:latin typeface="字魂59号-创粗黑" panose="00000500000000000000" pitchFamily="2" charset="-122"/>
              </a:rPr>
              <a:t>Creative title here</a:t>
            </a:r>
            <a:endParaRPr lang="id-ID" sz="1400" dirty="0">
              <a:solidFill>
                <a:schemeClr val="bg1">
                  <a:lumMod val="65000"/>
                </a:schemeClr>
              </a:solidFill>
              <a:latin typeface="字魂59号-创粗黑" panose="00000500000000000000" pitchFamily="2" charset="-122"/>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75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8">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nodePh="1">
                                  <p:stCondLst>
                                    <p:cond delay="75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nodePh="1">
                                  <p:stCondLst>
                                    <p:cond delay="150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ppt_x"/>
                                          </p:val>
                                        </p:tav>
                                        <p:tav tm="100000">
                                          <p:val>
                                            <p:strVal val="#ppt_x"/>
                                          </p:val>
                                        </p:tav>
                                      </p:tavLst>
                                    </p:anim>
                                    <p:anim calcmode="lin" valueType="num">
                                      <p:cBhvr additive="base">
                                        <p:cTn id="20" dur="75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nodePh="1">
                                  <p:stCondLst>
                                    <p:cond delay="2250"/>
                                  </p:stCondLst>
                                  <p:endCondLst>
                                    <p:cond evt="begin" delay="0">
                                      <p:tn val="21"/>
                                    </p:cond>
                                  </p:end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750" fill="hold"/>
                                        <p:tgtEl>
                                          <p:spTgt spid="11"/>
                                        </p:tgtEl>
                                        <p:attrNameLst>
                                          <p:attrName>ppt_x</p:attrName>
                                        </p:attrNameLst>
                                      </p:cBhvr>
                                      <p:tavLst>
                                        <p:tav tm="0">
                                          <p:val>
                                            <p:strVal val="#ppt_x"/>
                                          </p:val>
                                        </p:tav>
                                        <p:tav tm="100000">
                                          <p:val>
                                            <p:strVal val="#ppt_x"/>
                                          </p:val>
                                        </p:tav>
                                      </p:tavLst>
                                    </p:anim>
                                    <p:anim calcmode="lin" valueType="num">
                                      <p:cBhvr additive="base">
                                        <p:cTn id="24" dur="75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nodePh="1">
                                  <p:stCondLst>
                                    <p:cond delay="3000"/>
                                  </p:stCondLst>
                                  <p:endCondLst>
                                    <p:cond evt="begin" delay="0">
                                      <p:tn val="25"/>
                                    </p:cond>
                                  </p:end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750" fill="hold"/>
                                        <p:tgtEl>
                                          <p:spTgt spid="12"/>
                                        </p:tgtEl>
                                        <p:attrNameLst>
                                          <p:attrName>ppt_x</p:attrName>
                                        </p:attrNameLst>
                                      </p:cBhvr>
                                      <p:tavLst>
                                        <p:tav tm="0">
                                          <p:val>
                                            <p:strVal val="#ppt_x"/>
                                          </p:val>
                                        </p:tav>
                                        <p:tav tm="100000">
                                          <p:val>
                                            <p:strVal val="#ppt_x"/>
                                          </p:val>
                                        </p:tav>
                                      </p:tavLst>
                                    </p:anim>
                                    <p:anim calcmode="lin" valueType="num">
                                      <p:cBhvr additive="base">
                                        <p:cTn id="2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0" grpId="0"/>
      <p:bldP spid="8"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5373969" y="220971"/>
            <a:ext cx="6477824" cy="6138697"/>
          </a:xfrm>
          <a:custGeom>
            <a:avLst/>
            <a:gdLst>
              <a:gd name="connsiteX0" fmla="*/ 5932623 w 6477824"/>
              <a:gd name="connsiteY0" fmla="*/ 3607719 h 6138697"/>
              <a:gd name="connsiteX1" fmla="*/ 6012372 w 6477824"/>
              <a:gd name="connsiteY1" fmla="*/ 3612113 h 6138697"/>
              <a:gd name="connsiteX2" fmla="*/ 6185932 w 6477824"/>
              <a:gd name="connsiteY2" fmla="*/ 3700778 h 6138697"/>
              <a:gd name="connsiteX3" fmla="*/ 6193779 w 6477824"/>
              <a:gd name="connsiteY3" fmla="*/ 4172177 h 6138697"/>
              <a:gd name="connsiteX4" fmla="*/ 4873800 w 6477824"/>
              <a:gd name="connsiteY4" fmla="*/ 5536846 h 6138697"/>
              <a:gd name="connsiteX5" fmla="*/ 4402401 w 6477824"/>
              <a:gd name="connsiteY5" fmla="*/ 5544693 h 6138697"/>
              <a:gd name="connsiteX6" fmla="*/ 4394553 w 6477824"/>
              <a:gd name="connsiteY6" fmla="*/ 5073294 h 6138697"/>
              <a:gd name="connsiteX7" fmla="*/ 5714533 w 6477824"/>
              <a:gd name="connsiteY7" fmla="*/ 3708625 h 6138697"/>
              <a:gd name="connsiteX8" fmla="*/ 5932623 w 6477824"/>
              <a:gd name="connsiteY8" fmla="*/ 3607719 h 6138697"/>
              <a:gd name="connsiteX9" fmla="*/ 6044597 w 6477824"/>
              <a:gd name="connsiteY9" fmla="*/ 2394725 h 6138697"/>
              <a:gd name="connsiteX10" fmla="*/ 6124347 w 6477824"/>
              <a:gd name="connsiteY10" fmla="*/ 2399119 h 6138697"/>
              <a:gd name="connsiteX11" fmla="*/ 6297906 w 6477824"/>
              <a:gd name="connsiteY11" fmla="*/ 2487783 h 6138697"/>
              <a:gd name="connsiteX12" fmla="*/ 6305753 w 6477824"/>
              <a:gd name="connsiteY12" fmla="*/ 2959182 h 6138697"/>
              <a:gd name="connsiteX13" fmla="*/ 3328634 w 6477824"/>
              <a:gd name="connsiteY13" fmla="*/ 6037097 h 6138697"/>
              <a:gd name="connsiteX14" fmla="*/ 2857235 w 6477824"/>
              <a:gd name="connsiteY14" fmla="*/ 6044945 h 6138697"/>
              <a:gd name="connsiteX15" fmla="*/ 2849389 w 6477824"/>
              <a:gd name="connsiteY15" fmla="*/ 5573545 h 6138697"/>
              <a:gd name="connsiteX16" fmla="*/ 5826508 w 6477824"/>
              <a:gd name="connsiteY16" fmla="*/ 2495631 h 6138697"/>
              <a:gd name="connsiteX17" fmla="*/ 6044597 w 6477824"/>
              <a:gd name="connsiteY17" fmla="*/ 2394725 h 6138697"/>
              <a:gd name="connsiteX18" fmla="*/ 4383852 w 6477824"/>
              <a:gd name="connsiteY18" fmla="*/ 1911046 h 6138697"/>
              <a:gd name="connsiteX19" fmla="*/ 4463601 w 6477824"/>
              <a:gd name="connsiteY19" fmla="*/ 1915440 h 6138697"/>
              <a:gd name="connsiteX20" fmla="*/ 4637161 w 6477824"/>
              <a:gd name="connsiteY20" fmla="*/ 2004106 h 6138697"/>
              <a:gd name="connsiteX21" fmla="*/ 4645008 w 6477824"/>
              <a:gd name="connsiteY21" fmla="*/ 2475503 h 6138697"/>
              <a:gd name="connsiteX22" fmla="*/ 1631011 w 6477824"/>
              <a:gd name="connsiteY22" fmla="*/ 5591545 h 6138697"/>
              <a:gd name="connsiteX23" fmla="*/ 1159613 w 6477824"/>
              <a:gd name="connsiteY23" fmla="*/ 5599392 h 6138697"/>
              <a:gd name="connsiteX24" fmla="*/ 1151765 w 6477824"/>
              <a:gd name="connsiteY24" fmla="*/ 5127994 h 6138697"/>
              <a:gd name="connsiteX25" fmla="*/ 4165763 w 6477824"/>
              <a:gd name="connsiteY25" fmla="*/ 2011953 h 6138697"/>
              <a:gd name="connsiteX26" fmla="*/ 4383852 w 6477824"/>
              <a:gd name="connsiteY26" fmla="*/ 1911046 h 6138697"/>
              <a:gd name="connsiteX27" fmla="*/ 6122918 w 6477824"/>
              <a:gd name="connsiteY27" fmla="*/ 1219120 h 6138697"/>
              <a:gd name="connsiteX28" fmla="*/ 6202668 w 6477824"/>
              <a:gd name="connsiteY28" fmla="*/ 1223516 h 6138697"/>
              <a:gd name="connsiteX29" fmla="*/ 6376226 w 6477824"/>
              <a:gd name="connsiteY29" fmla="*/ 1312179 h 6138697"/>
              <a:gd name="connsiteX30" fmla="*/ 6384072 w 6477824"/>
              <a:gd name="connsiteY30" fmla="*/ 1783575 h 6138697"/>
              <a:gd name="connsiteX31" fmla="*/ 2905912 w 6477824"/>
              <a:gd name="connsiteY31" fmla="*/ 5379497 h 6138697"/>
              <a:gd name="connsiteX32" fmla="*/ 2434514 w 6477824"/>
              <a:gd name="connsiteY32" fmla="*/ 5387345 h 6138697"/>
              <a:gd name="connsiteX33" fmla="*/ 2426667 w 6477824"/>
              <a:gd name="connsiteY33" fmla="*/ 4915946 h 6138697"/>
              <a:gd name="connsiteX34" fmla="*/ 5904827 w 6477824"/>
              <a:gd name="connsiteY34" fmla="*/ 1320025 h 6138697"/>
              <a:gd name="connsiteX35" fmla="*/ 6122918 w 6477824"/>
              <a:gd name="connsiteY35" fmla="*/ 1219120 h 6138697"/>
              <a:gd name="connsiteX36" fmla="*/ 2630391 w 6477824"/>
              <a:gd name="connsiteY36" fmla="*/ 437382 h 6138697"/>
              <a:gd name="connsiteX37" fmla="*/ 2710140 w 6477824"/>
              <a:gd name="connsiteY37" fmla="*/ 441778 h 6138697"/>
              <a:gd name="connsiteX38" fmla="*/ 2883699 w 6477824"/>
              <a:gd name="connsiteY38" fmla="*/ 530441 h 6138697"/>
              <a:gd name="connsiteX39" fmla="*/ 2891546 w 6477824"/>
              <a:gd name="connsiteY39" fmla="*/ 1001840 h 6138697"/>
              <a:gd name="connsiteX40" fmla="*/ 572999 w 6477824"/>
              <a:gd name="connsiteY40" fmla="*/ 3398885 h 6138697"/>
              <a:gd name="connsiteX41" fmla="*/ 101600 w 6477824"/>
              <a:gd name="connsiteY41" fmla="*/ 3406733 h 6138697"/>
              <a:gd name="connsiteX42" fmla="*/ 93753 w 6477824"/>
              <a:gd name="connsiteY42" fmla="*/ 2935335 h 6138697"/>
              <a:gd name="connsiteX43" fmla="*/ 2412301 w 6477824"/>
              <a:gd name="connsiteY43" fmla="*/ 538287 h 6138697"/>
              <a:gd name="connsiteX44" fmla="*/ 2630391 w 6477824"/>
              <a:gd name="connsiteY44" fmla="*/ 437382 h 6138697"/>
              <a:gd name="connsiteX45" fmla="*/ 3711683 w 6477824"/>
              <a:gd name="connsiteY45" fmla="*/ 414113 h 6138697"/>
              <a:gd name="connsiteX46" fmla="*/ 3791432 w 6477824"/>
              <a:gd name="connsiteY46" fmla="*/ 418507 h 6138697"/>
              <a:gd name="connsiteX47" fmla="*/ 3964992 w 6477824"/>
              <a:gd name="connsiteY47" fmla="*/ 507172 h 6138697"/>
              <a:gd name="connsiteX48" fmla="*/ 3972839 w 6477824"/>
              <a:gd name="connsiteY48" fmla="*/ 978571 h 6138697"/>
              <a:gd name="connsiteX49" fmla="*/ 995720 w 6477824"/>
              <a:gd name="connsiteY49" fmla="*/ 4056485 h 6138697"/>
              <a:gd name="connsiteX50" fmla="*/ 524322 w 6477824"/>
              <a:gd name="connsiteY50" fmla="*/ 4064333 h 6138697"/>
              <a:gd name="connsiteX51" fmla="*/ 516475 w 6477824"/>
              <a:gd name="connsiteY51" fmla="*/ 3592934 h 6138697"/>
              <a:gd name="connsiteX52" fmla="*/ 3493594 w 6477824"/>
              <a:gd name="connsiteY52" fmla="*/ 515018 h 6138697"/>
              <a:gd name="connsiteX53" fmla="*/ 3711683 w 6477824"/>
              <a:gd name="connsiteY53" fmla="*/ 414113 h 6138697"/>
              <a:gd name="connsiteX54" fmla="*/ 5172859 w 6477824"/>
              <a:gd name="connsiteY54" fmla="*/ 694 h 6138697"/>
              <a:gd name="connsiteX55" fmla="*/ 5252608 w 6477824"/>
              <a:gd name="connsiteY55" fmla="*/ 5089 h 6138697"/>
              <a:gd name="connsiteX56" fmla="*/ 5426166 w 6477824"/>
              <a:gd name="connsiteY56" fmla="*/ 93754 h 6138697"/>
              <a:gd name="connsiteX57" fmla="*/ 5434014 w 6477824"/>
              <a:gd name="connsiteY57" fmla="*/ 565153 h 6138697"/>
              <a:gd name="connsiteX58" fmla="*/ 1151991 w 6477824"/>
              <a:gd name="connsiteY58" fmla="*/ 4992151 h 6138697"/>
              <a:gd name="connsiteX59" fmla="*/ 680593 w 6477824"/>
              <a:gd name="connsiteY59" fmla="*/ 4999999 h 6138697"/>
              <a:gd name="connsiteX60" fmla="*/ 672745 w 6477824"/>
              <a:gd name="connsiteY60" fmla="*/ 4528600 h 6138697"/>
              <a:gd name="connsiteX61" fmla="*/ 4954768 w 6477824"/>
              <a:gd name="connsiteY61" fmla="*/ 101601 h 6138697"/>
              <a:gd name="connsiteX62" fmla="*/ 5172859 w 6477824"/>
              <a:gd name="connsiteY62" fmla="*/ 694 h 613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477824" h="6138697">
                <a:moveTo>
                  <a:pt x="5932623" y="3607719"/>
                </a:moveTo>
                <a:cubicBezTo>
                  <a:pt x="5959235" y="3606004"/>
                  <a:pt x="5986024" y="3607466"/>
                  <a:pt x="6012372" y="3612113"/>
                </a:cubicBezTo>
                <a:cubicBezTo>
                  <a:pt x="6075607" y="3623268"/>
                  <a:pt x="6136303" y="3652776"/>
                  <a:pt x="6185932" y="3700778"/>
                </a:cubicBezTo>
                <a:cubicBezTo>
                  <a:pt x="6318271" y="3828785"/>
                  <a:pt x="6321784" y="4039836"/>
                  <a:pt x="6193779" y="4172177"/>
                </a:cubicBezTo>
                <a:lnTo>
                  <a:pt x="4873800" y="5536846"/>
                </a:lnTo>
                <a:cubicBezTo>
                  <a:pt x="4745794" y="5669186"/>
                  <a:pt x="4534741" y="5672699"/>
                  <a:pt x="4402401" y="5544693"/>
                </a:cubicBezTo>
                <a:cubicBezTo>
                  <a:pt x="4270061" y="5416686"/>
                  <a:pt x="4266548" y="5205635"/>
                  <a:pt x="4394553" y="5073294"/>
                </a:cubicBezTo>
                <a:lnTo>
                  <a:pt x="5714533" y="3708625"/>
                </a:lnTo>
                <a:cubicBezTo>
                  <a:pt x="5774535" y="3646590"/>
                  <a:pt x="5852786" y="3612863"/>
                  <a:pt x="5932623" y="3607719"/>
                </a:cubicBezTo>
                <a:close/>
                <a:moveTo>
                  <a:pt x="6044597" y="2394725"/>
                </a:moveTo>
                <a:cubicBezTo>
                  <a:pt x="6071210" y="2393010"/>
                  <a:pt x="6097999" y="2394472"/>
                  <a:pt x="6124347" y="2399119"/>
                </a:cubicBezTo>
                <a:cubicBezTo>
                  <a:pt x="6187581" y="2410275"/>
                  <a:pt x="6248277" y="2439781"/>
                  <a:pt x="6297906" y="2487783"/>
                </a:cubicBezTo>
                <a:cubicBezTo>
                  <a:pt x="6430246" y="2615790"/>
                  <a:pt x="6433758" y="2826841"/>
                  <a:pt x="6305753" y="2959182"/>
                </a:cubicBezTo>
                <a:lnTo>
                  <a:pt x="3328634" y="6037097"/>
                </a:lnTo>
                <a:cubicBezTo>
                  <a:pt x="3200628" y="6169437"/>
                  <a:pt x="2989577" y="6172951"/>
                  <a:pt x="2857235" y="6044945"/>
                </a:cubicBezTo>
                <a:cubicBezTo>
                  <a:pt x="2724896" y="5916938"/>
                  <a:pt x="2721383" y="5705886"/>
                  <a:pt x="2849389" y="5573545"/>
                </a:cubicBezTo>
                <a:lnTo>
                  <a:pt x="5826508" y="2495631"/>
                </a:lnTo>
                <a:cubicBezTo>
                  <a:pt x="5886509" y="2433596"/>
                  <a:pt x="5964760" y="2399869"/>
                  <a:pt x="6044597" y="2394725"/>
                </a:cubicBezTo>
                <a:close/>
                <a:moveTo>
                  <a:pt x="4383852" y="1911046"/>
                </a:moveTo>
                <a:cubicBezTo>
                  <a:pt x="4410464" y="1909332"/>
                  <a:pt x="4437253" y="1910793"/>
                  <a:pt x="4463601" y="1915440"/>
                </a:cubicBezTo>
                <a:cubicBezTo>
                  <a:pt x="4526835" y="1926595"/>
                  <a:pt x="4587532" y="1956102"/>
                  <a:pt x="4637161" y="2004106"/>
                </a:cubicBezTo>
                <a:cubicBezTo>
                  <a:pt x="4769501" y="2132111"/>
                  <a:pt x="4773013" y="2343163"/>
                  <a:pt x="4645008" y="2475503"/>
                </a:cubicBezTo>
                <a:lnTo>
                  <a:pt x="1631011" y="5591545"/>
                </a:lnTo>
                <a:cubicBezTo>
                  <a:pt x="1503004" y="5723885"/>
                  <a:pt x="1291952" y="5727398"/>
                  <a:pt x="1159613" y="5599392"/>
                </a:cubicBezTo>
                <a:cubicBezTo>
                  <a:pt x="1027273" y="5471386"/>
                  <a:pt x="1023759" y="5260334"/>
                  <a:pt x="1151765" y="5127994"/>
                </a:cubicBezTo>
                <a:lnTo>
                  <a:pt x="4165763" y="2011953"/>
                </a:lnTo>
                <a:cubicBezTo>
                  <a:pt x="4225765" y="1949918"/>
                  <a:pt x="4304015" y="1916191"/>
                  <a:pt x="4383852" y="1911046"/>
                </a:cubicBezTo>
                <a:close/>
                <a:moveTo>
                  <a:pt x="6122918" y="1219120"/>
                </a:moveTo>
                <a:cubicBezTo>
                  <a:pt x="6149531" y="1217406"/>
                  <a:pt x="6176319" y="1218868"/>
                  <a:pt x="6202668" y="1223516"/>
                </a:cubicBezTo>
                <a:cubicBezTo>
                  <a:pt x="6265901" y="1234669"/>
                  <a:pt x="6326597" y="1264176"/>
                  <a:pt x="6376226" y="1312179"/>
                </a:cubicBezTo>
                <a:cubicBezTo>
                  <a:pt x="6508565" y="1440185"/>
                  <a:pt x="6512078" y="1651236"/>
                  <a:pt x="6384072" y="1783575"/>
                </a:cubicBezTo>
                <a:lnTo>
                  <a:pt x="2905912" y="5379497"/>
                </a:lnTo>
                <a:cubicBezTo>
                  <a:pt x="2777906" y="5511837"/>
                  <a:pt x="2566854" y="5515350"/>
                  <a:pt x="2434514" y="5387345"/>
                </a:cubicBezTo>
                <a:cubicBezTo>
                  <a:pt x="2302174" y="5259339"/>
                  <a:pt x="2298660" y="5048287"/>
                  <a:pt x="2426667" y="4915946"/>
                </a:cubicBezTo>
                <a:lnTo>
                  <a:pt x="5904827" y="1320025"/>
                </a:lnTo>
                <a:cubicBezTo>
                  <a:pt x="5964831" y="1257990"/>
                  <a:pt x="6043080" y="1224263"/>
                  <a:pt x="6122918" y="1219120"/>
                </a:cubicBezTo>
                <a:close/>
                <a:moveTo>
                  <a:pt x="2630391" y="437382"/>
                </a:moveTo>
                <a:cubicBezTo>
                  <a:pt x="2657004" y="435667"/>
                  <a:pt x="2683792" y="437129"/>
                  <a:pt x="2710140" y="441778"/>
                </a:cubicBezTo>
                <a:cubicBezTo>
                  <a:pt x="2773374" y="452932"/>
                  <a:pt x="2834071" y="482439"/>
                  <a:pt x="2883699" y="530441"/>
                </a:cubicBezTo>
                <a:cubicBezTo>
                  <a:pt x="3016038" y="658447"/>
                  <a:pt x="3019551" y="869501"/>
                  <a:pt x="2891546" y="1001840"/>
                </a:cubicBezTo>
                <a:lnTo>
                  <a:pt x="572999" y="3398885"/>
                </a:lnTo>
                <a:cubicBezTo>
                  <a:pt x="444992" y="3531226"/>
                  <a:pt x="233940" y="3534739"/>
                  <a:pt x="101600" y="3406733"/>
                </a:cubicBezTo>
                <a:cubicBezTo>
                  <a:pt x="-30740" y="3278727"/>
                  <a:pt x="-34253" y="3067675"/>
                  <a:pt x="93753" y="2935335"/>
                </a:cubicBezTo>
                <a:lnTo>
                  <a:pt x="2412301" y="538287"/>
                </a:lnTo>
                <a:cubicBezTo>
                  <a:pt x="2472303" y="476254"/>
                  <a:pt x="2550554" y="442525"/>
                  <a:pt x="2630391" y="437382"/>
                </a:cubicBezTo>
                <a:close/>
                <a:moveTo>
                  <a:pt x="3711683" y="414113"/>
                </a:moveTo>
                <a:cubicBezTo>
                  <a:pt x="3738295" y="412399"/>
                  <a:pt x="3765084" y="413859"/>
                  <a:pt x="3791432" y="418507"/>
                </a:cubicBezTo>
                <a:cubicBezTo>
                  <a:pt x="3854667" y="429662"/>
                  <a:pt x="3915363" y="459171"/>
                  <a:pt x="3964992" y="507172"/>
                </a:cubicBezTo>
                <a:cubicBezTo>
                  <a:pt x="4097331" y="635177"/>
                  <a:pt x="4100845" y="846230"/>
                  <a:pt x="3972839" y="978571"/>
                </a:cubicBezTo>
                <a:lnTo>
                  <a:pt x="995720" y="4056485"/>
                </a:lnTo>
                <a:cubicBezTo>
                  <a:pt x="867714" y="4188825"/>
                  <a:pt x="656662" y="4192338"/>
                  <a:pt x="524322" y="4064333"/>
                </a:cubicBezTo>
                <a:cubicBezTo>
                  <a:pt x="391982" y="3936326"/>
                  <a:pt x="388469" y="3725274"/>
                  <a:pt x="516475" y="3592934"/>
                </a:cubicBezTo>
                <a:lnTo>
                  <a:pt x="3493594" y="515018"/>
                </a:lnTo>
                <a:cubicBezTo>
                  <a:pt x="3553596" y="452985"/>
                  <a:pt x="3631846" y="419258"/>
                  <a:pt x="3711683" y="414113"/>
                </a:cubicBezTo>
                <a:close/>
                <a:moveTo>
                  <a:pt x="5172859" y="694"/>
                </a:moveTo>
                <a:cubicBezTo>
                  <a:pt x="5199471" y="-1020"/>
                  <a:pt x="5226260" y="442"/>
                  <a:pt x="5252608" y="5089"/>
                </a:cubicBezTo>
                <a:cubicBezTo>
                  <a:pt x="5315842" y="16244"/>
                  <a:pt x="5376539" y="45750"/>
                  <a:pt x="5426166" y="93754"/>
                </a:cubicBezTo>
                <a:cubicBezTo>
                  <a:pt x="5558506" y="221760"/>
                  <a:pt x="5562019" y="432812"/>
                  <a:pt x="5434014" y="565153"/>
                </a:cubicBezTo>
                <a:lnTo>
                  <a:pt x="1151991" y="4992151"/>
                </a:lnTo>
                <a:cubicBezTo>
                  <a:pt x="1023985" y="5124491"/>
                  <a:pt x="812933" y="5128005"/>
                  <a:pt x="680593" y="4999999"/>
                </a:cubicBezTo>
                <a:cubicBezTo>
                  <a:pt x="548253" y="4871992"/>
                  <a:pt x="544740" y="4660940"/>
                  <a:pt x="672745" y="4528600"/>
                </a:cubicBezTo>
                <a:lnTo>
                  <a:pt x="4954768" y="101601"/>
                </a:lnTo>
                <a:cubicBezTo>
                  <a:pt x="5014770" y="39567"/>
                  <a:pt x="5093021" y="5839"/>
                  <a:pt x="5172859" y="694"/>
                </a:cubicBezTo>
                <a:close/>
              </a:path>
            </a:pathLst>
          </a:custGeom>
        </p:spPr>
        <p:txBody>
          <a:bodyPr wrap="square">
            <a:noAutofit/>
          </a:bodyPr>
          <a:lstStyle>
            <a:lvl1pPr marL="0" indent="0" algn="ctr">
              <a:buNone/>
              <a:defRPr sz="2000">
                <a:solidFill>
                  <a:schemeClr val="tx1">
                    <a:lumMod val="65000"/>
                    <a:lumOff val="35000"/>
                  </a:schemeClr>
                </a:solidFill>
              </a:defRPr>
            </a:lvl1pPr>
          </a:lstStyle>
          <a:p>
            <a:endParaRPr lang="id-ID"/>
          </a:p>
        </p:txBody>
      </p:sp>
      <p:sp>
        <p:nvSpPr>
          <p:cNvPr id="5"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字魂59号-创粗黑" panose="00000500000000000000" pitchFamily="2" charset="-122"/>
              </a:defRPr>
            </a:lvl1pPr>
          </a:lstStyle>
          <a:p>
            <a:pPr lvl="0"/>
            <a:endParaRPr lang="id-ID" dirty="0"/>
          </a:p>
        </p:txBody>
      </p:sp>
      <p:sp>
        <p:nvSpPr>
          <p:cNvPr id="6" name="TextBox 5"/>
          <p:cNvSpPr txBox="1"/>
          <p:nvPr userDrawn="1"/>
        </p:nvSpPr>
        <p:spPr>
          <a:xfrm>
            <a:off x="1084269" y="623118"/>
            <a:ext cx="2225289" cy="307777"/>
          </a:xfrm>
          <a:prstGeom prst="rect">
            <a:avLst/>
          </a:prstGeom>
          <a:noFill/>
        </p:spPr>
        <p:txBody>
          <a:bodyPr wrap="none" rtlCol="0">
            <a:spAutoFit/>
          </a:bodyPr>
          <a:lstStyle/>
          <a:p>
            <a:pPr algn="l"/>
            <a:r>
              <a:rPr lang="en-US" sz="1400" dirty="0">
                <a:solidFill>
                  <a:schemeClr val="bg1">
                    <a:lumMod val="65000"/>
                  </a:schemeClr>
                </a:solidFill>
                <a:latin typeface="字魂59号-创粗黑" panose="00000500000000000000" pitchFamily="2" charset="-122"/>
              </a:rPr>
              <a:t>Creative title here</a:t>
            </a:r>
            <a:endParaRPr lang="id-ID" sz="1400" dirty="0">
              <a:solidFill>
                <a:schemeClr val="bg1">
                  <a:lumMod val="65000"/>
                </a:schemeClr>
              </a:solidFill>
              <a:latin typeface="字魂59号-创粗黑" panose="00000500000000000000" pitchFamily="2" charset="-122"/>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3000"/>
                                  </p:stCondLst>
                                  <p:endCondLst>
                                    <p:cond evt="begin" delay="0">
                                      <p:tn val="13"/>
                                    </p:cond>
                                  </p:end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750" fill="hold"/>
                                        <p:tgtEl>
                                          <p:spTgt spid="15"/>
                                        </p:tgtEl>
                                        <p:attrNameLst>
                                          <p:attrName>ppt_x</p:attrName>
                                        </p:attrNameLst>
                                      </p:cBhvr>
                                      <p:tavLst>
                                        <p:tav tm="0">
                                          <p:val>
                                            <p:strVal val="1+#ppt_w/2"/>
                                          </p:val>
                                        </p:tav>
                                        <p:tav tm="100000">
                                          <p:val>
                                            <p:strVal val="#ppt_x"/>
                                          </p:val>
                                        </p:tav>
                                      </p:tavLst>
                                    </p:anim>
                                    <p:anim calcmode="lin" valueType="num">
                                      <p:cBhvr additive="base">
                                        <p:cTn id="16" dur="75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0-#ppt_w/2"/>
                          </p:val>
                        </p:tav>
                        <p:tav tm="100000">
                          <p:val>
                            <p:strVal val="#ppt_x"/>
                          </p:val>
                        </p:tav>
                      </p:tavLst>
                    </p:anim>
                    <p:anim calcmode="lin" valueType="num">
                      <p:cBhvr additive="base">
                        <p:cTn dur="750" fill="hold"/>
                        <p:tgtEl>
                          <p:spTgt spid="5"/>
                        </p:tgtEl>
                        <p:attrNameLst>
                          <p:attrName>ppt_y</p:attrName>
                        </p:attrNameLst>
                      </p:cBhvr>
                      <p:tavLst>
                        <p:tav tm="0">
                          <p:val>
                            <p:strVal val="#ppt_y"/>
                          </p:val>
                        </p:tav>
                        <p:tav tm="100000">
                          <p:val>
                            <p:strVal val="#ppt_y"/>
                          </p:val>
                        </p:tav>
                      </p:tavLst>
                    </p:anim>
                  </p:childTnLst>
                </p:cTn>
              </p:par>
            </p:tnLst>
          </p:tmpl>
        </p:tmplLst>
      </p:bldP>
      <p:bldP spid="6"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矩形 3"/>
          <p:cNvSpPr/>
          <p:nvPr userDrawn="1"/>
        </p:nvSpPr>
        <p:spPr>
          <a:xfrm>
            <a:off x="8325228" y="6545427"/>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Tree>
  </p:cSld>
  <p:clrMapOvr>
    <a:masterClrMapping/>
  </p:clrMapOvr>
  <p:transition spd="slow" advTm="0">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 name="Picture Placeholder 10"/>
          <p:cNvSpPr>
            <a:spLocks noGrp="1"/>
          </p:cNvSpPr>
          <p:nvPr>
            <p:ph type="pic" sz="quarter" idx="10"/>
          </p:nvPr>
        </p:nvSpPr>
        <p:spPr>
          <a:xfrm>
            <a:off x="2801260" y="0"/>
            <a:ext cx="9390741" cy="6858000"/>
          </a:xfrm>
          <a:custGeom>
            <a:avLst/>
            <a:gdLst>
              <a:gd name="connsiteX0" fmla="*/ 9390741 w 9390741"/>
              <a:gd name="connsiteY0" fmla="*/ 2744432 h 6858000"/>
              <a:gd name="connsiteX1" fmla="*/ 9390741 w 9390741"/>
              <a:gd name="connsiteY1" fmla="*/ 5258113 h 6858000"/>
              <a:gd name="connsiteX2" fmla="*/ 7810132 w 9390741"/>
              <a:gd name="connsiteY2" fmla="*/ 6858000 h 6858000"/>
              <a:gd name="connsiteX3" fmla="*/ 5326741 w 9390741"/>
              <a:gd name="connsiteY3" fmla="*/ 6858000 h 6858000"/>
              <a:gd name="connsiteX4" fmla="*/ 9390741 w 9390741"/>
              <a:gd name="connsiteY4" fmla="*/ 48575 h 6858000"/>
              <a:gd name="connsiteX5" fmla="*/ 9390741 w 9390741"/>
              <a:gd name="connsiteY5" fmla="*/ 2562256 h 6858000"/>
              <a:gd name="connsiteX6" fmla="*/ 5146761 w 9390741"/>
              <a:gd name="connsiteY6" fmla="*/ 6858000 h 6858000"/>
              <a:gd name="connsiteX7" fmla="*/ 2663371 w 9390741"/>
              <a:gd name="connsiteY7" fmla="*/ 6858000 h 6858000"/>
              <a:gd name="connsiteX8" fmla="*/ 6775360 w 9390741"/>
              <a:gd name="connsiteY8" fmla="*/ 0 h 6858000"/>
              <a:gd name="connsiteX9" fmla="*/ 9258751 w 9390741"/>
              <a:gd name="connsiteY9" fmla="*/ 0 h 6858000"/>
              <a:gd name="connsiteX10" fmla="*/ 2483391 w 9390741"/>
              <a:gd name="connsiteY10" fmla="*/ 6858000 h 6858000"/>
              <a:gd name="connsiteX11" fmla="*/ 0 w 939074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90741" h="6858000">
                <a:moveTo>
                  <a:pt x="9390741" y="2744432"/>
                </a:moveTo>
                <a:lnTo>
                  <a:pt x="9390741" y="5258113"/>
                </a:lnTo>
                <a:lnTo>
                  <a:pt x="7810132" y="6858000"/>
                </a:lnTo>
                <a:lnTo>
                  <a:pt x="5326741" y="6858000"/>
                </a:lnTo>
                <a:close/>
                <a:moveTo>
                  <a:pt x="9390741" y="48575"/>
                </a:moveTo>
                <a:lnTo>
                  <a:pt x="9390741" y="2562256"/>
                </a:lnTo>
                <a:lnTo>
                  <a:pt x="5146761" y="6858000"/>
                </a:lnTo>
                <a:lnTo>
                  <a:pt x="2663371" y="6858000"/>
                </a:lnTo>
                <a:close/>
                <a:moveTo>
                  <a:pt x="6775360" y="0"/>
                </a:moveTo>
                <a:lnTo>
                  <a:pt x="9258751" y="0"/>
                </a:lnTo>
                <a:lnTo>
                  <a:pt x="2483391" y="6858000"/>
                </a:lnTo>
                <a:lnTo>
                  <a:pt x="0" y="6858000"/>
                </a:lnTo>
                <a:close/>
              </a:path>
            </a:pathLst>
          </a:custGeom>
        </p:spPr>
        <p:txBody>
          <a:bodyPr wrap="square">
            <a:noAutofit/>
          </a:bodyPr>
          <a:lstStyle>
            <a:lvl1pPr marL="0" indent="0" algn="ctr">
              <a:buNone/>
              <a:defRPr sz="2000">
                <a:solidFill>
                  <a:schemeClr val="tx1">
                    <a:lumMod val="65000"/>
                    <a:lumOff val="35000"/>
                  </a:schemeClr>
                </a:solidFill>
              </a:defRPr>
            </a:lvl1pPr>
          </a:lstStyle>
          <a:p>
            <a:endParaRPr lang="id-ID"/>
          </a:p>
        </p:txBody>
      </p:sp>
      <p:sp>
        <p:nvSpPr>
          <p:cNvPr id="5"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字魂59号-创粗黑" panose="00000500000000000000" pitchFamily="2" charset="-122"/>
              </a:defRPr>
            </a:lvl1pPr>
          </a:lstStyle>
          <a:p>
            <a:pPr lvl="0"/>
            <a:endParaRPr lang="id-ID" dirty="0"/>
          </a:p>
        </p:txBody>
      </p:sp>
      <p:sp>
        <p:nvSpPr>
          <p:cNvPr id="6" name="TextBox 5"/>
          <p:cNvSpPr txBox="1"/>
          <p:nvPr userDrawn="1"/>
        </p:nvSpPr>
        <p:spPr>
          <a:xfrm>
            <a:off x="1084269" y="623118"/>
            <a:ext cx="2225289" cy="307777"/>
          </a:xfrm>
          <a:prstGeom prst="rect">
            <a:avLst/>
          </a:prstGeom>
          <a:noFill/>
        </p:spPr>
        <p:txBody>
          <a:bodyPr wrap="none" rtlCol="0">
            <a:spAutoFit/>
          </a:bodyPr>
          <a:lstStyle/>
          <a:p>
            <a:pPr algn="l"/>
            <a:r>
              <a:rPr lang="en-US" sz="1400" dirty="0">
                <a:solidFill>
                  <a:schemeClr val="bg1">
                    <a:lumMod val="65000"/>
                  </a:schemeClr>
                </a:solidFill>
                <a:latin typeface="字魂59号-创粗黑" panose="00000500000000000000" pitchFamily="2" charset="-122"/>
              </a:rPr>
              <a:t>Creative title here</a:t>
            </a:r>
            <a:endParaRPr lang="id-ID" sz="1400" dirty="0">
              <a:solidFill>
                <a:schemeClr val="bg1">
                  <a:lumMod val="65000"/>
                </a:schemeClr>
              </a:solidFill>
              <a:latin typeface="字魂59号-创粗黑" panose="00000500000000000000" pitchFamily="2" charset="-122"/>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1250"/>
                                  </p:stCondLst>
                                  <p:endCondLst>
                                    <p:cond evt="begin" delay="0">
                                      <p:tn val="13"/>
                                    </p:cond>
                                  </p:end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750" fill="hold"/>
                                        <p:tgtEl>
                                          <p:spTgt spid="2"/>
                                        </p:tgtEl>
                                        <p:attrNameLst>
                                          <p:attrName>ppt_x</p:attrName>
                                        </p:attrNameLst>
                                      </p:cBhvr>
                                      <p:tavLst>
                                        <p:tav tm="0">
                                          <p:val>
                                            <p:strVal val="1+#ppt_w/2"/>
                                          </p:val>
                                        </p:tav>
                                        <p:tav tm="100000">
                                          <p:val>
                                            <p:strVal val="#ppt_x"/>
                                          </p:val>
                                        </p:tav>
                                      </p:tavLst>
                                    </p:anim>
                                    <p:anim calcmode="lin" valueType="num">
                                      <p:cBhvr additive="base">
                                        <p:cTn id="16" dur="75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0-#ppt_w/2"/>
                          </p:val>
                        </p:tav>
                        <p:tav tm="100000">
                          <p:val>
                            <p:strVal val="#ppt_x"/>
                          </p:val>
                        </p:tav>
                      </p:tavLst>
                    </p:anim>
                    <p:anim calcmode="lin" valueType="num">
                      <p:cBhvr additive="base">
                        <p:cTn dur="750" fill="hold"/>
                        <p:tgtEl>
                          <p:spTgt spid="5"/>
                        </p:tgtEl>
                        <p:attrNameLst>
                          <p:attrName>ppt_y</p:attrName>
                        </p:attrNameLst>
                      </p:cBhvr>
                      <p:tavLst>
                        <p:tav tm="0">
                          <p:val>
                            <p:strVal val="#ppt_y"/>
                          </p:val>
                        </p:tav>
                        <p:tav tm="100000">
                          <p:val>
                            <p:strVal val="#ppt_y"/>
                          </p:val>
                        </p:tav>
                      </p:tavLst>
                    </p:anim>
                  </p:childTnLst>
                </p:cTn>
              </p:par>
            </p:tnLst>
          </p:tmpl>
        </p:tmplLst>
      </p:bldP>
      <p:bldP spid="6"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632156" y="2394157"/>
            <a:ext cx="8927691" cy="8927686"/>
          </a:xfrm>
          <a:custGeom>
            <a:avLst/>
            <a:gdLst>
              <a:gd name="connsiteX0" fmla="*/ 5560145 w 11120290"/>
              <a:gd name="connsiteY0" fmla="*/ 0 h 11120284"/>
              <a:gd name="connsiteX1" fmla="*/ 11120290 w 11120290"/>
              <a:gd name="connsiteY1" fmla="*/ 5560142 h 11120284"/>
              <a:gd name="connsiteX2" fmla="*/ 5560145 w 11120290"/>
              <a:gd name="connsiteY2" fmla="*/ 11120284 h 11120284"/>
              <a:gd name="connsiteX3" fmla="*/ 0 w 11120290"/>
              <a:gd name="connsiteY3" fmla="*/ 5560142 h 11120284"/>
              <a:gd name="connsiteX4" fmla="*/ 5560145 w 11120290"/>
              <a:gd name="connsiteY4" fmla="*/ 0 h 11120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20290" h="11120284">
                <a:moveTo>
                  <a:pt x="5560145" y="0"/>
                </a:moveTo>
                <a:cubicBezTo>
                  <a:pt x="8630928" y="0"/>
                  <a:pt x="11120290" y="2489360"/>
                  <a:pt x="11120290" y="5560142"/>
                </a:cubicBezTo>
                <a:cubicBezTo>
                  <a:pt x="11120290" y="8630924"/>
                  <a:pt x="8630928" y="11120284"/>
                  <a:pt x="5560145" y="11120284"/>
                </a:cubicBezTo>
                <a:cubicBezTo>
                  <a:pt x="2489362" y="11120284"/>
                  <a:pt x="0" y="8630924"/>
                  <a:pt x="0" y="5560142"/>
                </a:cubicBezTo>
                <a:cubicBezTo>
                  <a:pt x="0" y="2489360"/>
                  <a:pt x="2489362" y="0"/>
                  <a:pt x="5560145" y="0"/>
                </a:cubicBezTo>
                <a:close/>
              </a:path>
            </a:pathLst>
          </a:custGeom>
        </p:spPr>
        <p:txBody>
          <a:bodyPr wrap="square">
            <a:noAutofit/>
          </a:bodyPr>
          <a:lstStyle>
            <a:lvl1pPr marL="0" indent="0" algn="ctr">
              <a:buNone/>
              <a:defRPr sz="2400">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75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1632156" y="-4463843"/>
            <a:ext cx="8927691" cy="8927686"/>
          </a:xfrm>
          <a:custGeom>
            <a:avLst/>
            <a:gdLst>
              <a:gd name="connsiteX0" fmla="*/ 5560145 w 11120290"/>
              <a:gd name="connsiteY0" fmla="*/ 0 h 11120284"/>
              <a:gd name="connsiteX1" fmla="*/ 11120290 w 11120290"/>
              <a:gd name="connsiteY1" fmla="*/ 5560142 h 11120284"/>
              <a:gd name="connsiteX2" fmla="*/ 5560145 w 11120290"/>
              <a:gd name="connsiteY2" fmla="*/ 11120284 h 11120284"/>
              <a:gd name="connsiteX3" fmla="*/ 0 w 11120290"/>
              <a:gd name="connsiteY3" fmla="*/ 5560142 h 11120284"/>
              <a:gd name="connsiteX4" fmla="*/ 5560145 w 11120290"/>
              <a:gd name="connsiteY4" fmla="*/ 0 h 11120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20290" h="11120284">
                <a:moveTo>
                  <a:pt x="5560145" y="0"/>
                </a:moveTo>
                <a:cubicBezTo>
                  <a:pt x="8630928" y="0"/>
                  <a:pt x="11120290" y="2489360"/>
                  <a:pt x="11120290" y="5560142"/>
                </a:cubicBezTo>
                <a:cubicBezTo>
                  <a:pt x="11120290" y="8630924"/>
                  <a:pt x="8630928" y="11120284"/>
                  <a:pt x="5560145" y="11120284"/>
                </a:cubicBezTo>
                <a:cubicBezTo>
                  <a:pt x="2489362" y="11120284"/>
                  <a:pt x="0" y="8630924"/>
                  <a:pt x="0" y="5560142"/>
                </a:cubicBezTo>
                <a:cubicBezTo>
                  <a:pt x="0" y="2489360"/>
                  <a:pt x="2489362" y="0"/>
                  <a:pt x="5560145" y="0"/>
                </a:cubicBezTo>
                <a:close/>
              </a:path>
            </a:pathLst>
          </a:custGeom>
        </p:spPr>
        <p:txBody>
          <a:bodyPr wrap="square">
            <a:noAutofit/>
          </a:bodyPr>
          <a:lstStyle>
            <a:lvl1pPr marL="0" indent="0" algn="ctr">
              <a:buNone/>
              <a:defRPr sz="2400">
                <a:solidFill>
                  <a:schemeClr val="tx1">
                    <a:lumMod val="50000"/>
                    <a:lumOff val="50000"/>
                  </a:schemeClr>
                </a:solidFill>
              </a:defRPr>
            </a:lvl1pPr>
          </a:lstStyle>
          <a:p>
            <a:endParaRPr lang="id-ID"/>
          </a:p>
        </p:txBody>
      </p:sp>
    </p:spTree>
  </p:cSld>
  <p:clrMapOvr>
    <a:masterClrMapping/>
  </p:clrMapOvr>
  <p:transition spd="slow" advTm="0">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5195207" y="589665"/>
            <a:ext cx="5693228" cy="2755858"/>
          </a:xfrm>
          <a:custGeom>
            <a:avLst/>
            <a:gdLst>
              <a:gd name="connsiteX0" fmla="*/ 2763216 w 5693228"/>
              <a:gd name="connsiteY0" fmla="*/ 0 h 2755858"/>
              <a:gd name="connsiteX1" fmla="*/ 5693228 w 5693228"/>
              <a:gd name="connsiteY1" fmla="*/ 0 h 2755858"/>
              <a:gd name="connsiteX2" fmla="*/ 2930012 w 5693228"/>
              <a:gd name="connsiteY2" fmla="*/ 2755858 h 2755858"/>
              <a:gd name="connsiteX3" fmla="*/ 0 w 5693228"/>
              <a:gd name="connsiteY3" fmla="*/ 2755858 h 2755858"/>
            </a:gdLst>
            <a:ahLst/>
            <a:cxnLst>
              <a:cxn ang="0">
                <a:pos x="connsiteX0" y="connsiteY0"/>
              </a:cxn>
              <a:cxn ang="0">
                <a:pos x="connsiteX1" y="connsiteY1"/>
              </a:cxn>
              <a:cxn ang="0">
                <a:pos x="connsiteX2" y="connsiteY2"/>
              </a:cxn>
              <a:cxn ang="0">
                <a:pos x="connsiteX3" y="connsiteY3"/>
              </a:cxn>
            </a:cxnLst>
            <a:rect l="l" t="t" r="r" b="b"/>
            <a:pathLst>
              <a:path w="5693228" h="2755858">
                <a:moveTo>
                  <a:pt x="2763216" y="0"/>
                </a:moveTo>
                <a:lnTo>
                  <a:pt x="5693228" y="0"/>
                </a:lnTo>
                <a:lnTo>
                  <a:pt x="2930012" y="2755858"/>
                </a:lnTo>
                <a:lnTo>
                  <a:pt x="0" y="2755858"/>
                </a:ln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6" name="Picture Placeholder 5"/>
          <p:cNvSpPr>
            <a:spLocks noGrp="1"/>
          </p:cNvSpPr>
          <p:nvPr>
            <p:ph type="pic" sz="quarter" idx="10"/>
          </p:nvPr>
        </p:nvSpPr>
        <p:spPr>
          <a:xfrm>
            <a:off x="1303567" y="3512478"/>
            <a:ext cx="5693228" cy="2755858"/>
          </a:xfrm>
          <a:custGeom>
            <a:avLst/>
            <a:gdLst>
              <a:gd name="connsiteX0" fmla="*/ 2763216 w 5693228"/>
              <a:gd name="connsiteY0" fmla="*/ 0 h 2755858"/>
              <a:gd name="connsiteX1" fmla="*/ 5693228 w 5693228"/>
              <a:gd name="connsiteY1" fmla="*/ 0 h 2755858"/>
              <a:gd name="connsiteX2" fmla="*/ 2930012 w 5693228"/>
              <a:gd name="connsiteY2" fmla="*/ 2755858 h 2755858"/>
              <a:gd name="connsiteX3" fmla="*/ 0 w 5693228"/>
              <a:gd name="connsiteY3" fmla="*/ 2755858 h 2755858"/>
            </a:gdLst>
            <a:ahLst/>
            <a:cxnLst>
              <a:cxn ang="0">
                <a:pos x="connsiteX0" y="connsiteY0"/>
              </a:cxn>
              <a:cxn ang="0">
                <a:pos x="connsiteX1" y="connsiteY1"/>
              </a:cxn>
              <a:cxn ang="0">
                <a:pos x="connsiteX2" y="connsiteY2"/>
              </a:cxn>
              <a:cxn ang="0">
                <a:pos x="connsiteX3" y="connsiteY3"/>
              </a:cxn>
            </a:cxnLst>
            <a:rect l="l" t="t" r="r" b="b"/>
            <a:pathLst>
              <a:path w="5693228" h="2755858">
                <a:moveTo>
                  <a:pt x="2763216" y="0"/>
                </a:moveTo>
                <a:lnTo>
                  <a:pt x="5693228" y="0"/>
                </a:lnTo>
                <a:lnTo>
                  <a:pt x="2930012" y="2755858"/>
                </a:lnTo>
                <a:lnTo>
                  <a:pt x="0" y="2755858"/>
                </a:ln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10" name="Text Placeholder 2"/>
          <p:cNvSpPr>
            <a:spLocks noGrp="1"/>
          </p:cNvSpPr>
          <p:nvPr>
            <p:ph type="body" sz="quarter" idx="12"/>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字魂59号-创粗黑" panose="00000500000000000000" pitchFamily="2" charset="-122"/>
              </a:defRPr>
            </a:lvl1pPr>
          </a:lstStyle>
          <a:p>
            <a:pPr lvl="0"/>
            <a:endParaRPr lang="id-ID" dirty="0"/>
          </a:p>
        </p:txBody>
      </p:sp>
      <p:sp>
        <p:nvSpPr>
          <p:cNvPr id="11" name="TextBox 10"/>
          <p:cNvSpPr txBox="1"/>
          <p:nvPr userDrawn="1"/>
        </p:nvSpPr>
        <p:spPr>
          <a:xfrm>
            <a:off x="1084269" y="623118"/>
            <a:ext cx="2225289" cy="307777"/>
          </a:xfrm>
          <a:prstGeom prst="rect">
            <a:avLst/>
          </a:prstGeom>
          <a:noFill/>
        </p:spPr>
        <p:txBody>
          <a:bodyPr wrap="none" rtlCol="0">
            <a:spAutoFit/>
          </a:bodyPr>
          <a:lstStyle/>
          <a:p>
            <a:pPr algn="l"/>
            <a:r>
              <a:rPr lang="en-US" sz="1400" dirty="0">
                <a:solidFill>
                  <a:schemeClr val="bg1">
                    <a:lumMod val="65000"/>
                  </a:schemeClr>
                </a:solidFill>
                <a:latin typeface="字魂59号-创粗黑" panose="00000500000000000000" pitchFamily="2" charset="-122"/>
              </a:rPr>
              <a:t>Creative title here</a:t>
            </a:r>
            <a:endParaRPr lang="id-ID" sz="1400" dirty="0">
              <a:solidFill>
                <a:schemeClr val="bg1">
                  <a:lumMod val="65000"/>
                </a:schemeClr>
              </a:solidFill>
              <a:latin typeface="字魂59号-创粗黑" panose="00000500000000000000" pitchFamily="2" charset="-122"/>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0-#ppt_w/2"/>
                                          </p:val>
                                        </p:tav>
                                        <p:tav tm="100000">
                                          <p:val>
                                            <p:strVal val="#ppt_x"/>
                                          </p:val>
                                        </p:tav>
                                      </p:tavLst>
                                    </p:anim>
                                    <p:anim calcmode="lin" valueType="num">
                                      <p:cBhvr additive="base">
                                        <p:cTn id="8" dur="75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10">
                                            <p:txEl>
                                              <p:pRg st="0" end="0"/>
                                            </p:txEl>
                                          </p:spTgt>
                                        </p:tgtEl>
                                        <p:attrNameLst>
                                          <p:attrName>style.visibility</p:attrName>
                                        </p:attrNameLst>
                                      </p:cBhvr>
                                      <p:to>
                                        <p:strVal val="visible"/>
                                      </p:to>
                                    </p:set>
                                    <p:anim calcmode="lin" valueType="num">
                                      <p:cBhvr additive="base">
                                        <p:cTn id="11"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1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1250"/>
                                  </p:stCondLst>
                                  <p:endCondLst>
                                    <p:cond evt="begin" delay="0">
                                      <p:tn val="13"/>
                                    </p:cond>
                                  </p:end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1+#ppt_w/2"/>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nodePh="1">
                                  <p:stCondLst>
                                    <p:cond delay="1500"/>
                                  </p:stCondLst>
                                  <p:endCondLst>
                                    <p:cond evt="begin" delay="0">
                                      <p:tn val="17"/>
                                    </p:cond>
                                  </p:end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750" fill="hold"/>
                                        <p:tgtEl>
                                          <p:spTgt spid="7"/>
                                        </p:tgtEl>
                                        <p:attrNameLst>
                                          <p:attrName>ppt_x</p:attrName>
                                        </p:attrNameLst>
                                      </p:cBhvr>
                                      <p:tavLst>
                                        <p:tav tm="0">
                                          <p:val>
                                            <p:strVal val="1+#ppt_w/2"/>
                                          </p:val>
                                        </p:tav>
                                        <p:tav tm="100000">
                                          <p:val>
                                            <p:strVal val="#ppt_x"/>
                                          </p:val>
                                        </p:tav>
                                      </p:tavLst>
                                    </p:anim>
                                    <p:anim calcmode="lin" valueType="num">
                                      <p:cBhvr additive="base">
                                        <p:cTn id="20" dur="75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0"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1150373" y="2207350"/>
            <a:ext cx="4630995" cy="11296647"/>
          </a:xfrm>
          <a:custGeom>
            <a:avLst/>
            <a:gdLst>
              <a:gd name="connsiteX0" fmla="*/ 4630994 w 4630994"/>
              <a:gd name="connsiteY0" fmla="*/ 0 h 11296647"/>
              <a:gd name="connsiteX1" fmla="*/ 4630994 w 4630994"/>
              <a:gd name="connsiteY1" fmla="*/ 6653288 h 11296647"/>
              <a:gd name="connsiteX2" fmla="*/ 0 w 4630994"/>
              <a:gd name="connsiteY2" fmla="*/ 11296647 h 11296647"/>
              <a:gd name="connsiteX3" fmla="*/ 0 w 4630994"/>
              <a:gd name="connsiteY3" fmla="*/ 4643358 h 11296647"/>
            </a:gdLst>
            <a:ahLst/>
            <a:cxnLst>
              <a:cxn ang="0">
                <a:pos x="connsiteX0" y="connsiteY0"/>
              </a:cxn>
              <a:cxn ang="0">
                <a:pos x="connsiteX1" y="connsiteY1"/>
              </a:cxn>
              <a:cxn ang="0">
                <a:pos x="connsiteX2" y="connsiteY2"/>
              </a:cxn>
              <a:cxn ang="0">
                <a:pos x="connsiteX3" y="connsiteY3"/>
              </a:cxn>
            </a:cxnLst>
            <a:rect l="l" t="t" r="r" b="b"/>
            <a:pathLst>
              <a:path w="4630994" h="11296647">
                <a:moveTo>
                  <a:pt x="4630994" y="0"/>
                </a:moveTo>
                <a:lnTo>
                  <a:pt x="4630994" y="6653288"/>
                </a:lnTo>
                <a:lnTo>
                  <a:pt x="0" y="11296647"/>
                </a:lnTo>
                <a:lnTo>
                  <a:pt x="0" y="4643358"/>
                </a:lnTo>
                <a:close/>
              </a:path>
            </a:pathLst>
          </a:custGeom>
        </p:spPr>
        <p:txBody>
          <a:bodyPr wrap="square">
            <a:noAutofit/>
          </a:bodyPr>
          <a:lstStyle>
            <a:lvl1pPr marL="0" indent="0" algn="ctr">
              <a:buNone/>
              <a:defRPr sz="2400">
                <a:solidFill>
                  <a:schemeClr val="tx1">
                    <a:lumMod val="50000"/>
                    <a:lumOff val="50000"/>
                  </a:schemeClr>
                </a:solidFill>
              </a:defRPr>
            </a:lvl1pPr>
          </a:lstStyle>
          <a:p>
            <a:endParaRPr lang="id-ID"/>
          </a:p>
        </p:txBody>
      </p:sp>
      <p:sp>
        <p:nvSpPr>
          <p:cNvPr id="6" name="Right Triangle 5"/>
          <p:cNvSpPr/>
          <p:nvPr userDrawn="1"/>
        </p:nvSpPr>
        <p:spPr>
          <a:xfrm flipH="1">
            <a:off x="8070851" y="2736850"/>
            <a:ext cx="4121151" cy="4121150"/>
          </a:xfrm>
          <a:prstGeom prst="rtTriangl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字魂59号-创粗黑" panose="00000500000000000000" pitchFamily="2" charset="-122"/>
              </a:defRPr>
            </a:lvl1pPr>
          </a:lstStyle>
          <a:p>
            <a:pPr lvl="0"/>
            <a:endParaRPr lang="id-ID" dirty="0"/>
          </a:p>
        </p:txBody>
      </p:sp>
      <p:sp>
        <p:nvSpPr>
          <p:cNvPr id="8" name="TextBox 7"/>
          <p:cNvSpPr txBox="1"/>
          <p:nvPr userDrawn="1"/>
        </p:nvSpPr>
        <p:spPr>
          <a:xfrm>
            <a:off x="1084269" y="623118"/>
            <a:ext cx="2225289" cy="307777"/>
          </a:xfrm>
          <a:prstGeom prst="rect">
            <a:avLst/>
          </a:prstGeom>
          <a:noFill/>
        </p:spPr>
        <p:txBody>
          <a:bodyPr wrap="none" rtlCol="0">
            <a:spAutoFit/>
          </a:bodyPr>
          <a:lstStyle/>
          <a:p>
            <a:pPr algn="l"/>
            <a:r>
              <a:rPr lang="en-US" sz="1400" dirty="0">
                <a:solidFill>
                  <a:schemeClr val="bg1">
                    <a:lumMod val="65000"/>
                  </a:schemeClr>
                </a:solidFill>
                <a:latin typeface="字魂59号-创粗黑" panose="00000500000000000000" pitchFamily="2" charset="-122"/>
              </a:rPr>
              <a:t>Creative title here</a:t>
            </a:r>
            <a:endParaRPr lang="id-ID" sz="1400" dirty="0">
              <a:solidFill>
                <a:schemeClr val="bg1">
                  <a:lumMod val="65000"/>
                </a:schemeClr>
              </a:solidFill>
              <a:latin typeface="字魂59号-创粗黑" panose="00000500000000000000" pitchFamily="2" charset="-122"/>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nodePh="1">
                                  <p:stCondLst>
                                    <p:cond delay="1250"/>
                                  </p:stCondLst>
                                  <p:endCondLst>
                                    <p:cond evt="begin" delay="0">
                                      <p:tn val="13"/>
                                    </p:cond>
                                  </p:end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750" fill="hold"/>
                                        <p:tgtEl>
                                          <p:spTgt spid="2"/>
                                        </p:tgtEl>
                                        <p:attrNameLst>
                                          <p:attrName>ppt_x</p:attrName>
                                        </p:attrNameLst>
                                      </p:cBhvr>
                                      <p:tavLst>
                                        <p:tav tm="0">
                                          <p:val>
                                            <p:strVal val="#ppt_x"/>
                                          </p:val>
                                        </p:tav>
                                        <p:tav tm="100000">
                                          <p:val>
                                            <p:strVal val="#ppt_x"/>
                                          </p:val>
                                        </p:tav>
                                      </p:tavLst>
                                    </p:anim>
                                    <p:anim calcmode="lin" valueType="num">
                                      <p:cBhvr additive="base">
                                        <p:cTn id="16"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150373" y="-4686296"/>
            <a:ext cx="4630995" cy="11296647"/>
          </a:xfrm>
          <a:custGeom>
            <a:avLst/>
            <a:gdLst>
              <a:gd name="connsiteX0" fmla="*/ 4630994 w 4630994"/>
              <a:gd name="connsiteY0" fmla="*/ 0 h 11296647"/>
              <a:gd name="connsiteX1" fmla="*/ 4630994 w 4630994"/>
              <a:gd name="connsiteY1" fmla="*/ 6653288 h 11296647"/>
              <a:gd name="connsiteX2" fmla="*/ 0 w 4630994"/>
              <a:gd name="connsiteY2" fmla="*/ 11296647 h 11296647"/>
              <a:gd name="connsiteX3" fmla="*/ 0 w 4630994"/>
              <a:gd name="connsiteY3" fmla="*/ 4643358 h 11296647"/>
            </a:gdLst>
            <a:ahLst/>
            <a:cxnLst>
              <a:cxn ang="0">
                <a:pos x="connsiteX0" y="connsiteY0"/>
              </a:cxn>
              <a:cxn ang="0">
                <a:pos x="connsiteX1" y="connsiteY1"/>
              </a:cxn>
              <a:cxn ang="0">
                <a:pos x="connsiteX2" y="connsiteY2"/>
              </a:cxn>
              <a:cxn ang="0">
                <a:pos x="connsiteX3" y="connsiteY3"/>
              </a:cxn>
            </a:cxnLst>
            <a:rect l="l" t="t" r="r" b="b"/>
            <a:pathLst>
              <a:path w="4630994" h="11296647">
                <a:moveTo>
                  <a:pt x="4630994" y="0"/>
                </a:moveTo>
                <a:lnTo>
                  <a:pt x="4630994" y="6653288"/>
                </a:lnTo>
                <a:lnTo>
                  <a:pt x="0" y="11296647"/>
                </a:lnTo>
                <a:lnTo>
                  <a:pt x="0" y="4643358"/>
                </a:lnTo>
                <a:close/>
              </a:path>
            </a:pathLst>
          </a:custGeom>
        </p:spPr>
        <p:txBody>
          <a:bodyPr wrap="square">
            <a:noAutofit/>
          </a:bodyPr>
          <a:lstStyle>
            <a:lvl1pPr marL="0" indent="0" algn="ctr">
              <a:buNone/>
              <a:defRPr sz="2400">
                <a:solidFill>
                  <a:schemeClr val="tx1">
                    <a:lumMod val="50000"/>
                    <a:lumOff val="50000"/>
                  </a:schemeClr>
                </a:solidFill>
              </a:defRPr>
            </a:lvl1pPr>
          </a:lstStyle>
          <a:p>
            <a:endParaRPr lang="id-ID"/>
          </a:p>
        </p:txBody>
      </p:sp>
      <p:sp>
        <p:nvSpPr>
          <p:cNvPr id="4" name="Freeform: Shape 3"/>
          <p:cNvSpPr/>
          <p:nvPr userDrawn="1"/>
        </p:nvSpPr>
        <p:spPr>
          <a:xfrm>
            <a:off x="1150373" y="0"/>
            <a:ext cx="11041627" cy="6858000"/>
          </a:xfrm>
          <a:custGeom>
            <a:avLst/>
            <a:gdLst>
              <a:gd name="connsiteX0" fmla="*/ 6876311 w 11041626"/>
              <a:gd name="connsiteY0" fmla="*/ 0 h 6858000"/>
              <a:gd name="connsiteX1" fmla="*/ 11041626 w 11041626"/>
              <a:gd name="connsiteY1" fmla="*/ 0 h 6858000"/>
              <a:gd name="connsiteX2" fmla="*/ 11041626 w 11041626"/>
              <a:gd name="connsiteY2" fmla="*/ 4876801 h 6858000"/>
              <a:gd name="connsiteX3" fmla="*/ 9060427 w 11041626"/>
              <a:gd name="connsiteY3" fmla="*/ 6858000 h 6858000"/>
              <a:gd name="connsiteX4" fmla="*/ 0 w 1104162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1626" h="6858000">
                <a:moveTo>
                  <a:pt x="6876311" y="0"/>
                </a:moveTo>
                <a:lnTo>
                  <a:pt x="11041626" y="0"/>
                </a:lnTo>
                <a:lnTo>
                  <a:pt x="11041626" y="4876801"/>
                </a:lnTo>
                <a:lnTo>
                  <a:pt x="9060427" y="6858000"/>
                </a:lnTo>
                <a:lnTo>
                  <a:pt x="0" y="6858000"/>
                </a:lnTo>
                <a:close/>
              </a:path>
            </a:pathLst>
          </a:cu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ransition spd="slow" advTm="0">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23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a:lstStyle>
            <a:lvl1pPr marL="0" indent="0" algn="ctr">
              <a:buNone/>
              <a:defRPr>
                <a:solidFill>
                  <a:schemeClr val="tx1">
                    <a:lumMod val="50000"/>
                    <a:lumOff val="50000"/>
                  </a:schemeClr>
                </a:solidFill>
              </a:defRPr>
            </a:lvl1pPr>
          </a:lstStyle>
          <a:p>
            <a:endParaRPr lang="id-ID"/>
          </a:p>
        </p:txBody>
      </p:sp>
    </p:spTree>
  </p:cSld>
  <p:clrMapOvr>
    <a:masterClrMapping/>
  </p:clrMapOvr>
  <p:transition spd="slow" advTm="0">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2" name="Freeform: Shape 1"/>
          <p:cNvSpPr/>
          <p:nvPr userDrawn="1"/>
        </p:nvSpPr>
        <p:spPr>
          <a:xfrm flipH="1" flipV="1">
            <a:off x="1" y="0"/>
            <a:ext cx="11041627" cy="6858000"/>
          </a:xfrm>
          <a:custGeom>
            <a:avLst/>
            <a:gdLst>
              <a:gd name="connsiteX0" fmla="*/ 6876311 w 11041626"/>
              <a:gd name="connsiteY0" fmla="*/ 0 h 6858000"/>
              <a:gd name="connsiteX1" fmla="*/ 11041626 w 11041626"/>
              <a:gd name="connsiteY1" fmla="*/ 0 h 6858000"/>
              <a:gd name="connsiteX2" fmla="*/ 11041626 w 11041626"/>
              <a:gd name="connsiteY2" fmla="*/ 4876801 h 6858000"/>
              <a:gd name="connsiteX3" fmla="*/ 9060427 w 11041626"/>
              <a:gd name="connsiteY3" fmla="*/ 6858000 h 6858000"/>
              <a:gd name="connsiteX4" fmla="*/ 0 w 1104162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1626" h="6858000">
                <a:moveTo>
                  <a:pt x="6876311" y="0"/>
                </a:moveTo>
                <a:lnTo>
                  <a:pt x="11041626" y="0"/>
                </a:lnTo>
                <a:lnTo>
                  <a:pt x="11041626" y="4876801"/>
                </a:lnTo>
                <a:lnTo>
                  <a:pt x="9060427" y="6858000"/>
                </a:lnTo>
                <a:lnTo>
                  <a:pt x="0" y="6858000"/>
                </a:lnTo>
                <a:close/>
              </a:path>
            </a:pathLst>
          </a:cu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Picture Placeholder 9"/>
          <p:cNvSpPr>
            <a:spLocks noGrp="1"/>
          </p:cNvSpPr>
          <p:nvPr>
            <p:ph type="pic" sz="quarter" idx="10"/>
          </p:nvPr>
        </p:nvSpPr>
        <p:spPr>
          <a:xfrm>
            <a:off x="-2" y="-2047995"/>
            <a:ext cx="4471308" cy="8239247"/>
          </a:xfrm>
          <a:custGeom>
            <a:avLst/>
            <a:gdLst>
              <a:gd name="connsiteX0" fmla="*/ 4471308 w 4471308"/>
              <a:gd name="connsiteY0" fmla="*/ 0 h 8239247"/>
              <a:gd name="connsiteX1" fmla="*/ 4471308 w 4471308"/>
              <a:gd name="connsiteY1" fmla="*/ 3756001 h 8239247"/>
              <a:gd name="connsiteX2" fmla="*/ 0 w 4471308"/>
              <a:gd name="connsiteY2" fmla="*/ 8239247 h 8239247"/>
              <a:gd name="connsiteX3" fmla="*/ 0 w 4471308"/>
              <a:gd name="connsiteY3" fmla="*/ 4483246 h 8239247"/>
            </a:gdLst>
            <a:ahLst/>
            <a:cxnLst>
              <a:cxn ang="0">
                <a:pos x="connsiteX0" y="connsiteY0"/>
              </a:cxn>
              <a:cxn ang="0">
                <a:pos x="connsiteX1" y="connsiteY1"/>
              </a:cxn>
              <a:cxn ang="0">
                <a:pos x="connsiteX2" y="connsiteY2"/>
              </a:cxn>
              <a:cxn ang="0">
                <a:pos x="connsiteX3" y="connsiteY3"/>
              </a:cxn>
            </a:cxnLst>
            <a:rect l="l" t="t" r="r" b="b"/>
            <a:pathLst>
              <a:path w="4471308" h="8239247">
                <a:moveTo>
                  <a:pt x="4471308" y="0"/>
                </a:moveTo>
                <a:lnTo>
                  <a:pt x="4471308" y="3756001"/>
                </a:lnTo>
                <a:lnTo>
                  <a:pt x="0" y="8239247"/>
                </a:lnTo>
                <a:lnTo>
                  <a:pt x="0" y="4483246"/>
                </a:ln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12" name="Picture Placeholder 11"/>
          <p:cNvSpPr>
            <a:spLocks noGrp="1"/>
          </p:cNvSpPr>
          <p:nvPr>
            <p:ph type="pic" sz="quarter" idx="11"/>
          </p:nvPr>
        </p:nvSpPr>
        <p:spPr>
          <a:xfrm>
            <a:off x="3556910" y="-1235195"/>
            <a:ext cx="4471308" cy="8239247"/>
          </a:xfrm>
          <a:custGeom>
            <a:avLst/>
            <a:gdLst>
              <a:gd name="connsiteX0" fmla="*/ 4471308 w 4471308"/>
              <a:gd name="connsiteY0" fmla="*/ 0 h 8239247"/>
              <a:gd name="connsiteX1" fmla="*/ 4471308 w 4471308"/>
              <a:gd name="connsiteY1" fmla="*/ 3756001 h 8239247"/>
              <a:gd name="connsiteX2" fmla="*/ 0 w 4471308"/>
              <a:gd name="connsiteY2" fmla="*/ 8239247 h 8239247"/>
              <a:gd name="connsiteX3" fmla="*/ 0 w 4471308"/>
              <a:gd name="connsiteY3" fmla="*/ 4483246 h 8239247"/>
            </a:gdLst>
            <a:ahLst/>
            <a:cxnLst>
              <a:cxn ang="0">
                <a:pos x="connsiteX0" y="connsiteY0"/>
              </a:cxn>
              <a:cxn ang="0">
                <a:pos x="connsiteX1" y="connsiteY1"/>
              </a:cxn>
              <a:cxn ang="0">
                <a:pos x="connsiteX2" y="connsiteY2"/>
              </a:cxn>
              <a:cxn ang="0">
                <a:pos x="connsiteX3" y="connsiteY3"/>
              </a:cxn>
            </a:cxnLst>
            <a:rect l="l" t="t" r="r" b="b"/>
            <a:pathLst>
              <a:path w="4471308" h="8239247">
                <a:moveTo>
                  <a:pt x="4471308" y="0"/>
                </a:moveTo>
                <a:lnTo>
                  <a:pt x="4471308" y="3756001"/>
                </a:lnTo>
                <a:lnTo>
                  <a:pt x="0" y="8239247"/>
                </a:lnTo>
                <a:lnTo>
                  <a:pt x="0" y="4483246"/>
                </a:ln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1+#ppt_w/2"/>
                                          </p:val>
                                        </p:tav>
                                        <p:tav tm="100000">
                                          <p:val>
                                            <p:strVal val="#ppt_x"/>
                                          </p:val>
                                        </p:tav>
                                      </p:tavLst>
                                    </p:anim>
                                    <p:anim calcmode="lin" valueType="num">
                                      <p:cBhvr additive="base">
                                        <p:cTn id="8" dur="75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nodePh="1">
                                  <p:stCondLst>
                                    <p:cond delay="250"/>
                                  </p:stCondLst>
                                  <p:endCondLst>
                                    <p:cond evt="begin" delay="0">
                                      <p:tn val="9"/>
                                    </p:cond>
                                  </p:end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1859329" y="1282683"/>
            <a:ext cx="4882080" cy="4882080"/>
          </a:xfrm>
          <a:custGeom>
            <a:avLst/>
            <a:gdLst>
              <a:gd name="connsiteX0" fmla="*/ 4112631 w 4882080"/>
              <a:gd name="connsiteY0" fmla="*/ 0 h 4882080"/>
              <a:gd name="connsiteX1" fmla="*/ 4656715 w 4882080"/>
              <a:gd name="connsiteY1" fmla="*/ 225367 h 4882080"/>
              <a:gd name="connsiteX2" fmla="*/ 4656714 w 4882080"/>
              <a:gd name="connsiteY2" fmla="*/ 225366 h 4882080"/>
              <a:gd name="connsiteX3" fmla="*/ 4656714 w 4882080"/>
              <a:gd name="connsiteY3" fmla="*/ 1313532 h 4882080"/>
              <a:gd name="connsiteX4" fmla="*/ 1313534 w 4882080"/>
              <a:gd name="connsiteY4" fmla="*/ 4656714 h 4882080"/>
              <a:gd name="connsiteX5" fmla="*/ 225368 w 4882080"/>
              <a:gd name="connsiteY5" fmla="*/ 4656714 h 4882080"/>
              <a:gd name="connsiteX6" fmla="*/ 225367 w 4882080"/>
              <a:gd name="connsiteY6" fmla="*/ 4656714 h 4882080"/>
              <a:gd name="connsiteX7" fmla="*/ 225367 w 4882080"/>
              <a:gd name="connsiteY7" fmla="*/ 3568548 h 4882080"/>
              <a:gd name="connsiteX8" fmla="*/ 3568548 w 4882080"/>
              <a:gd name="connsiteY8" fmla="*/ 225367 h 4882080"/>
              <a:gd name="connsiteX9" fmla="*/ 4112631 w 4882080"/>
              <a:gd name="connsiteY9" fmla="*/ 0 h 488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2080" h="4882080">
                <a:moveTo>
                  <a:pt x="4112631" y="0"/>
                </a:moveTo>
                <a:cubicBezTo>
                  <a:pt x="4309551" y="0"/>
                  <a:pt x="4506470" y="75122"/>
                  <a:pt x="4656715" y="225367"/>
                </a:cubicBezTo>
                <a:lnTo>
                  <a:pt x="4656714" y="225366"/>
                </a:lnTo>
                <a:cubicBezTo>
                  <a:pt x="4957203" y="525855"/>
                  <a:pt x="4957203" y="1013043"/>
                  <a:pt x="4656714" y="1313532"/>
                </a:cubicBezTo>
                <a:lnTo>
                  <a:pt x="1313534" y="4656714"/>
                </a:lnTo>
                <a:cubicBezTo>
                  <a:pt x="1013045" y="4957203"/>
                  <a:pt x="525857" y="4957203"/>
                  <a:pt x="225368" y="4656714"/>
                </a:cubicBezTo>
                <a:lnTo>
                  <a:pt x="225367" y="4656714"/>
                </a:lnTo>
                <a:cubicBezTo>
                  <a:pt x="-75122" y="4356225"/>
                  <a:pt x="-75122" y="3869037"/>
                  <a:pt x="225367" y="3568548"/>
                </a:cubicBezTo>
                <a:lnTo>
                  <a:pt x="3568548" y="225367"/>
                </a:lnTo>
                <a:cubicBezTo>
                  <a:pt x="3718792" y="75122"/>
                  <a:pt x="3915712" y="0"/>
                  <a:pt x="4112631" y="0"/>
                </a:cubicBezTo>
                <a:close/>
              </a:path>
            </a:pathLst>
          </a:custGeom>
          <a:effectLst/>
        </p:spPr>
        <p:txBody>
          <a:bodyPr wrap="square">
            <a:noAutofit/>
          </a:bodyPr>
          <a:lstStyle>
            <a:lvl1pPr>
              <a:defRPr sz="2000">
                <a:solidFill>
                  <a:schemeClr val="tx1">
                    <a:lumMod val="50000"/>
                    <a:lumOff val="50000"/>
                  </a:schemeClr>
                </a:solidFill>
              </a:defRPr>
            </a:lvl1pPr>
          </a:lstStyle>
          <a:p>
            <a:endParaRPr lang="id-ID"/>
          </a:p>
        </p:txBody>
      </p:sp>
      <p:sp>
        <p:nvSpPr>
          <p:cNvPr id="10" name="Picture Placeholder 9"/>
          <p:cNvSpPr>
            <a:spLocks noGrp="1"/>
          </p:cNvSpPr>
          <p:nvPr>
            <p:ph type="pic" sz="quarter" idx="14"/>
          </p:nvPr>
        </p:nvSpPr>
        <p:spPr>
          <a:xfrm>
            <a:off x="3632251" y="987959"/>
            <a:ext cx="4882080" cy="4882080"/>
          </a:xfrm>
          <a:custGeom>
            <a:avLst/>
            <a:gdLst>
              <a:gd name="connsiteX0" fmla="*/ 4112631 w 4882080"/>
              <a:gd name="connsiteY0" fmla="*/ 0 h 4882080"/>
              <a:gd name="connsiteX1" fmla="*/ 4656715 w 4882080"/>
              <a:gd name="connsiteY1" fmla="*/ 225367 h 4882080"/>
              <a:gd name="connsiteX2" fmla="*/ 4656714 w 4882080"/>
              <a:gd name="connsiteY2" fmla="*/ 225366 h 4882080"/>
              <a:gd name="connsiteX3" fmla="*/ 4656714 w 4882080"/>
              <a:gd name="connsiteY3" fmla="*/ 1313532 h 4882080"/>
              <a:gd name="connsiteX4" fmla="*/ 1313534 w 4882080"/>
              <a:gd name="connsiteY4" fmla="*/ 4656714 h 4882080"/>
              <a:gd name="connsiteX5" fmla="*/ 225368 w 4882080"/>
              <a:gd name="connsiteY5" fmla="*/ 4656714 h 4882080"/>
              <a:gd name="connsiteX6" fmla="*/ 225367 w 4882080"/>
              <a:gd name="connsiteY6" fmla="*/ 4656714 h 4882080"/>
              <a:gd name="connsiteX7" fmla="*/ 225367 w 4882080"/>
              <a:gd name="connsiteY7" fmla="*/ 3568548 h 4882080"/>
              <a:gd name="connsiteX8" fmla="*/ 3568548 w 4882080"/>
              <a:gd name="connsiteY8" fmla="*/ 225367 h 4882080"/>
              <a:gd name="connsiteX9" fmla="*/ 4112631 w 4882080"/>
              <a:gd name="connsiteY9" fmla="*/ 0 h 488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2080" h="4882080">
                <a:moveTo>
                  <a:pt x="4112631" y="0"/>
                </a:moveTo>
                <a:cubicBezTo>
                  <a:pt x="4309551" y="0"/>
                  <a:pt x="4506470" y="75122"/>
                  <a:pt x="4656715" y="225367"/>
                </a:cubicBezTo>
                <a:lnTo>
                  <a:pt x="4656714" y="225366"/>
                </a:lnTo>
                <a:cubicBezTo>
                  <a:pt x="4957203" y="525855"/>
                  <a:pt x="4957203" y="1013043"/>
                  <a:pt x="4656714" y="1313532"/>
                </a:cubicBezTo>
                <a:lnTo>
                  <a:pt x="1313534" y="4656714"/>
                </a:lnTo>
                <a:cubicBezTo>
                  <a:pt x="1013045" y="4957203"/>
                  <a:pt x="525857" y="4957203"/>
                  <a:pt x="225368" y="4656714"/>
                </a:cubicBezTo>
                <a:lnTo>
                  <a:pt x="225367" y="4656714"/>
                </a:lnTo>
                <a:cubicBezTo>
                  <a:pt x="-75122" y="4356225"/>
                  <a:pt x="-75122" y="3869037"/>
                  <a:pt x="225367" y="3568548"/>
                </a:cubicBezTo>
                <a:lnTo>
                  <a:pt x="3568548" y="225367"/>
                </a:lnTo>
                <a:cubicBezTo>
                  <a:pt x="3718792" y="75122"/>
                  <a:pt x="3915712" y="0"/>
                  <a:pt x="4112631" y="0"/>
                </a:cubicBezTo>
                <a:close/>
              </a:path>
            </a:pathLst>
          </a:custGeom>
          <a:effectLst>
            <a:outerShdw blurRad="1270000" dist="76200" dir="8100000" sx="80000" sy="80000" algn="tr" rotWithShape="0">
              <a:prstClr val="black">
                <a:alpha val="40000"/>
              </a:prstClr>
            </a:outerShdw>
          </a:effectLst>
        </p:spPr>
        <p:txBody>
          <a:bodyPr wrap="square">
            <a:noAutofit/>
          </a:bodyPr>
          <a:lstStyle>
            <a:lvl1pPr>
              <a:defRPr sz="2000">
                <a:solidFill>
                  <a:schemeClr val="tx1">
                    <a:lumMod val="50000"/>
                    <a:lumOff val="50000"/>
                  </a:schemeClr>
                </a:solidFill>
              </a:defRPr>
            </a:lvl1pPr>
          </a:lstStyle>
          <a:p>
            <a:endParaRPr lang="id-ID"/>
          </a:p>
        </p:txBody>
      </p:sp>
      <p:sp>
        <p:nvSpPr>
          <p:cNvPr id="11" name="Picture Placeholder 10"/>
          <p:cNvSpPr>
            <a:spLocks noGrp="1"/>
          </p:cNvSpPr>
          <p:nvPr>
            <p:ph type="pic" sz="quarter" idx="15"/>
          </p:nvPr>
        </p:nvSpPr>
        <p:spPr>
          <a:xfrm>
            <a:off x="5450591" y="693237"/>
            <a:ext cx="4882080" cy="4882080"/>
          </a:xfrm>
          <a:custGeom>
            <a:avLst/>
            <a:gdLst>
              <a:gd name="connsiteX0" fmla="*/ 4112631 w 4882080"/>
              <a:gd name="connsiteY0" fmla="*/ 0 h 4882080"/>
              <a:gd name="connsiteX1" fmla="*/ 4656715 w 4882080"/>
              <a:gd name="connsiteY1" fmla="*/ 225367 h 4882080"/>
              <a:gd name="connsiteX2" fmla="*/ 4656714 w 4882080"/>
              <a:gd name="connsiteY2" fmla="*/ 225366 h 4882080"/>
              <a:gd name="connsiteX3" fmla="*/ 4656714 w 4882080"/>
              <a:gd name="connsiteY3" fmla="*/ 1313532 h 4882080"/>
              <a:gd name="connsiteX4" fmla="*/ 1313534 w 4882080"/>
              <a:gd name="connsiteY4" fmla="*/ 4656714 h 4882080"/>
              <a:gd name="connsiteX5" fmla="*/ 225368 w 4882080"/>
              <a:gd name="connsiteY5" fmla="*/ 4656714 h 4882080"/>
              <a:gd name="connsiteX6" fmla="*/ 225367 w 4882080"/>
              <a:gd name="connsiteY6" fmla="*/ 4656714 h 4882080"/>
              <a:gd name="connsiteX7" fmla="*/ 225367 w 4882080"/>
              <a:gd name="connsiteY7" fmla="*/ 3568548 h 4882080"/>
              <a:gd name="connsiteX8" fmla="*/ 3568548 w 4882080"/>
              <a:gd name="connsiteY8" fmla="*/ 225367 h 4882080"/>
              <a:gd name="connsiteX9" fmla="*/ 4112631 w 4882080"/>
              <a:gd name="connsiteY9" fmla="*/ 0 h 488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2080" h="4882080">
                <a:moveTo>
                  <a:pt x="4112631" y="0"/>
                </a:moveTo>
                <a:cubicBezTo>
                  <a:pt x="4309551" y="0"/>
                  <a:pt x="4506470" y="75122"/>
                  <a:pt x="4656715" y="225367"/>
                </a:cubicBezTo>
                <a:lnTo>
                  <a:pt x="4656714" y="225366"/>
                </a:lnTo>
                <a:cubicBezTo>
                  <a:pt x="4957203" y="525855"/>
                  <a:pt x="4957203" y="1013043"/>
                  <a:pt x="4656714" y="1313532"/>
                </a:cubicBezTo>
                <a:lnTo>
                  <a:pt x="1313534" y="4656714"/>
                </a:lnTo>
                <a:cubicBezTo>
                  <a:pt x="1013045" y="4957203"/>
                  <a:pt x="525857" y="4957203"/>
                  <a:pt x="225368" y="4656714"/>
                </a:cubicBezTo>
                <a:lnTo>
                  <a:pt x="225367" y="4656714"/>
                </a:lnTo>
                <a:cubicBezTo>
                  <a:pt x="-75122" y="4356225"/>
                  <a:pt x="-75122" y="3869037"/>
                  <a:pt x="225367" y="3568548"/>
                </a:cubicBezTo>
                <a:lnTo>
                  <a:pt x="3568548" y="225367"/>
                </a:lnTo>
                <a:cubicBezTo>
                  <a:pt x="3718792" y="75122"/>
                  <a:pt x="3915712" y="0"/>
                  <a:pt x="4112631" y="0"/>
                </a:cubicBezTo>
                <a:close/>
              </a:path>
            </a:pathLst>
          </a:custGeom>
          <a:effectLst>
            <a:outerShdw blurRad="1270000" dist="76200" dir="8100000" sx="80000" sy="80000" algn="tr" rotWithShape="0">
              <a:prstClr val="black">
                <a:alpha val="40000"/>
              </a:prstClr>
            </a:outerShdw>
          </a:effectLst>
        </p:spPr>
        <p:txBody>
          <a:bodyPr wrap="square">
            <a:noAutofit/>
          </a:bodyPr>
          <a:lstStyle>
            <a:lvl1pPr>
              <a:defRPr sz="2000">
                <a:solidFill>
                  <a:schemeClr val="tx1">
                    <a:lumMod val="50000"/>
                    <a:lumOff val="50000"/>
                  </a:schemeClr>
                </a:solidFill>
              </a:defRPr>
            </a:lvl1pPr>
          </a:lstStyle>
          <a:p>
            <a:endParaRPr lang="id-ID"/>
          </a:p>
        </p:txBody>
      </p:sp>
      <p:sp>
        <p:nvSpPr>
          <p:cNvPr id="7"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字魂59号-创粗黑" panose="00000500000000000000" pitchFamily="2" charset="-122"/>
              </a:defRPr>
            </a:lvl1pPr>
          </a:lstStyle>
          <a:p>
            <a:pPr lvl="0"/>
            <a:endParaRPr lang="id-ID" dirty="0"/>
          </a:p>
        </p:txBody>
      </p:sp>
      <p:sp>
        <p:nvSpPr>
          <p:cNvPr id="8" name="TextBox 7"/>
          <p:cNvSpPr txBox="1"/>
          <p:nvPr userDrawn="1"/>
        </p:nvSpPr>
        <p:spPr>
          <a:xfrm>
            <a:off x="1084269" y="623118"/>
            <a:ext cx="2225289" cy="307777"/>
          </a:xfrm>
          <a:prstGeom prst="rect">
            <a:avLst/>
          </a:prstGeom>
          <a:noFill/>
        </p:spPr>
        <p:txBody>
          <a:bodyPr wrap="none" rtlCol="0">
            <a:spAutoFit/>
          </a:bodyPr>
          <a:lstStyle/>
          <a:p>
            <a:pPr algn="l"/>
            <a:r>
              <a:rPr lang="en-US" sz="1400" dirty="0">
                <a:solidFill>
                  <a:schemeClr val="bg1">
                    <a:lumMod val="65000"/>
                  </a:schemeClr>
                </a:solidFill>
                <a:latin typeface="字魂59号-创粗黑" panose="00000500000000000000" pitchFamily="2" charset="-122"/>
              </a:rPr>
              <a:t>Creative title here</a:t>
            </a:r>
            <a:endParaRPr lang="id-ID" sz="1400" dirty="0">
              <a:solidFill>
                <a:schemeClr val="bg1">
                  <a:lumMod val="65000"/>
                </a:schemeClr>
              </a:solidFill>
              <a:latin typeface="字魂59号-创粗黑" panose="00000500000000000000" pitchFamily="2" charset="-122"/>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750"/>
                                  </p:stCondLst>
                                  <p:endCondLst>
                                    <p:cond evt="begin" delay="0">
                                      <p:tn val="13"/>
                                    </p:cond>
                                  </p:end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1+#ppt_w/2"/>
                                          </p:val>
                                        </p:tav>
                                        <p:tav tm="100000">
                                          <p:val>
                                            <p:strVal val="#ppt_x"/>
                                          </p:val>
                                        </p:tav>
                                      </p:tavLst>
                                    </p:anim>
                                    <p:anim calcmode="lin" valueType="num">
                                      <p:cBhvr additive="base">
                                        <p:cTn id="16" dur="75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nodePh="1">
                                  <p:stCondLst>
                                    <p:cond delay="100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750" fill="hold"/>
                                        <p:tgtEl>
                                          <p:spTgt spid="10"/>
                                        </p:tgtEl>
                                        <p:attrNameLst>
                                          <p:attrName>ppt_x</p:attrName>
                                        </p:attrNameLst>
                                      </p:cBhvr>
                                      <p:tavLst>
                                        <p:tav tm="0">
                                          <p:val>
                                            <p:strVal val="1+#ppt_w/2"/>
                                          </p:val>
                                        </p:tav>
                                        <p:tav tm="100000">
                                          <p:val>
                                            <p:strVal val="#ppt_x"/>
                                          </p:val>
                                        </p:tav>
                                      </p:tavLst>
                                    </p:anim>
                                    <p:anim calcmode="lin" valueType="num">
                                      <p:cBhvr additive="base">
                                        <p:cTn id="20" dur="750" fill="hold"/>
                                        <p:tgtEl>
                                          <p:spTgt spid="10"/>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nodePh="1">
                                  <p:stCondLst>
                                    <p:cond delay="1250"/>
                                  </p:stCondLst>
                                  <p:endCondLst>
                                    <p:cond evt="begin" delay="0">
                                      <p:tn val="21"/>
                                    </p:cond>
                                  </p:end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750" fill="hold"/>
                                        <p:tgtEl>
                                          <p:spTgt spid="11"/>
                                        </p:tgtEl>
                                        <p:attrNameLst>
                                          <p:attrName>ppt_x</p:attrName>
                                        </p:attrNameLst>
                                      </p:cBhvr>
                                      <p:tavLst>
                                        <p:tav tm="0">
                                          <p:val>
                                            <p:strVal val="1+#ppt_w/2"/>
                                          </p:val>
                                        </p:tav>
                                        <p:tav tm="100000">
                                          <p:val>
                                            <p:strVal val="#ppt_x"/>
                                          </p:val>
                                        </p:tav>
                                      </p:tavLst>
                                    </p:anim>
                                    <p:anim calcmode="lin" valueType="num">
                                      <p:cBhvr additive="base">
                                        <p:cTn id="24"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7"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3846512" y="1179523"/>
            <a:ext cx="4498976" cy="4498954"/>
          </a:xfrm>
          <a:custGeom>
            <a:avLst/>
            <a:gdLst>
              <a:gd name="connsiteX0" fmla="*/ 2249488 w 4498976"/>
              <a:gd name="connsiteY0" fmla="*/ 900567 h 4498954"/>
              <a:gd name="connsiteX1" fmla="*/ 900572 w 4498976"/>
              <a:gd name="connsiteY1" fmla="*/ 2249477 h 4498954"/>
              <a:gd name="connsiteX2" fmla="*/ 2249488 w 4498976"/>
              <a:gd name="connsiteY2" fmla="*/ 3598387 h 4498954"/>
              <a:gd name="connsiteX3" fmla="*/ 3598404 w 4498976"/>
              <a:gd name="connsiteY3" fmla="*/ 2249477 h 4498954"/>
              <a:gd name="connsiteX4" fmla="*/ 2249488 w 4498976"/>
              <a:gd name="connsiteY4" fmla="*/ 900567 h 4498954"/>
              <a:gd name="connsiteX5" fmla="*/ 2249488 w 4498976"/>
              <a:gd name="connsiteY5" fmla="*/ 0 h 4498954"/>
              <a:gd name="connsiteX6" fmla="*/ 4498976 w 4498976"/>
              <a:gd name="connsiteY6" fmla="*/ 2249477 h 4498954"/>
              <a:gd name="connsiteX7" fmla="*/ 2249488 w 4498976"/>
              <a:gd name="connsiteY7" fmla="*/ 4498954 h 4498954"/>
              <a:gd name="connsiteX8" fmla="*/ 0 w 4498976"/>
              <a:gd name="connsiteY8" fmla="*/ 2249477 h 4498954"/>
              <a:gd name="connsiteX9" fmla="*/ 2249488 w 4498976"/>
              <a:gd name="connsiteY9" fmla="*/ 0 h 4498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8976" h="4498954">
                <a:moveTo>
                  <a:pt x="2249488" y="900567"/>
                </a:moveTo>
                <a:cubicBezTo>
                  <a:pt x="1504502" y="900567"/>
                  <a:pt x="900572" y="1504495"/>
                  <a:pt x="900572" y="2249477"/>
                </a:cubicBezTo>
                <a:cubicBezTo>
                  <a:pt x="900572" y="2994459"/>
                  <a:pt x="1504502" y="3598387"/>
                  <a:pt x="2249488" y="3598387"/>
                </a:cubicBezTo>
                <a:cubicBezTo>
                  <a:pt x="2994474" y="3598387"/>
                  <a:pt x="3598404" y="2994459"/>
                  <a:pt x="3598404" y="2249477"/>
                </a:cubicBezTo>
                <a:cubicBezTo>
                  <a:pt x="3598404" y="1504495"/>
                  <a:pt x="2994474" y="900567"/>
                  <a:pt x="2249488" y="900567"/>
                </a:cubicBezTo>
                <a:close/>
                <a:moveTo>
                  <a:pt x="2249488" y="0"/>
                </a:moveTo>
                <a:cubicBezTo>
                  <a:pt x="3491846" y="0"/>
                  <a:pt x="4498976" y="1007126"/>
                  <a:pt x="4498976" y="2249477"/>
                </a:cubicBezTo>
                <a:cubicBezTo>
                  <a:pt x="4498976" y="3491829"/>
                  <a:pt x="3491846" y="4498954"/>
                  <a:pt x="2249488" y="4498954"/>
                </a:cubicBezTo>
                <a:cubicBezTo>
                  <a:pt x="1007130" y="4498954"/>
                  <a:pt x="0" y="3491829"/>
                  <a:pt x="0" y="2249477"/>
                </a:cubicBezTo>
                <a:cubicBezTo>
                  <a:pt x="0" y="1007126"/>
                  <a:pt x="1007130" y="0"/>
                  <a:pt x="2249488" y="0"/>
                </a:cubicBez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150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930904" y="1649186"/>
            <a:ext cx="3324816" cy="4441370"/>
          </a:xfrm>
          <a:custGeom>
            <a:avLst/>
            <a:gdLst>
              <a:gd name="connsiteX0" fmla="*/ 23673 w 3324816"/>
              <a:gd name="connsiteY0" fmla="*/ 0 h 4441370"/>
              <a:gd name="connsiteX1" fmla="*/ 3301143 w 3324816"/>
              <a:gd name="connsiteY1" fmla="*/ 0 h 4441370"/>
              <a:gd name="connsiteX2" fmla="*/ 3324816 w 3324816"/>
              <a:gd name="connsiteY2" fmla="*/ 23673 h 4441370"/>
              <a:gd name="connsiteX3" fmla="*/ 3324816 w 3324816"/>
              <a:gd name="connsiteY3" fmla="*/ 4417697 h 4441370"/>
              <a:gd name="connsiteX4" fmla="*/ 3301143 w 3324816"/>
              <a:gd name="connsiteY4" fmla="*/ 4441370 h 4441370"/>
              <a:gd name="connsiteX5" fmla="*/ 23673 w 3324816"/>
              <a:gd name="connsiteY5" fmla="*/ 4441370 h 4441370"/>
              <a:gd name="connsiteX6" fmla="*/ 0 w 3324816"/>
              <a:gd name="connsiteY6" fmla="*/ 4417697 h 4441370"/>
              <a:gd name="connsiteX7" fmla="*/ 0 w 3324816"/>
              <a:gd name="connsiteY7" fmla="*/ 23673 h 4441370"/>
              <a:gd name="connsiteX8" fmla="*/ 23673 w 3324816"/>
              <a:gd name="connsiteY8" fmla="*/ 0 h 444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4816" h="4441370">
                <a:moveTo>
                  <a:pt x="23673" y="0"/>
                </a:moveTo>
                <a:lnTo>
                  <a:pt x="3301143" y="0"/>
                </a:lnTo>
                <a:cubicBezTo>
                  <a:pt x="3314217" y="0"/>
                  <a:pt x="3324816" y="10599"/>
                  <a:pt x="3324816" y="23673"/>
                </a:cubicBezTo>
                <a:lnTo>
                  <a:pt x="3324816" y="4417697"/>
                </a:lnTo>
                <a:cubicBezTo>
                  <a:pt x="3324816" y="4430771"/>
                  <a:pt x="3314217" y="4441370"/>
                  <a:pt x="3301143" y="4441370"/>
                </a:cubicBezTo>
                <a:lnTo>
                  <a:pt x="23673" y="4441370"/>
                </a:lnTo>
                <a:cubicBezTo>
                  <a:pt x="10599" y="4441370"/>
                  <a:pt x="0" y="4430771"/>
                  <a:pt x="0" y="4417697"/>
                </a:cubicBezTo>
                <a:lnTo>
                  <a:pt x="0" y="23673"/>
                </a:lnTo>
                <a:cubicBezTo>
                  <a:pt x="0" y="10599"/>
                  <a:pt x="10599" y="0"/>
                  <a:pt x="23673" y="0"/>
                </a:cubicBezTo>
                <a:close/>
              </a:path>
            </a:pathLst>
          </a:custGeom>
          <a:effectLst>
            <a:outerShdw blurRad="190500" algn="ctr" rotWithShape="0">
              <a:schemeClr val="tx1">
                <a:lumMod val="75000"/>
                <a:lumOff val="25000"/>
                <a:alpha val="40000"/>
              </a:schemeClr>
            </a:outerShdw>
          </a:effectLst>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11" name="Picture Placeholder 10"/>
          <p:cNvSpPr>
            <a:spLocks noGrp="1"/>
          </p:cNvSpPr>
          <p:nvPr>
            <p:ph type="pic" sz="quarter" idx="12"/>
          </p:nvPr>
        </p:nvSpPr>
        <p:spPr>
          <a:xfrm>
            <a:off x="4433592" y="1649186"/>
            <a:ext cx="3324816" cy="2348404"/>
          </a:xfrm>
          <a:custGeom>
            <a:avLst/>
            <a:gdLst>
              <a:gd name="connsiteX0" fmla="*/ 21958 w 3324816"/>
              <a:gd name="connsiteY0" fmla="*/ 0 h 2348404"/>
              <a:gd name="connsiteX1" fmla="*/ 3302858 w 3324816"/>
              <a:gd name="connsiteY1" fmla="*/ 0 h 2348404"/>
              <a:gd name="connsiteX2" fmla="*/ 3324816 w 3324816"/>
              <a:gd name="connsiteY2" fmla="*/ 21958 h 2348404"/>
              <a:gd name="connsiteX3" fmla="*/ 3324816 w 3324816"/>
              <a:gd name="connsiteY3" fmla="*/ 2348404 h 2348404"/>
              <a:gd name="connsiteX4" fmla="*/ 0 w 3324816"/>
              <a:gd name="connsiteY4" fmla="*/ 2348404 h 2348404"/>
              <a:gd name="connsiteX5" fmla="*/ 0 w 3324816"/>
              <a:gd name="connsiteY5" fmla="*/ 21958 h 2348404"/>
              <a:gd name="connsiteX6" fmla="*/ 21958 w 3324816"/>
              <a:gd name="connsiteY6" fmla="*/ 0 h 234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4816" h="2348404">
                <a:moveTo>
                  <a:pt x="21958" y="0"/>
                </a:moveTo>
                <a:lnTo>
                  <a:pt x="3302858" y="0"/>
                </a:lnTo>
                <a:cubicBezTo>
                  <a:pt x="3314985" y="0"/>
                  <a:pt x="3324816" y="9831"/>
                  <a:pt x="3324816" y="21958"/>
                </a:cubicBezTo>
                <a:lnTo>
                  <a:pt x="3324816" y="2348404"/>
                </a:lnTo>
                <a:lnTo>
                  <a:pt x="0" y="2348404"/>
                </a:lnTo>
                <a:lnTo>
                  <a:pt x="0" y="21958"/>
                </a:lnTo>
                <a:cubicBezTo>
                  <a:pt x="0" y="9831"/>
                  <a:pt x="9831" y="0"/>
                  <a:pt x="21958" y="0"/>
                </a:cubicBezTo>
                <a:close/>
              </a:path>
            </a:pathLst>
          </a:custGeom>
        </p:spPr>
        <p:txBody>
          <a:bodyPr wrap="square">
            <a:noAutofit/>
          </a:bodyPr>
          <a:lstStyle>
            <a:lvl1pPr marL="0" indent="0" algn="ctr">
              <a:buNone/>
              <a:defRPr sz="1800">
                <a:solidFill>
                  <a:schemeClr val="tx1">
                    <a:lumMod val="50000"/>
                    <a:lumOff val="50000"/>
                  </a:schemeClr>
                </a:solidFill>
              </a:defRPr>
            </a:lvl1pPr>
          </a:lstStyle>
          <a:p>
            <a:endParaRPr lang="id-ID"/>
          </a:p>
        </p:txBody>
      </p:sp>
      <p:sp>
        <p:nvSpPr>
          <p:cNvPr id="7" name="Picture Placeholder 6"/>
          <p:cNvSpPr>
            <a:spLocks noGrp="1"/>
          </p:cNvSpPr>
          <p:nvPr>
            <p:ph type="pic" sz="quarter" idx="11"/>
          </p:nvPr>
        </p:nvSpPr>
        <p:spPr>
          <a:xfrm>
            <a:off x="7936280" y="1649186"/>
            <a:ext cx="3324816" cy="4441370"/>
          </a:xfrm>
          <a:custGeom>
            <a:avLst/>
            <a:gdLst>
              <a:gd name="connsiteX0" fmla="*/ 23673 w 3324816"/>
              <a:gd name="connsiteY0" fmla="*/ 0 h 4441370"/>
              <a:gd name="connsiteX1" fmla="*/ 3301143 w 3324816"/>
              <a:gd name="connsiteY1" fmla="*/ 0 h 4441370"/>
              <a:gd name="connsiteX2" fmla="*/ 3324816 w 3324816"/>
              <a:gd name="connsiteY2" fmla="*/ 23673 h 4441370"/>
              <a:gd name="connsiteX3" fmla="*/ 3324816 w 3324816"/>
              <a:gd name="connsiteY3" fmla="*/ 4417697 h 4441370"/>
              <a:gd name="connsiteX4" fmla="*/ 3301143 w 3324816"/>
              <a:gd name="connsiteY4" fmla="*/ 4441370 h 4441370"/>
              <a:gd name="connsiteX5" fmla="*/ 23673 w 3324816"/>
              <a:gd name="connsiteY5" fmla="*/ 4441370 h 4441370"/>
              <a:gd name="connsiteX6" fmla="*/ 0 w 3324816"/>
              <a:gd name="connsiteY6" fmla="*/ 4417697 h 4441370"/>
              <a:gd name="connsiteX7" fmla="*/ 0 w 3324816"/>
              <a:gd name="connsiteY7" fmla="*/ 23673 h 4441370"/>
              <a:gd name="connsiteX8" fmla="*/ 23673 w 3324816"/>
              <a:gd name="connsiteY8" fmla="*/ 0 h 444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4816" h="4441370">
                <a:moveTo>
                  <a:pt x="23673" y="0"/>
                </a:moveTo>
                <a:lnTo>
                  <a:pt x="3301143" y="0"/>
                </a:lnTo>
                <a:cubicBezTo>
                  <a:pt x="3314217" y="0"/>
                  <a:pt x="3324816" y="10599"/>
                  <a:pt x="3324816" y="23673"/>
                </a:cubicBezTo>
                <a:lnTo>
                  <a:pt x="3324816" y="4417697"/>
                </a:lnTo>
                <a:cubicBezTo>
                  <a:pt x="3324816" y="4430771"/>
                  <a:pt x="3314217" y="4441370"/>
                  <a:pt x="3301143" y="4441370"/>
                </a:cubicBezTo>
                <a:lnTo>
                  <a:pt x="23673" y="4441370"/>
                </a:lnTo>
                <a:cubicBezTo>
                  <a:pt x="10599" y="4441370"/>
                  <a:pt x="0" y="4430771"/>
                  <a:pt x="0" y="4417697"/>
                </a:cubicBezTo>
                <a:lnTo>
                  <a:pt x="0" y="23673"/>
                </a:lnTo>
                <a:cubicBezTo>
                  <a:pt x="0" y="10599"/>
                  <a:pt x="10599" y="0"/>
                  <a:pt x="23673" y="0"/>
                </a:cubicBezTo>
                <a:close/>
              </a:path>
            </a:pathLst>
          </a:custGeom>
          <a:effectLst>
            <a:outerShdw blurRad="190500" algn="ctr" rotWithShape="0">
              <a:schemeClr val="tx1">
                <a:lumMod val="75000"/>
                <a:lumOff val="25000"/>
                <a:alpha val="40000"/>
              </a:schemeClr>
            </a:outerShdw>
          </a:effectLst>
        </p:spPr>
        <p:txBody>
          <a:bodyPr wrap="square">
            <a:noAutofit/>
          </a:bodyPr>
          <a:lstStyle>
            <a:lvl1pPr marL="0" indent="0" algn="ctr">
              <a:buNone/>
              <a:defRPr sz="2000">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75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2" presetClass="entr" presetSubtype="4" decel="100000" fill="hold" grpId="0" nodeType="withEffect" nodePh="1">
                                  <p:stCondLst>
                                    <p:cond delay="2000"/>
                                  </p:stCondLst>
                                  <p:endCondLst>
                                    <p:cond evt="begin" delay="0">
                                      <p:tn val="8"/>
                                    </p:cond>
                                  </p:end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750" fill="hold"/>
                                        <p:tgtEl>
                                          <p:spTgt spid="6"/>
                                        </p:tgtEl>
                                        <p:attrNameLst>
                                          <p:attrName>ppt_x</p:attrName>
                                        </p:attrNameLst>
                                      </p:cBhvr>
                                      <p:tavLst>
                                        <p:tav tm="0">
                                          <p:val>
                                            <p:strVal val="#ppt_x"/>
                                          </p:val>
                                        </p:tav>
                                        <p:tav tm="100000">
                                          <p:val>
                                            <p:strVal val="#ppt_x"/>
                                          </p:val>
                                        </p:tav>
                                      </p:tavLst>
                                    </p:anim>
                                    <p:anim calcmode="lin" valueType="num">
                                      <p:cBhvr additive="base">
                                        <p:cTn id="11" dur="750" fill="hold"/>
                                        <p:tgtEl>
                                          <p:spTgt spid="6"/>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nodePh="1">
                                  <p:stCondLst>
                                    <p:cond delay="200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ppt_x"/>
                                          </p:val>
                                        </p:tav>
                                        <p:tav tm="100000">
                                          <p:val>
                                            <p:strVal val="#ppt_x"/>
                                          </p:val>
                                        </p:tav>
                                      </p:tavLst>
                                    </p:anim>
                                    <p:anim calcmode="lin" valueType="num">
                                      <p:cBhvr additive="base">
                                        <p:cTn id="15"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7"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921332" y="2400300"/>
            <a:ext cx="3946949" cy="2461986"/>
          </a:xfrm>
          <a:custGeom>
            <a:avLst/>
            <a:gdLst>
              <a:gd name="connsiteX0" fmla="*/ 19819 w 3946949"/>
              <a:gd name="connsiteY0" fmla="*/ 0 h 2461986"/>
              <a:gd name="connsiteX1" fmla="*/ 3927130 w 3946949"/>
              <a:gd name="connsiteY1" fmla="*/ 0 h 2461986"/>
              <a:gd name="connsiteX2" fmla="*/ 3946949 w 3946949"/>
              <a:gd name="connsiteY2" fmla="*/ 19819 h 2461986"/>
              <a:gd name="connsiteX3" fmla="*/ 3946949 w 3946949"/>
              <a:gd name="connsiteY3" fmla="*/ 2461986 h 2461986"/>
              <a:gd name="connsiteX4" fmla="*/ 0 w 3946949"/>
              <a:gd name="connsiteY4" fmla="*/ 2461986 h 2461986"/>
              <a:gd name="connsiteX5" fmla="*/ 0 w 3946949"/>
              <a:gd name="connsiteY5" fmla="*/ 19819 h 2461986"/>
              <a:gd name="connsiteX6" fmla="*/ 19819 w 3946949"/>
              <a:gd name="connsiteY6" fmla="*/ 0 h 246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6949" h="2461986">
                <a:moveTo>
                  <a:pt x="19819" y="0"/>
                </a:moveTo>
                <a:lnTo>
                  <a:pt x="3927130" y="0"/>
                </a:lnTo>
                <a:cubicBezTo>
                  <a:pt x="3938076" y="0"/>
                  <a:pt x="3946949" y="8873"/>
                  <a:pt x="3946949" y="19819"/>
                </a:cubicBezTo>
                <a:lnTo>
                  <a:pt x="3946949" y="2461986"/>
                </a:lnTo>
                <a:lnTo>
                  <a:pt x="0" y="2461986"/>
                </a:lnTo>
                <a:lnTo>
                  <a:pt x="0" y="19819"/>
                </a:lnTo>
                <a:cubicBezTo>
                  <a:pt x="0" y="8873"/>
                  <a:pt x="8873" y="0"/>
                  <a:pt x="19819" y="0"/>
                </a:cubicBezTo>
                <a:close/>
              </a:path>
            </a:pathLst>
          </a:custGeom>
        </p:spPr>
        <p:txBody>
          <a:bodyPr wrap="square">
            <a:noAutofit/>
          </a:bodyPr>
          <a:lstStyle>
            <a:lvl1pPr marL="0" indent="0" algn="ctr">
              <a:buNone/>
              <a:defRPr sz="1800">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00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 name="Oval 2"/>
          <p:cNvSpPr/>
          <p:nvPr userDrawn="1"/>
        </p:nvSpPr>
        <p:spPr>
          <a:xfrm>
            <a:off x="1257303" y="770168"/>
            <a:ext cx="5317671" cy="5317671"/>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icture Placeholder 4"/>
          <p:cNvSpPr>
            <a:spLocks noGrp="1"/>
          </p:cNvSpPr>
          <p:nvPr>
            <p:ph type="pic" sz="quarter" idx="10"/>
          </p:nvPr>
        </p:nvSpPr>
        <p:spPr>
          <a:xfrm>
            <a:off x="3302841" y="2815707"/>
            <a:ext cx="1226587" cy="1226586"/>
          </a:xfrm>
          <a:custGeom>
            <a:avLst/>
            <a:gdLst>
              <a:gd name="connsiteX0" fmla="*/ 613293 w 1226586"/>
              <a:gd name="connsiteY0" fmla="*/ 0 h 1226586"/>
              <a:gd name="connsiteX1" fmla="*/ 1226586 w 1226586"/>
              <a:gd name="connsiteY1" fmla="*/ 613293 h 1226586"/>
              <a:gd name="connsiteX2" fmla="*/ 613293 w 1226586"/>
              <a:gd name="connsiteY2" fmla="*/ 1226586 h 1226586"/>
              <a:gd name="connsiteX3" fmla="*/ 0 w 1226586"/>
              <a:gd name="connsiteY3" fmla="*/ 613293 h 1226586"/>
              <a:gd name="connsiteX4" fmla="*/ 613293 w 1226586"/>
              <a:gd name="connsiteY4" fmla="*/ 0 h 1226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586" h="1226586">
                <a:moveTo>
                  <a:pt x="613293" y="0"/>
                </a:moveTo>
                <a:cubicBezTo>
                  <a:pt x="952005" y="0"/>
                  <a:pt x="1226586" y="274581"/>
                  <a:pt x="1226586" y="613293"/>
                </a:cubicBezTo>
                <a:cubicBezTo>
                  <a:pt x="1226586" y="952005"/>
                  <a:pt x="952005" y="1226586"/>
                  <a:pt x="613293" y="1226586"/>
                </a:cubicBezTo>
                <a:cubicBezTo>
                  <a:pt x="274581" y="1226586"/>
                  <a:pt x="0" y="952005"/>
                  <a:pt x="0" y="613293"/>
                </a:cubicBezTo>
                <a:cubicBezTo>
                  <a:pt x="0" y="274581"/>
                  <a:pt x="274581" y="0"/>
                  <a:pt x="613293" y="0"/>
                </a:cubicBezTo>
                <a:close/>
              </a:path>
            </a:pathLst>
          </a:custGeom>
        </p:spPr>
        <p:txBody>
          <a:bodyPr wrap="square">
            <a:noAutofit/>
          </a:bodyPr>
          <a:lstStyle>
            <a:lvl1pPr marL="0" indent="0" algn="ctr">
              <a:buNone/>
              <a:defRPr sz="1600">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53" presetClass="entr" presetSubtype="16" fill="hold" grpId="0" nodeType="withEffect" nodePh="1">
                                  <p:stCondLst>
                                    <p:cond delay="500"/>
                                  </p:stCondLst>
                                  <p:endCondLst>
                                    <p:cond evt="begin" delay="0">
                                      <p:tn val="8"/>
                                    </p:cond>
                                  </p:end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907595" y="-855407"/>
            <a:ext cx="4309192" cy="8568813"/>
          </a:xfrm>
          <a:custGeom>
            <a:avLst/>
            <a:gdLst>
              <a:gd name="connsiteX0" fmla="*/ 4285334 w 4309192"/>
              <a:gd name="connsiteY0" fmla="*/ 1 h 8568813"/>
              <a:gd name="connsiteX1" fmla="*/ 4284890 w 4309192"/>
              <a:gd name="connsiteY1" fmla="*/ 2050491 h 8568813"/>
              <a:gd name="connsiteX2" fmla="*/ 4284407 w 4309192"/>
              <a:gd name="connsiteY2" fmla="*/ 2050466 h 8568813"/>
              <a:gd name="connsiteX3" fmla="*/ 2050457 w 4309192"/>
              <a:gd name="connsiteY3" fmla="*/ 4284411 h 8568813"/>
              <a:gd name="connsiteX4" fmla="*/ 4284407 w 4309192"/>
              <a:gd name="connsiteY4" fmla="*/ 6518356 h 8568813"/>
              <a:gd name="connsiteX5" fmla="*/ 4297327 w 4309192"/>
              <a:gd name="connsiteY5" fmla="*/ 6517704 h 8568813"/>
              <a:gd name="connsiteX6" fmla="*/ 4309192 w 4309192"/>
              <a:gd name="connsiteY6" fmla="*/ 8568742 h 8568813"/>
              <a:gd name="connsiteX7" fmla="*/ 582136 w 4309192"/>
              <a:gd name="connsiteY7" fmla="*/ 6440637 h 8568813"/>
              <a:gd name="connsiteX8" fmla="*/ 570187 w 4309192"/>
              <a:gd name="connsiteY8" fmla="*/ 2148827 h 8568813"/>
              <a:gd name="connsiteX9" fmla="*/ 4285334 w 4309192"/>
              <a:gd name="connsiteY9" fmla="*/ 1 h 856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9192" h="8568813">
                <a:moveTo>
                  <a:pt x="4285334" y="1"/>
                </a:moveTo>
                <a:lnTo>
                  <a:pt x="4284890" y="2050491"/>
                </a:lnTo>
                <a:lnTo>
                  <a:pt x="4284407" y="2050466"/>
                </a:lnTo>
                <a:cubicBezTo>
                  <a:pt x="3050630" y="2050466"/>
                  <a:pt x="2050457" y="3050637"/>
                  <a:pt x="2050457" y="4284411"/>
                </a:cubicBezTo>
                <a:cubicBezTo>
                  <a:pt x="2050457" y="5518185"/>
                  <a:pt x="3050630" y="6518356"/>
                  <a:pt x="4284407" y="6518356"/>
                </a:cubicBezTo>
                <a:lnTo>
                  <a:pt x="4297327" y="6517704"/>
                </a:lnTo>
                <a:lnTo>
                  <a:pt x="4309192" y="8568742"/>
                </a:lnTo>
                <a:cubicBezTo>
                  <a:pt x="2775484" y="8577614"/>
                  <a:pt x="1354024" y="7765977"/>
                  <a:pt x="582136" y="6440637"/>
                </a:cubicBezTo>
                <a:cubicBezTo>
                  <a:pt x="-189752" y="5115297"/>
                  <a:pt x="-194309" y="3478445"/>
                  <a:pt x="570187" y="2148827"/>
                </a:cubicBezTo>
                <a:cubicBezTo>
                  <a:pt x="1334683" y="819209"/>
                  <a:pt x="2751601" y="-331"/>
                  <a:pt x="4285334" y="1"/>
                </a:cubicBez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8"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字魂59号-创粗黑" panose="00000500000000000000" pitchFamily="2" charset="-122"/>
              </a:defRPr>
            </a:lvl1pPr>
          </a:lstStyle>
          <a:p>
            <a:pPr lvl="0"/>
            <a:endParaRPr lang="id-ID" dirty="0"/>
          </a:p>
        </p:txBody>
      </p:sp>
      <p:sp>
        <p:nvSpPr>
          <p:cNvPr id="9" name="TextBox 8"/>
          <p:cNvSpPr txBox="1"/>
          <p:nvPr userDrawn="1"/>
        </p:nvSpPr>
        <p:spPr>
          <a:xfrm>
            <a:off x="1084269" y="623118"/>
            <a:ext cx="2225289" cy="307777"/>
          </a:xfrm>
          <a:prstGeom prst="rect">
            <a:avLst/>
          </a:prstGeom>
          <a:noFill/>
        </p:spPr>
        <p:txBody>
          <a:bodyPr wrap="none" rtlCol="0">
            <a:spAutoFit/>
          </a:bodyPr>
          <a:lstStyle/>
          <a:p>
            <a:pPr algn="l"/>
            <a:r>
              <a:rPr lang="en-US" sz="1400" dirty="0">
                <a:solidFill>
                  <a:schemeClr val="bg1">
                    <a:lumMod val="65000"/>
                  </a:schemeClr>
                </a:solidFill>
                <a:latin typeface="字魂59号-创粗黑" panose="00000500000000000000" pitchFamily="2" charset="-122"/>
              </a:rPr>
              <a:t>Creative title here</a:t>
            </a:r>
            <a:endParaRPr lang="id-ID" sz="1400" dirty="0">
              <a:solidFill>
                <a:schemeClr val="bg1">
                  <a:lumMod val="65000"/>
                </a:schemeClr>
              </a:solidFill>
              <a:latin typeface="字魂59号-创粗黑" panose="00000500000000000000" pitchFamily="2" charset="-122"/>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75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8">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300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6" name="Picture Placeholder 4"/>
          <p:cNvSpPr>
            <a:spLocks noGrp="1"/>
          </p:cNvSpPr>
          <p:nvPr>
            <p:ph type="pic" sz="quarter" idx="11"/>
          </p:nvPr>
        </p:nvSpPr>
        <p:spPr>
          <a:xfrm>
            <a:off x="6490835" y="-4063190"/>
            <a:ext cx="4994804" cy="4994792"/>
          </a:xfrm>
          <a:custGeom>
            <a:avLst/>
            <a:gdLst>
              <a:gd name="connsiteX0" fmla="*/ 2497402 w 4994804"/>
              <a:gd name="connsiteY0" fmla="*/ 0 h 4994792"/>
              <a:gd name="connsiteX1" fmla="*/ 4994804 w 4994804"/>
              <a:gd name="connsiteY1" fmla="*/ 2497396 h 4994792"/>
              <a:gd name="connsiteX2" fmla="*/ 2497402 w 4994804"/>
              <a:gd name="connsiteY2" fmla="*/ 4994792 h 4994792"/>
              <a:gd name="connsiteX3" fmla="*/ 0 w 4994804"/>
              <a:gd name="connsiteY3" fmla="*/ 2497396 h 4994792"/>
              <a:gd name="connsiteX4" fmla="*/ 2497402 w 4994804"/>
              <a:gd name="connsiteY4" fmla="*/ 0 h 4994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4804" h="4994792">
                <a:moveTo>
                  <a:pt x="2497402" y="0"/>
                </a:moveTo>
                <a:cubicBezTo>
                  <a:pt x="3876679" y="0"/>
                  <a:pt x="4994804" y="1118122"/>
                  <a:pt x="4994804" y="2497396"/>
                </a:cubicBezTo>
                <a:cubicBezTo>
                  <a:pt x="4994804" y="3876670"/>
                  <a:pt x="3876679" y="4994792"/>
                  <a:pt x="2497402" y="4994792"/>
                </a:cubicBezTo>
                <a:cubicBezTo>
                  <a:pt x="1118125" y="4994792"/>
                  <a:pt x="0" y="3876670"/>
                  <a:pt x="0" y="2497396"/>
                </a:cubicBezTo>
                <a:cubicBezTo>
                  <a:pt x="0" y="1118122"/>
                  <a:pt x="1118125" y="0"/>
                  <a:pt x="2497402"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7" name="Picture Placeholder 4"/>
          <p:cNvSpPr>
            <a:spLocks noGrp="1"/>
          </p:cNvSpPr>
          <p:nvPr>
            <p:ph type="pic" sz="quarter" idx="12"/>
          </p:nvPr>
        </p:nvSpPr>
        <p:spPr>
          <a:xfrm>
            <a:off x="6490835" y="5926394"/>
            <a:ext cx="4994804" cy="4994792"/>
          </a:xfrm>
          <a:custGeom>
            <a:avLst/>
            <a:gdLst>
              <a:gd name="connsiteX0" fmla="*/ 2497402 w 4994804"/>
              <a:gd name="connsiteY0" fmla="*/ 0 h 4994792"/>
              <a:gd name="connsiteX1" fmla="*/ 4994804 w 4994804"/>
              <a:gd name="connsiteY1" fmla="*/ 2497396 h 4994792"/>
              <a:gd name="connsiteX2" fmla="*/ 2497402 w 4994804"/>
              <a:gd name="connsiteY2" fmla="*/ 4994792 h 4994792"/>
              <a:gd name="connsiteX3" fmla="*/ 0 w 4994804"/>
              <a:gd name="connsiteY3" fmla="*/ 2497396 h 4994792"/>
              <a:gd name="connsiteX4" fmla="*/ 2497402 w 4994804"/>
              <a:gd name="connsiteY4" fmla="*/ 0 h 4994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4804" h="4994792">
                <a:moveTo>
                  <a:pt x="2497402" y="0"/>
                </a:moveTo>
                <a:cubicBezTo>
                  <a:pt x="3876679" y="0"/>
                  <a:pt x="4994804" y="1118122"/>
                  <a:pt x="4994804" y="2497396"/>
                </a:cubicBezTo>
                <a:cubicBezTo>
                  <a:pt x="4994804" y="3876670"/>
                  <a:pt x="3876679" y="4994792"/>
                  <a:pt x="2497402" y="4994792"/>
                </a:cubicBezTo>
                <a:cubicBezTo>
                  <a:pt x="1118125" y="4994792"/>
                  <a:pt x="0" y="3876670"/>
                  <a:pt x="0" y="2497396"/>
                </a:cubicBezTo>
                <a:cubicBezTo>
                  <a:pt x="0" y="1118122"/>
                  <a:pt x="1118125" y="0"/>
                  <a:pt x="2497402"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5" name="Picture Placeholder 4"/>
          <p:cNvSpPr>
            <a:spLocks noGrp="1"/>
          </p:cNvSpPr>
          <p:nvPr>
            <p:ph type="pic" sz="quarter" idx="10"/>
          </p:nvPr>
        </p:nvSpPr>
        <p:spPr>
          <a:xfrm>
            <a:off x="6490835" y="931606"/>
            <a:ext cx="4994804" cy="4994792"/>
          </a:xfrm>
          <a:custGeom>
            <a:avLst/>
            <a:gdLst>
              <a:gd name="connsiteX0" fmla="*/ 2497402 w 4994804"/>
              <a:gd name="connsiteY0" fmla="*/ 0 h 4994792"/>
              <a:gd name="connsiteX1" fmla="*/ 4994804 w 4994804"/>
              <a:gd name="connsiteY1" fmla="*/ 2497396 h 4994792"/>
              <a:gd name="connsiteX2" fmla="*/ 2497402 w 4994804"/>
              <a:gd name="connsiteY2" fmla="*/ 4994792 h 4994792"/>
              <a:gd name="connsiteX3" fmla="*/ 0 w 4994804"/>
              <a:gd name="connsiteY3" fmla="*/ 2497396 h 4994792"/>
              <a:gd name="connsiteX4" fmla="*/ 2497402 w 4994804"/>
              <a:gd name="connsiteY4" fmla="*/ 0 h 4994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4804" h="4994792">
                <a:moveTo>
                  <a:pt x="2497402" y="0"/>
                </a:moveTo>
                <a:cubicBezTo>
                  <a:pt x="3876679" y="0"/>
                  <a:pt x="4994804" y="1118122"/>
                  <a:pt x="4994804" y="2497396"/>
                </a:cubicBezTo>
                <a:cubicBezTo>
                  <a:pt x="4994804" y="3876670"/>
                  <a:pt x="3876679" y="4994792"/>
                  <a:pt x="2497402" y="4994792"/>
                </a:cubicBezTo>
                <a:cubicBezTo>
                  <a:pt x="1118125" y="4994792"/>
                  <a:pt x="0" y="3876670"/>
                  <a:pt x="0" y="2497396"/>
                </a:cubicBezTo>
                <a:cubicBezTo>
                  <a:pt x="0" y="1118122"/>
                  <a:pt x="1118125" y="0"/>
                  <a:pt x="2497402"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1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1750"/>
                                  </p:stCondLst>
                                  <p:endCondLst>
                                    <p:cond evt="begin" delay="0">
                                      <p:tn val="9"/>
                                    </p:cond>
                                  </p:end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nodePh="1">
                                  <p:stCondLst>
                                    <p:cond delay="200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5" grpId="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1739" y="1536"/>
            <a:ext cx="5518139" cy="5484869"/>
          </a:xfrm>
          <a:custGeom>
            <a:avLst/>
            <a:gdLst>
              <a:gd name="connsiteX0" fmla="*/ 2892385 w 5518138"/>
              <a:gd name="connsiteY0" fmla="*/ 0 h 5484869"/>
              <a:gd name="connsiteX1" fmla="*/ 5518138 w 5518138"/>
              <a:gd name="connsiteY1" fmla="*/ 1405 h 5484869"/>
              <a:gd name="connsiteX2" fmla="*/ 3898931 w 5518138"/>
              <a:gd name="connsiteY2" fmla="*/ 3890180 h 5484869"/>
              <a:gd name="connsiteX3" fmla="*/ 0 w 5518138"/>
              <a:gd name="connsiteY3" fmla="*/ 5484778 h 5484869"/>
              <a:gd name="connsiteX4" fmla="*/ 15192 w 5518138"/>
              <a:gd name="connsiteY4" fmla="*/ 2858737 h 5484869"/>
              <a:gd name="connsiteX5" fmla="*/ 31738 w 5518138"/>
              <a:gd name="connsiteY5" fmla="*/ 2859155 h 5484869"/>
              <a:gd name="connsiteX6" fmla="*/ 2888701 w 5518138"/>
              <a:gd name="connsiteY6" fmla="*/ 145684 h 548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18138" h="5484869">
                <a:moveTo>
                  <a:pt x="2892385" y="0"/>
                </a:moveTo>
                <a:lnTo>
                  <a:pt x="5518138" y="1405"/>
                </a:lnTo>
                <a:cubicBezTo>
                  <a:pt x="5517357" y="1461480"/>
                  <a:pt x="4934617" y="2861019"/>
                  <a:pt x="3898931" y="3890180"/>
                </a:cubicBezTo>
                <a:cubicBezTo>
                  <a:pt x="2863244" y="4919341"/>
                  <a:pt x="1460050" y="5493224"/>
                  <a:pt x="0" y="5484778"/>
                </a:cubicBezTo>
                <a:lnTo>
                  <a:pt x="15192" y="2858737"/>
                </a:lnTo>
                <a:lnTo>
                  <a:pt x="31738" y="2859155"/>
                </a:lnTo>
                <a:cubicBezTo>
                  <a:pt x="1562279" y="2859155"/>
                  <a:pt x="2812083" y="1657181"/>
                  <a:pt x="2888701" y="145684"/>
                </a:cubicBezTo>
                <a:close/>
              </a:path>
            </a:pathLst>
          </a:custGeom>
        </p:spPr>
        <p:txBody>
          <a:bodyPr wrap="square">
            <a:noAutofit/>
          </a:bodyPr>
          <a:lstStyle>
            <a:lvl1pPr marL="0" indent="0">
              <a:buNone/>
              <a:defRPr>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2400042" y="3429005"/>
            <a:ext cx="4994788" cy="2511841"/>
          </a:xfrm>
          <a:custGeom>
            <a:avLst/>
            <a:gdLst>
              <a:gd name="connsiteX0" fmla="*/ 42 w 4994788"/>
              <a:gd name="connsiteY0" fmla="*/ 0 h 2511841"/>
              <a:gd name="connsiteX1" fmla="*/ 1195599 w 4994788"/>
              <a:gd name="connsiteY1" fmla="*/ 6916 h 2511841"/>
              <a:gd name="connsiteX2" fmla="*/ 1195218 w 4994788"/>
              <a:gd name="connsiteY2" fmla="*/ 14446 h 2511841"/>
              <a:gd name="connsiteX3" fmla="*/ 2497392 w 4994788"/>
              <a:gd name="connsiteY3" fmla="*/ 1316623 h 2511841"/>
              <a:gd name="connsiteX4" fmla="*/ 3799566 w 4994788"/>
              <a:gd name="connsiteY4" fmla="*/ 14446 h 2511841"/>
              <a:gd name="connsiteX5" fmla="*/ 3799552 w 4994788"/>
              <a:gd name="connsiteY5" fmla="*/ 14165 h 2511841"/>
              <a:gd name="connsiteX6" fmla="*/ 4994788 w 4994788"/>
              <a:gd name="connsiteY6" fmla="*/ 13907 h 2511841"/>
              <a:gd name="connsiteX7" fmla="*/ 3742231 w 4994788"/>
              <a:gd name="connsiteY7" fmla="*/ 2179478 h 2511841"/>
              <a:gd name="connsiteX8" fmla="*/ 1240521 w 4994788"/>
              <a:gd name="connsiteY8" fmla="*/ 2172513 h 2511841"/>
              <a:gd name="connsiteX9" fmla="*/ 42 w 4994788"/>
              <a:gd name="connsiteY9" fmla="*/ 0 h 2511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94788" h="2511841">
                <a:moveTo>
                  <a:pt x="42" y="0"/>
                </a:moveTo>
                <a:lnTo>
                  <a:pt x="1195599" y="6916"/>
                </a:lnTo>
                <a:lnTo>
                  <a:pt x="1195218" y="14446"/>
                </a:lnTo>
                <a:cubicBezTo>
                  <a:pt x="1195218" y="733618"/>
                  <a:pt x="1778221" y="1316623"/>
                  <a:pt x="2497392" y="1316623"/>
                </a:cubicBezTo>
                <a:cubicBezTo>
                  <a:pt x="3216563" y="1316623"/>
                  <a:pt x="3799566" y="733618"/>
                  <a:pt x="3799566" y="14446"/>
                </a:cubicBezTo>
                <a:lnTo>
                  <a:pt x="3799552" y="14165"/>
                </a:lnTo>
                <a:lnTo>
                  <a:pt x="4994788" y="13907"/>
                </a:lnTo>
                <a:cubicBezTo>
                  <a:pt x="4994982" y="907925"/>
                  <a:pt x="4517270" y="1733851"/>
                  <a:pt x="3742231" y="2179478"/>
                </a:cubicBezTo>
                <a:cubicBezTo>
                  <a:pt x="2967192" y="2625105"/>
                  <a:pt x="2013066" y="2622449"/>
                  <a:pt x="1240521" y="2172513"/>
                </a:cubicBezTo>
                <a:cubicBezTo>
                  <a:pt x="467976" y="1722577"/>
                  <a:pt x="-5130" y="894003"/>
                  <a:pt x="42"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10" name="Picture Placeholder 9"/>
          <p:cNvSpPr>
            <a:spLocks noGrp="1"/>
          </p:cNvSpPr>
          <p:nvPr>
            <p:ph type="pic" sz="quarter" idx="13"/>
          </p:nvPr>
        </p:nvSpPr>
        <p:spPr>
          <a:xfrm>
            <a:off x="4323646" y="917158"/>
            <a:ext cx="4994788" cy="2511842"/>
          </a:xfrm>
          <a:custGeom>
            <a:avLst/>
            <a:gdLst>
              <a:gd name="connsiteX0" fmla="*/ 2490441 w 4994788"/>
              <a:gd name="connsiteY0" fmla="*/ 10 h 2511842"/>
              <a:gd name="connsiteX1" fmla="*/ 3742231 w 4994788"/>
              <a:gd name="connsiteY1" fmla="*/ 332364 h 2511842"/>
              <a:gd name="connsiteX2" fmla="*/ 4994788 w 4994788"/>
              <a:gd name="connsiteY2" fmla="*/ 2497935 h 2511842"/>
              <a:gd name="connsiteX3" fmla="*/ 3799552 w 4994788"/>
              <a:gd name="connsiteY3" fmla="*/ 2497677 h 2511842"/>
              <a:gd name="connsiteX4" fmla="*/ 3799566 w 4994788"/>
              <a:gd name="connsiteY4" fmla="*/ 2497396 h 2511842"/>
              <a:gd name="connsiteX5" fmla="*/ 2497392 w 4994788"/>
              <a:gd name="connsiteY5" fmla="*/ 1195218 h 2511842"/>
              <a:gd name="connsiteX6" fmla="*/ 1195218 w 4994788"/>
              <a:gd name="connsiteY6" fmla="*/ 2497396 h 2511842"/>
              <a:gd name="connsiteX7" fmla="*/ 1195599 w 4994788"/>
              <a:gd name="connsiteY7" fmla="*/ 2504926 h 2511842"/>
              <a:gd name="connsiteX8" fmla="*/ 42 w 4994788"/>
              <a:gd name="connsiteY8" fmla="*/ 2511842 h 2511842"/>
              <a:gd name="connsiteX9" fmla="*/ 1240521 w 4994788"/>
              <a:gd name="connsiteY9" fmla="*/ 339329 h 2511842"/>
              <a:gd name="connsiteX10" fmla="*/ 2490441 w 4994788"/>
              <a:gd name="connsiteY10" fmla="*/ 10 h 251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94788" h="2511842">
                <a:moveTo>
                  <a:pt x="2490441" y="10"/>
                </a:moveTo>
                <a:cubicBezTo>
                  <a:pt x="2922420" y="-1192"/>
                  <a:pt x="3354711" y="109551"/>
                  <a:pt x="3742231" y="332364"/>
                </a:cubicBezTo>
                <a:cubicBezTo>
                  <a:pt x="4517270" y="777991"/>
                  <a:pt x="4994982" y="1603917"/>
                  <a:pt x="4994788" y="2497935"/>
                </a:cubicBezTo>
                <a:lnTo>
                  <a:pt x="3799552" y="2497677"/>
                </a:lnTo>
                <a:lnTo>
                  <a:pt x="3799566" y="2497396"/>
                </a:lnTo>
                <a:cubicBezTo>
                  <a:pt x="3799566" y="1778223"/>
                  <a:pt x="3216563" y="1195218"/>
                  <a:pt x="2497392" y="1195218"/>
                </a:cubicBezTo>
                <a:cubicBezTo>
                  <a:pt x="1778221" y="1195218"/>
                  <a:pt x="1195218" y="1778223"/>
                  <a:pt x="1195218" y="2497396"/>
                </a:cubicBezTo>
                <a:lnTo>
                  <a:pt x="1195599" y="2504926"/>
                </a:lnTo>
                <a:lnTo>
                  <a:pt x="42" y="2511842"/>
                </a:lnTo>
                <a:cubicBezTo>
                  <a:pt x="-5130" y="1617839"/>
                  <a:pt x="467976" y="789265"/>
                  <a:pt x="1240521" y="339329"/>
                </a:cubicBezTo>
                <a:cubicBezTo>
                  <a:pt x="1626793" y="114361"/>
                  <a:pt x="2058461" y="1213"/>
                  <a:pt x="2490441" y="1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6"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字魂59号-创粗黑" panose="00000500000000000000" pitchFamily="2" charset="-122"/>
              </a:defRPr>
            </a:lvl1pPr>
          </a:lstStyle>
          <a:p>
            <a:pPr lvl="0"/>
            <a:endParaRPr lang="id-ID" dirty="0"/>
          </a:p>
        </p:txBody>
      </p:sp>
      <p:sp>
        <p:nvSpPr>
          <p:cNvPr id="7" name="TextBox 6"/>
          <p:cNvSpPr txBox="1"/>
          <p:nvPr userDrawn="1"/>
        </p:nvSpPr>
        <p:spPr>
          <a:xfrm>
            <a:off x="1084269" y="623118"/>
            <a:ext cx="2225289" cy="307777"/>
          </a:xfrm>
          <a:prstGeom prst="rect">
            <a:avLst/>
          </a:prstGeom>
          <a:noFill/>
        </p:spPr>
        <p:txBody>
          <a:bodyPr wrap="none" rtlCol="0">
            <a:spAutoFit/>
          </a:bodyPr>
          <a:lstStyle/>
          <a:p>
            <a:pPr algn="l"/>
            <a:r>
              <a:rPr lang="en-US" sz="1400" dirty="0">
                <a:solidFill>
                  <a:schemeClr val="bg1">
                    <a:lumMod val="65000"/>
                  </a:schemeClr>
                </a:solidFill>
                <a:latin typeface="字魂59号-创粗黑" panose="00000500000000000000" pitchFamily="2" charset="-122"/>
              </a:rPr>
              <a:t>Creative title here</a:t>
            </a:r>
            <a:endParaRPr lang="id-ID" sz="1400" dirty="0">
              <a:solidFill>
                <a:schemeClr val="bg1">
                  <a:lumMod val="65000"/>
                </a:schemeClr>
              </a:solidFill>
              <a:latin typeface="字魂59号-创粗黑" panose="00000500000000000000" pitchFamily="2" charset="-122"/>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75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6">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75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1+#ppt_w/2"/>
                                          </p:val>
                                        </p:tav>
                                        <p:tav tm="100000">
                                          <p:val>
                                            <p:strVal val="#ppt_x"/>
                                          </p:val>
                                        </p:tav>
                                      </p:tavLst>
                                    </p:anim>
                                    <p:anim calcmode="lin" valueType="num">
                                      <p:cBhvr additive="base">
                                        <p:cTn id="16" dur="75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nodePh="1">
                                  <p:stCondLst>
                                    <p:cond delay="100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1+#ppt_w/2"/>
                                          </p:val>
                                        </p:tav>
                                        <p:tav tm="100000">
                                          <p:val>
                                            <p:strVal val="#ppt_x"/>
                                          </p:val>
                                        </p:tav>
                                      </p:tavLst>
                                    </p:anim>
                                    <p:anim calcmode="lin" valueType="num">
                                      <p:cBhvr additive="base">
                                        <p:cTn id="20" dur="7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6"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238173" y="1571174"/>
            <a:ext cx="3715656" cy="3715654"/>
          </a:xfrm>
          <a:custGeom>
            <a:avLst/>
            <a:gdLst>
              <a:gd name="connsiteX0" fmla="*/ 1857828 w 3715656"/>
              <a:gd name="connsiteY0" fmla="*/ 0 h 3715654"/>
              <a:gd name="connsiteX1" fmla="*/ 3715656 w 3715656"/>
              <a:gd name="connsiteY1" fmla="*/ 1857827 h 3715654"/>
              <a:gd name="connsiteX2" fmla="*/ 1857828 w 3715656"/>
              <a:gd name="connsiteY2" fmla="*/ 3715654 h 3715654"/>
              <a:gd name="connsiteX3" fmla="*/ 0 w 3715656"/>
              <a:gd name="connsiteY3" fmla="*/ 1857827 h 3715654"/>
              <a:gd name="connsiteX4" fmla="*/ 1857828 w 3715656"/>
              <a:gd name="connsiteY4" fmla="*/ 0 h 3715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5656" h="3715654">
                <a:moveTo>
                  <a:pt x="1857828" y="0"/>
                </a:moveTo>
                <a:cubicBezTo>
                  <a:pt x="2883878" y="0"/>
                  <a:pt x="3715656" y="831777"/>
                  <a:pt x="3715656" y="1857827"/>
                </a:cubicBezTo>
                <a:cubicBezTo>
                  <a:pt x="3715656" y="2883877"/>
                  <a:pt x="2883878" y="3715654"/>
                  <a:pt x="1857828" y="3715654"/>
                </a:cubicBezTo>
                <a:cubicBezTo>
                  <a:pt x="831778" y="3715654"/>
                  <a:pt x="0" y="2883877"/>
                  <a:pt x="0" y="1857827"/>
                </a:cubicBezTo>
                <a:cubicBezTo>
                  <a:pt x="0" y="831777"/>
                  <a:pt x="831778" y="0"/>
                  <a:pt x="1857828" y="0"/>
                </a:cubicBez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50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8" name="Parallelogram 7"/>
          <p:cNvSpPr/>
          <p:nvPr userDrawn="1"/>
        </p:nvSpPr>
        <p:spPr>
          <a:xfrm>
            <a:off x="6513883" y="-2895600"/>
            <a:ext cx="14364919" cy="6119913"/>
          </a:xfrm>
          <a:prstGeom prst="parallelogram">
            <a:avLst>
              <a:gd name="adj" fmla="val 100637"/>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5"/>
          <p:cNvSpPr>
            <a:spLocks noGrp="1"/>
          </p:cNvSpPr>
          <p:nvPr>
            <p:ph type="pic" sz="quarter" idx="10"/>
          </p:nvPr>
        </p:nvSpPr>
        <p:spPr>
          <a:xfrm>
            <a:off x="3713534" y="1633983"/>
            <a:ext cx="7658100" cy="3409260"/>
          </a:xfrm>
          <a:custGeom>
            <a:avLst/>
            <a:gdLst>
              <a:gd name="connsiteX0" fmla="*/ 3430977 w 7658100"/>
              <a:gd name="connsiteY0" fmla="*/ 0 h 3409260"/>
              <a:gd name="connsiteX1" fmla="*/ 7658100 w 7658100"/>
              <a:gd name="connsiteY1" fmla="*/ 0 h 3409260"/>
              <a:gd name="connsiteX2" fmla="*/ 4227123 w 7658100"/>
              <a:gd name="connsiteY2" fmla="*/ 3409260 h 3409260"/>
              <a:gd name="connsiteX3" fmla="*/ 0 w 7658100"/>
              <a:gd name="connsiteY3" fmla="*/ 3409260 h 3409260"/>
            </a:gdLst>
            <a:ahLst/>
            <a:cxnLst>
              <a:cxn ang="0">
                <a:pos x="connsiteX0" y="connsiteY0"/>
              </a:cxn>
              <a:cxn ang="0">
                <a:pos x="connsiteX1" y="connsiteY1"/>
              </a:cxn>
              <a:cxn ang="0">
                <a:pos x="connsiteX2" y="connsiteY2"/>
              </a:cxn>
              <a:cxn ang="0">
                <a:pos x="connsiteX3" y="connsiteY3"/>
              </a:cxn>
            </a:cxnLst>
            <a:rect l="l" t="t" r="r" b="b"/>
            <a:pathLst>
              <a:path w="7658100" h="3409260">
                <a:moveTo>
                  <a:pt x="3430977" y="0"/>
                </a:moveTo>
                <a:lnTo>
                  <a:pt x="7658100" y="0"/>
                </a:lnTo>
                <a:lnTo>
                  <a:pt x="4227123" y="3409260"/>
                </a:lnTo>
                <a:lnTo>
                  <a:pt x="0" y="3409260"/>
                </a:lnTo>
                <a:close/>
              </a:path>
            </a:pathLst>
          </a:custGeom>
          <a:effectLst>
            <a:outerShdw blurRad="1270000" dist="127000" dir="8100000" sx="89000" sy="89000" algn="tr" rotWithShape="0">
              <a:schemeClr val="tx1">
                <a:lumMod val="75000"/>
                <a:lumOff val="25000"/>
                <a:alpha val="40000"/>
              </a:schemeClr>
            </a:outerShdw>
          </a:effectLst>
        </p:spPr>
        <p:txBody>
          <a:bodyPr wrap="square">
            <a:noAutofit/>
          </a:bodyPr>
          <a:lstStyle>
            <a:lvl1pPr marL="0" indent="0" algn="ctr">
              <a:buNone/>
              <a:defRPr>
                <a:solidFill>
                  <a:schemeClr val="tx1">
                    <a:lumMod val="50000"/>
                    <a:lumOff val="50000"/>
                  </a:schemeClr>
                </a:solidFill>
              </a:defRPr>
            </a:lvl1pPr>
          </a:lstStyle>
          <a:p>
            <a:endParaRPr lang="id-ID" dirty="0"/>
          </a:p>
        </p:txBody>
      </p:sp>
      <p:sp>
        <p:nvSpPr>
          <p:cNvPr id="7" name="Picture Placeholder 6"/>
          <p:cNvSpPr>
            <a:spLocks noGrp="1"/>
          </p:cNvSpPr>
          <p:nvPr>
            <p:ph type="pic" sz="quarter" idx="11"/>
          </p:nvPr>
        </p:nvSpPr>
        <p:spPr>
          <a:xfrm>
            <a:off x="5046437" y="3481843"/>
            <a:ext cx="6192159" cy="2756647"/>
          </a:xfrm>
          <a:custGeom>
            <a:avLst/>
            <a:gdLst>
              <a:gd name="connsiteX0" fmla="*/ 3430977 w 7658100"/>
              <a:gd name="connsiteY0" fmla="*/ 0 h 3409260"/>
              <a:gd name="connsiteX1" fmla="*/ 7658100 w 7658100"/>
              <a:gd name="connsiteY1" fmla="*/ 0 h 3409260"/>
              <a:gd name="connsiteX2" fmla="*/ 4227123 w 7658100"/>
              <a:gd name="connsiteY2" fmla="*/ 3409260 h 3409260"/>
              <a:gd name="connsiteX3" fmla="*/ 0 w 7658100"/>
              <a:gd name="connsiteY3" fmla="*/ 3409260 h 3409260"/>
            </a:gdLst>
            <a:ahLst/>
            <a:cxnLst>
              <a:cxn ang="0">
                <a:pos x="connsiteX0" y="connsiteY0"/>
              </a:cxn>
              <a:cxn ang="0">
                <a:pos x="connsiteX1" y="connsiteY1"/>
              </a:cxn>
              <a:cxn ang="0">
                <a:pos x="connsiteX2" y="connsiteY2"/>
              </a:cxn>
              <a:cxn ang="0">
                <a:pos x="connsiteX3" y="connsiteY3"/>
              </a:cxn>
            </a:cxnLst>
            <a:rect l="l" t="t" r="r" b="b"/>
            <a:pathLst>
              <a:path w="7658100" h="3409260">
                <a:moveTo>
                  <a:pt x="3430977" y="0"/>
                </a:moveTo>
                <a:lnTo>
                  <a:pt x="7658100" y="0"/>
                </a:lnTo>
                <a:lnTo>
                  <a:pt x="4227123" y="3409260"/>
                </a:lnTo>
                <a:lnTo>
                  <a:pt x="0" y="3409260"/>
                </a:lnTo>
                <a:close/>
              </a:path>
            </a:pathLst>
          </a:custGeom>
          <a:effectLst>
            <a:outerShdw blurRad="1270000" dist="127000" dir="8100000" sx="90000" sy="90000" algn="tr" rotWithShape="0">
              <a:schemeClr val="tx1">
                <a:lumMod val="75000"/>
                <a:lumOff val="25000"/>
                <a:alpha val="40000"/>
              </a:schemeClr>
            </a:outerShdw>
          </a:effectLst>
        </p:spPr>
        <p:txBody>
          <a:bodyPr wrap="square">
            <a:noAutofit/>
          </a:bodyPr>
          <a:lstStyle>
            <a:lvl1pPr marL="0" indent="0" algn="ctr">
              <a:buNone/>
              <a:defRPr>
                <a:solidFill>
                  <a:schemeClr val="tx1">
                    <a:lumMod val="50000"/>
                    <a:lumOff val="50000"/>
                  </a:schemeClr>
                </a:solidFill>
              </a:defRPr>
            </a:lvl1pPr>
          </a:lstStyle>
          <a:p>
            <a:endParaRPr lang="id-ID" dirty="0"/>
          </a:p>
        </p:txBody>
      </p:sp>
      <p:sp>
        <p:nvSpPr>
          <p:cNvPr id="11" name="Text Placeholder 2"/>
          <p:cNvSpPr>
            <a:spLocks noGrp="1"/>
          </p:cNvSpPr>
          <p:nvPr>
            <p:ph type="body" sz="quarter" idx="12"/>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字魂59号-创粗黑" panose="00000500000000000000" pitchFamily="2" charset="-122"/>
              </a:defRPr>
            </a:lvl1pPr>
          </a:lstStyle>
          <a:p>
            <a:pPr lvl="0"/>
            <a:endParaRPr lang="id-ID" dirty="0"/>
          </a:p>
        </p:txBody>
      </p:sp>
      <p:sp>
        <p:nvSpPr>
          <p:cNvPr id="12" name="TextBox 11"/>
          <p:cNvSpPr txBox="1"/>
          <p:nvPr userDrawn="1"/>
        </p:nvSpPr>
        <p:spPr>
          <a:xfrm>
            <a:off x="1084269" y="623118"/>
            <a:ext cx="2225289" cy="307777"/>
          </a:xfrm>
          <a:prstGeom prst="rect">
            <a:avLst/>
          </a:prstGeom>
          <a:noFill/>
        </p:spPr>
        <p:txBody>
          <a:bodyPr wrap="none" rtlCol="0">
            <a:spAutoFit/>
          </a:bodyPr>
          <a:lstStyle/>
          <a:p>
            <a:pPr algn="l"/>
            <a:r>
              <a:rPr lang="en-US" sz="1400" dirty="0">
                <a:solidFill>
                  <a:schemeClr val="bg1">
                    <a:lumMod val="65000"/>
                  </a:schemeClr>
                </a:solidFill>
                <a:latin typeface="字魂59号-创粗黑" panose="00000500000000000000" pitchFamily="2" charset="-122"/>
              </a:rPr>
              <a:t>Creative title here</a:t>
            </a:r>
            <a:endParaRPr lang="id-ID" sz="1400" dirty="0">
              <a:solidFill>
                <a:schemeClr val="bg1">
                  <a:lumMod val="65000"/>
                </a:schemeClr>
              </a:solidFill>
              <a:latin typeface="字魂59号-创粗黑" panose="00000500000000000000" pitchFamily="2" charset="-122"/>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0-#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75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11">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175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1+#ppt_w/2"/>
                                          </p:val>
                                        </p:tav>
                                        <p:tav tm="100000">
                                          <p:val>
                                            <p:strVal val="#ppt_x"/>
                                          </p:val>
                                        </p:tav>
                                      </p:tavLst>
                                    </p:anim>
                                    <p:anim calcmode="lin" valueType="num">
                                      <p:cBhvr additive="base">
                                        <p:cTn id="16" dur="75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nodePh="1">
                                  <p:stCondLst>
                                    <p:cond delay="200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1+#ppt_w/2"/>
                                          </p:val>
                                        </p:tav>
                                        <p:tav tm="100000">
                                          <p:val>
                                            <p:strVal val="#ppt_x"/>
                                          </p:val>
                                        </p:tav>
                                      </p:tavLst>
                                    </p:anim>
                                    <p:anim calcmode="lin" valueType="num">
                                      <p:cBhvr additive="base">
                                        <p:cTn id="20" dur="75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225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1+#ppt_w/2"/>
                                          </p:val>
                                        </p:tav>
                                        <p:tav tm="100000">
                                          <p:val>
                                            <p:strVal val="#ppt_x"/>
                                          </p:val>
                                        </p:tav>
                                      </p:tavLst>
                                    </p:anim>
                                    <p:anim calcmode="lin" valueType="num">
                                      <p:cBhvr additive="base">
                                        <p:cTn id="24" dur="75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P spid="7" grpId="0"/>
      <p:bldP spid="11"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7" name="Picture Placeholder 5"/>
          <p:cNvSpPr>
            <a:spLocks noGrp="1"/>
          </p:cNvSpPr>
          <p:nvPr>
            <p:ph type="pic" sz="quarter" idx="11"/>
          </p:nvPr>
        </p:nvSpPr>
        <p:spPr>
          <a:xfrm rot="2700000">
            <a:off x="10403119" y="933451"/>
            <a:ext cx="2285999" cy="4076700"/>
          </a:xfrm>
          <a:prstGeom prst="rect">
            <a:avLst/>
          </a:prstGeom>
          <a:effectLst>
            <a:innerShdw blurRad="114300">
              <a:schemeClr val="tx1">
                <a:lumMod val="75000"/>
                <a:lumOff val="25000"/>
              </a:schemeClr>
            </a:innerShdw>
          </a:effectLst>
        </p:spPr>
        <p:txBody>
          <a:bodyPr/>
          <a:lstStyle>
            <a:lvl1pPr marL="0" indent="0" algn="ctr">
              <a:buNone/>
              <a:defRPr sz="1800"/>
            </a:lvl1pPr>
          </a:lstStyle>
          <a:p>
            <a:endParaRPr lang="id-ID"/>
          </a:p>
        </p:txBody>
      </p:sp>
      <p:sp>
        <p:nvSpPr>
          <p:cNvPr id="8" name="Picture Placeholder 5"/>
          <p:cNvSpPr>
            <a:spLocks noGrp="1"/>
          </p:cNvSpPr>
          <p:nvPr>
            <p:ph type="pic" sz="quarter" idx="12"/>
          </p:nvPr>
        </p:nvSpPr>
        <p:spPr>
          <a:xfrm rot="2700000">
            <a:off x="-497116" y="1842441"/>
            <a:ext cx="2285999" cy="4076700"/>
          </a:xfrm>
          <a:prstGeom prst="rect">
            <a:avLst/>
          </a:prstGeom>
          <a:effectLst>
            <a:innerShdw blurRad="114300">
              <a:schemeClr val="tx1">
                <a:lumMod val="75000"/>
                <a:lumOff val="25000"/>
              </a:schemeClr>
            </a:innerShdw>
          </a:effectLst>
        </p:spPr>
        <p:txBody>
          <a:bodyPr/>
          <a:lstStyle>
            <a:lvl1pPr marL="0" indent="0" algn="ctr">
              <a:buNone/>
              <a:defRPr sz="1800"/>
            </a:lvl1pPr>
          </a:lstStyle>
          <a:p>
            <a:endParaRPr lang="id-ID" dirty="0"/>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nodePh="1">
                                  <p:stCondLst>
                                    <p:cond delay="50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060828" y="1656551"/>
            <a:ext cx="4352925" cy="5316511"/>
          </a:xfrm>
          <a:custGeom>
            <a:avLst/>
            <a:gdLst>
              <a:gd name="connsiteX0" fmla="*/ 0 w 3324225"/>
              <a:gd name="connsiteY0" fmla="*/ 0 h 4002061"/>
              <a:gd name="connsiteX1" fmla="*/ 3324225 w 3324225"/>
              <a:gd name="connsiteY1" fmla="*/ 0 h 4002061"/>
              <a:gd name="connsiteX2" fmla="*/ 3324225 w 3324225"/>
              <a:gd name="connsiteY2" fmla="*/ 4002061 h 4002061"/>
              <a:gd name="connsiteX3" fmla="*/ 0 w 3324225"/>
              <a:gd name="connsiteY3" fmla="*/ 4002061 h 4002061"/>
              <a:gd name="connsiteX4" fmla="*/ 0 w 3324225"/>
              <a:gd name="connsiteY4" fmla="*/ 0 h 4002061"/>
              <a:gd name="connsiteX0-1" fmla="*/ 0 w 3619500"/>
              <a:gd name="connsiteY0-2" fmla="*/ 47625 h 4049686"/>
              <a:gd name="connsiteX1-3" fmla="*/ 3619500 w 3619500"/>
              <a:gd name="connsiteY1-4" fmla="*/ 0 h 4049686"/>
              <a:gd name="connsiteX2-5" fmla="*/ 3324225 w 3619500"/>
              <a:gd name="connsiteY2-6" fmla="*/ 4049686 h 4049686"/>
              <a:gd name="connsiteX3-7" fmla="*/ 0 w 3619500"/>
              <a:gd name="connsiteY3-8" fmla="*/ 4049686 h 4049686"/>
              <a:gd name="connsiteX4-9" fmla="*/ 0 w 3619500"/>
              <a:gd name="connsiteY4-10" fmla="*/ 47625 h 4049686"/>
              <a:gd name="connsiteX0-11" fmla="*/ 0 w 3895725"/>
              <a:gd name="connsiteY0-12" fmla="*/ 542925 h 4544986"/>
              <a:gd name="connsiteX1-13" fmla="*/ 3895725 w 3895725"/>
              <a:gd name="connsiteY1-14" fmla="*/ 0 h 4544986"/>
              <a:gd name="connsiteX2-15" fmla="*/ 3324225 w 3895725"/>
              <a:gd name="connsiteY2-16" fmla="*/ 4544986 h 4544986"/>
              <a:gd name="connsiteX3-17" fmla="*/ 0 w 3895725"/>
              <a:gd name="connsiteY3-18" fmla="*/ 4544986 h 4544986"/>
              <a:gd name="connsiteX4-19" fmla="*/ 0 w 3895725"/>
              <a:gd name="connsiteY4-20" fmla="*/ 542925 h 4544986"/>
              <a:gd name="connsiteX0-21" fmla="*/ 1924050 w 5819775"/>
              <a:gd name="connsiteY0-22" fmla="*/ 542925 h 4544986"/>
              <a:gd name="connsiteX1-23" fmla="*/ 5819775 w 5819775"/>
              <a:gd name="connsiteY1-24" fmla="*/ 0 h 4544986"/>
              <a:gd name="connsiteX2-25" fmla="*/ 5248275 w 5819775"/>
              <a:gd name="connsiteY2-26" fmla="*/ 4544986 h 4544986"/>
              <a:gd name="connsiteX3-27" fmla="*/ 0 w 5819775"/>
              <a:gd name="connsiteY3-28" fmla="*/ 3516286 h 4544986"/>
              <a:gd name="connsiteX4-29" fmla="*/ 1924050 w 5819775"/>
              <a:gd name="connsiteY4-30" fmla="*/ 542925 h 4544986"/>
              <a:gd name="connsiteX0-31" fmla="*/ 1628775 w 5524500"/>
              <a:gd name="connsiteY0-32" fmla="*/ 542925 h 4544986"/>
              <a:gd name="connsiteX1-33" fmla="*/ 5524500 w 5524500"/>
              <a:gd name="connsiteY1-34" fmla="*/ 0 h 4544986"/>
              <a:gd name="connsiteX2-35" fmla="*/ 4953000 w 5524500"/>
              <a:gd name="connsiteY2-36" fmla="*/ 4544986 h 4544986"/>
              <a:gd name="connsiteX3-37" fmla="*/ 0 w 5524500"/>
              <a:gd name="connsiteY3-38" fmla="*/ 4287811 h 4544986"/>
              <a:gd name="connsiteX4-39" fmla="*/ 1628775 w 5524500"/>
              <a:gd name="connsiteY4-40" fmla="*/ 542925 h 4544986"/>
              <a:gd name="connsiteX0-41" fmla="*/ 971550 w 4867275"/>
              <a:gd name="connsiteY0-42" fmla="*/ 542925 h 4544986"/>
              <a:gd name="connsiteX1-43" fmla="*/ 4867275 w 4867275"/>
              <a:gd name="connsiteY1-44" fmla="*/ 0 h 4544986"/>
              <a:gd name="connsiteX2-45" fmla="*/ 4295775 w 4867275"/>
              <a:gd name="connsiteY2-46" fmla="*/ 4544986 h 4544986"/>
              <a:gd name="connsiteX3-47" fmla="*/ 0 w 4867275"/>
              <a:gd name="connsiteY3-48" fmla="*/ 4449736 h 4544986"/>
              <a:gd name="connsiteX4-49" fmla="*/ 971550 w 4867275"/>
              <a:gd name="connsiteY4-50" fmla="*/ 542925 h 4544986"/>
              <a:gd name="connsiteX0-51" fmla="*/ 476250 w 4371975"/>
              <a:gd name="connsiteY0-52" fmla="*/ 542925 h 4544986"/>
              <a:gd name="connsiteX1-53" fmla="*/ 4371975 w 4371975"/>
              <a:gd name="connsiteY1-54" fmla="*/ 0 h 4544986"/>
              <a:gd name="connsiteX2-55" fmla="*/ 3800475 w 4371975"/>
              <a:gd name="connsiteY2-56" fmla="*/ 4544986 h 4544986"/>
              <a:gd name="connsiteX3-57" fmla="*/ 0 w 4371975"/>
              <a:gd name="connsiteY3-58" fmla="*/ 4163986 h 4544986"/>
              <a:gd name="connsiteX4-59" fmla="*/ 476250 w 4371975"/>
              <a:gd name="connsiteY4-60" fmla="*/ 542925 h 4544986"/>
              <a:gd name="connsiteX0-61" fmla="*/ 685800 w 4581525"/>
              <a:gd name="connsiteY0-62" fmla="*/ 542925 h 4840261"/>
              <a:gd name="connsiteX1-63" fmla="*/ 4581525 w 4581525"/>
              <a:gd name="connsiteY1-64" fmla="*/ 0 h 4840261"/>
              <a:gd name="connsiteX2-65" fmla="*/ 4010025 w 4581525"/>
              <a:gd name="connsiteY2-66" fmla="*/ 4544986 h 4840261"/>
              <a:gd name="connsiteX3-67" fmla="*/ 0 w 4581525"/>
              <a:gd name="connsiteY3-68" fmla="*/ 4840261 h 4840261"/>
              <a:gd name="connsiteX4-69" fmla="*/ 685800 w 4581525"/>
              <a:gd name="connsiteY4-70" fmla="*/ 542925 h 4840261"/>
              <a:gd name="connsiteX0-71" fmla="*/ 685800 w 4581525"/>
              <a:gd name="connsiteY0-72" fmla="*/ 542925 h 4878361"/>
              <a:gd name="connsiteX1-73" fmla="*/ 4581525 w 4581525"/>
              <a:gd name="connsiteY1-74" fmla="*/ 0 h 4878361"/>
              <a:gd name="connsiteX2-75" fmla="*/ 4171950 w 4581525"/>
              <a:gd name="connsiteY2-76" fmla="*/ 4878361 h 4878361"/>
              <a:gd name="connsiteX3-77" fmla="*/ 0 w 4581525"/>
              <a:gd name="connsiteY3-78" fmla="*/ 4840261 h 4878361"/>
              <a:gd name="connsiteX4-79" fmla="*/ 685800 w 4581525"/>
              <a:gd name="connsiteY4-80" fmla="*/ 542925 h 4878361"/>
              <a:gd name="connsiteX0-81" fmla="*/ 685800 w 4581525"/>
              <a:gd name="connsiteY0-82" fmla="*/ 542925 h 5049811"/>
              <a:gd name="connsiteX1-83" fmla="*/ 4581525 w 4581525"/>
              <a:gd name="connsiteY1-84" fmla="*/ 0 h 5049811"/>
              <a:gd name="connsiteX2-85" fmla="*/ 4267200 w 4581525"/>
              <a:gd name="connsiteY2-86" fmla="*/ 5049811 h 5049811"/>
              <a:gd name="connsiteX3-87" fmla="*/ 0 w 4581525"/>
              <a:gd name="connsiteY3-88" fmla="*/ 4840261 h 5049811"/>
              <a:gd name="connsiteX4-89" fmla="*/ 685800 w 4581525"/>
              <a:gd name="connsiteY4-90" fmla="*/ 542925 h 5049811"/>
              <a:gd name="connsiteX0-91" fmla="*/ 685800 w 4581525"/>
              <a:gd name="connsiteY0-92" fmla="*/ 542925 h 5106961"/>
              <a:gd name="connsiteX1-93" fmla="*/ 4581525 w 4581525"/>
              <a:gd name="connsiteY1-94" fmla="*/ 0 h 5106961"/>
              <a:gd name="connsiteX2-95" fmla="*/ 4457700 w 4581525"/>
              <a:gd name="connsiteY2-96" fmla="*/ 5106961 h 5106961"/>
              <a:gd name="connsiteX3-97" fmla="*/ 0 w 4581525"/>
              <a:gd name="connsiteY3-98" fmla="*/ 4840261 h 5106961"/>
              <a:gd name="connsiteX4-99" fmla="*/ 685800 w 4581525"/>
              <a:gd name="connsiteY4-100" fmla="*/ 542925 h 5106961"/>
              <a:gd name="connsiteX0-101" fmla="*/ 685800 w 4600575"/>
              <a:gd name="connsiteY0-102" fmla="*/ 542925 h 5078386"/>
              <a:gd name="connsiteX1-103" fmla="*/ 4581525 w 4600575"/>
              <a:gd name="connsiteY1-104" fmla="*/ 0 h 5078386"/>
              <a:gd name="connsiteX2-105" fmla="*/ 4600575 w 4600575"/>
              <a:gd name="connsiteY2-106" fmla="*/ 5078386 h 5078386"/>
              <a:gd name="connsiteX3-107" fmla="*/ 0 w 4600575"/>
              <a:gd name="connsiteY3-108" fmla="*/ 4840261 h 5078386"/>
              <a:gd name="connsiteX4-109" fmla="*/ 685800 w 4600575"/>
              <a:gd name="connsiteY4-110" fmla="*/ 542925 h 5078386"/>
              <a:gd name="connsiteX0-111" fmla="*/ 685800 w 4600575"/>
              <a:gd name="connsiteY0-112" fmla="*/ 542925 h 5011711"/>
              <a:gd name="connsiteX1-113" fmla="*/ 4581525 w 4600575"/>
              <a:gd name="connsiteY1-114" fmla="*/ 0 h 5011711"/>
              <a:gd name="connsiteX2-115" fmla="*/ 4600575 w 4600575"/>
              <a:gd name="connsiteY2-116" fmla="*/ 5011711 h 5011711"/>
              <a:gd name="connsiteX3-117" fmla="*/ 0 w 4600575"/>
              <a:gd name="connsiteY3-118" fmla="*/ 4840261 h 5011711"/>
              <a:gd name="connsiteX4-119" fmla="*/ 685800 w 4600575"/>
              <a:gd name="connsiteY4-120" fmla="*/ 542925 h 5011711"/>
              <a:gd name="connsiteX0-121" fmla="*/ 685800 w 4657725"/>
              <a:gd name="connsiteY0-122" fmla="*/ 542925 h 5011711"/>
              <a:gd name="connsiteX1-123" fmla="*/ 4581525 w 4657725"/>
              <a:gd name="connsiteY1-124" fmla="*/ 0 h 5011711"/>
              <a:gd name="connsiteX2-125" fmla="*/ 4657725 w 4657725"/>
              <a:gd name="connsiteY2-126" fmla="*/ 5011711 h 5011711"/>
              <a:gd name="connsiteX3-127" fmla="*/ 0 w 4657725"/>
              <a:gd name="connsiteY3-128" fmla="*/ 4840261 h 5011711"/>
              <a:gd name="connsiteX4-129" fmla="*/ 685800 w 4657725"/>
              <a:gd name="connsiteY4-130" fmla="*/ 542925 h 5011711"/>
              <a:gd name="connsiteX0-131" fmla="*/ 495300 w 4467225"/>
              <a:gd name="connsiteY0-132" fmla="*/ 542925 h 5011711"/>
              <a:gd name="connsiteX1-133" fmla="*/ 4391025 w 4467225"/>
              <a:gd name="connsiteY1-134" fmla="*/ 0 h 5011711"/>
              <a:gd name="connsiteX2-135" fmla="*/ 4467225 w 4467225"/>
              <a:gd name="connsiteY2-136" fmla="*/ 5011711 h 5011711"/>
              <a:gd name="connsiteX3-137" fmla="*/ 0 w 4467225"/>
              <a:gd name="connsiteY3-138" fmla="*/ 4830736 h 5011711"/>
              <a:gd name="connsiteX4-139" fmla="*/ 495300 w 4467225"/>
              <a:gd name="connsiteY4-140" fmla="*/ 542925 h 5011711"/>
              <a:gd name="connsiteX0-141" fmla="*/ 438150 w 4410075"/>
              <a:gd name="connsiteY0-142" fmla="*/ 542925 h 5011711"/>
              <a:gd name="connsiteX1-143" fmla="*/ 4333875 w 4410075"/>
              <a:gd name="connsiteY1-144" fmla="*/ 0 h 5011711"/>
              <a:gd name="connsiteX2-145" fmla="*/ 4410075 w 4410075"/>
              <a:gd name="connsiteY2-146" fmla="*/ 5011711 h 5011711"/>
              <a:gd name="connsiteX3-147" fmla="*/ 0 w 4410075"/>
              <a:gd name="connsiteY3-148" fmla="*/ 4925986 h 5011711"/>
              <a:gd name="connsiteX4-149" fmla="*/ 438150 w 4410075"/>
              <a:gd name="connsiteY4-150" fmla="*/ 542925 h 5011711"/>
              <a:gd name="connsiteX0-151" fmla="*/ 361950 w 4333875"/>
              <a:gd name="connsiteY0-152" fmla="*/ 542925 h 5011711"/>
              <a:gd name="connsiteX1-153" fmla="*/ 4257675 w 4333875"/>
              <a:gd name="connsiteY1-154" fmla="*/ 0 h 5011711"/>
              <a:gd name="connsiteX2-155" fmla="*/ 4333875 w 4333875"/>
              <a:gd name="connsiteY2-156" fmla="*/ 5011711 h 5011711"/>
              <a:gd name="connsiteX3-157" fmla="*/ 0 w 4333875"/>
              <a:gd name="connsiteY3-158" fmla="*/ 4935511 h 5011711"/>
              <a:gd name="connsiteX4-159" fmla="*/ 361950 w 4333875"/>
              <a:gd name="connsiteY4-160" fmla="*/ 542925 h 5011711"/>
              <a:gd name="connsiteX0-161" fmla="*/ 295275 w 4267200"/>
              <a:gd name="connsiteY0-162" fmla="*/ 542925 h 5011711"/>
              <a:gd name="connsiteX1-163" fmla="*/ 4191000 w 4267200"/>
              <a:gd name="connsiteY1-164" fmla="*/ 0 h 5011711"/>
              <a:gd name="connsiteX2-165" fmla="*/ 4267200 w 4267200"/>
              <a:gd name="connsiteY2-166" fmla="*/ 5011711 h 5011711"/>
              <a:gd name="connsiteX3-167" fmla="*/ 0 w 4267200"/>
              <a:gd name="connsiteY3-168" fmla="*/ 4983136 h 5011711"/>
              <a:gd name="connsiteX4-169" fmla="*/ 295275 w 4267200"/>
              <a:gd name="connsiteY4-170" fmla="*/ 542925 h 5011711"/>
              <a:gd name="connsiteX0-171" fmla="*/ 285750 w 4257675"/>
              <a:gd name="connsiteY0-172" fmla="*/ 542925 h 5049811"/>
              <a:gd name="connsiteX1-173" fmla="*/ 4181475 w 4257675"/>
              <a:gd name="connsiteY1-174" fmla="*/ 0 h 5049811"/>
              <a:gd name="connsiteX2-175" fmla="*/ 4257675 w 4257675"/>
              <a:gd name="connsiteY2-176" fmla="*/ 5011711 h 5049811"/>
              <a:gd name="connsiteX3-177" fmla="*/ 0 w 4257675"/>
              <a:gd name="connsiteY3-178" fmla="*/ 5049811 h 5049811"/>
              <a:gd name="connsiteX4-179" fmla="*/ 285750 w 4257675"/>
              <a:gd name="connsiteY4-180" fmla="*/ 542925 h 5049811"/>
              <a:gd name="connsiteX0-181" fmla="*/ 285750 w 4181475"/>
              <a:gd name="connsiteY0-182" fmla="*/ 542925 h 5068861"/>
              <a:gd name="connsiteX1-183" fmla="*/ 4181475 w 4181475"/>
              <a:gd name="connsiteY1-184" fmla="*/ 0 h 5068861"/>
              <a:gd name="connsiteX2-185" fmla="*/ 4181475 w 4181475"/>
              <a:gd name="connsiteY2-186" fmla="*/ 5068861 h 5068861"/>
              <a:gd name="connsiteX3-187" fmla="*/ 0 w 4181475"/>
              <a:gd name="connsiteY3-188" fmla="*/ 5049811 h 5068861"/>
              <a:gd name="connsiteX4-189" fmla="*/ 285750 w 4181475"/>
              <a:gd name="connsiteY4-190" fmla="*/ 542925 h 5068861"/>
              <a:gd name="connsiteX0-191" fmla="*/ 285750 w 4257675"/>
              <a:gd name="connsiteY0-192" fmla="*/ 542925 h 5106961"/>
              <a:gd name="connsiteX1-193" fmla="*/ 4181475 w 4257675"/>
              <a:gd name="connsiteY1-194" fmla="*/ 0 h 5106961"/>
              <a:gd name="connsiteX2-195" fmla="*/ 4257675 w 4257675"/>
              <a:gd name="connsiteY2-196" fmla="*/ 5106961 h 5106961"/>
              <a:gd name="connsiteX3-197" fmla="*/ 0 w 4257675"/>
              <a:gd name="connsiteY3-198" fmla="*/ 5049811 h 5106961"/>
              <a:gd name="connsiteX4-199" fmla="*/ 285750 w 4257675"/>
              <a:gd name="connsiteY4-200" fmla="*/ 542925 h 5106961"/>
              <a:gd name="connsiteX0-201" fmla="*/ 314325 w 4286250"/>
              <a:gd name="connsiteY0-202" fmla="*/ 542925 h 5106961"/>
              <a:gd name="connsiteX1-203" fmla="*/ 4210050 w 4286250"/>
              <a:gd name="connsiteY1-204" fmla="*/ 0 h 5106961"/>
              <a:gd name="connsiteX2-205" fmla="*/ 4286250 w 4286250"/>
              <a:gd name="connsiteY2-206" fmla="*/ 5106961 h 5106961"/>
              <a:gd name="connsiteX3-207" fmla="*/ 0 w 4286250"/>
              <a:gd name="connsiteY3-208" fmla="*/ 5021236 h 5106961"/>
              <a:gd name="connsiteX4-209" fmla="*/ 314325 w 4286250"/>
              <a:gd name="connsiteY4-210" fmla="*/ 542925 h 5106961"/>
              <a:gd name="connsiteX0-211" fmla="*/ 457200 w 4286250"/>
              <a:gd name="connsiteY0-212" fmla="*/ 419100 h 5106961"/>
              <a:gd name="connsiteX1-213" fmla="*/ 4210050 w 4286250"/>
              <a:gd name="connsiteY1-214" fmla="*/ 0 h 5106961"/>
              <a:gd name="connsiteX2-215" fmla="*/ 4286250 w 4286250"/>
              <a:gd name="connsiteY2-216" fmla="*/ 5106961 h 5106961"/>
              <a:gd name="connsiteX3-217" fmla="*/ 0 w 4286250"/>
              <a:gd name="connsiteY3-218" fmla="*/ 5021236 h 5106961"/>
              <a:gd name="connsiteX4-219" fmla="*/ 457200 w 4286250"/>
              <a:gd name="connsiteY4-220" fmla="*/ 419100 h 5106961"/>
              <a:gd name="connsiteX0-221" fmla="*/ 419100 w 4286250"/>
              <a:gd name="connsiteY0-222" fmla="*/ 247650 h 5106961"/>
              <a:gd name="connsiteX1-223" fmla="*/ 4210050 w 4286250"/>
              <a:gd name="connsiteY1-224" fmla="*/ 0 h 5106961"/>
              <a:gd name="connsiteX2-225" fmla="*/ 4286250 w 4286250"/>
              <a:gd name="connsiteY2-226" fmla="*/ 5106961 h 5106961"/>
              <a:gd name="connsiteX3-227" fmla="*/ 0 w 4286250"/>
              <a:gd name="connsiteY3-228" fmla="*/ 5021236 h 5106961"/>
              <a:gd name="connsiteX4-229" fmla="*/ 419100 w 4286250"/>
              <a:gd name="connsiteY4-230" fmla="*/ 247650 h 5106961"/>
              <a:gd name="connsiteX0-231" fmla="*/ 371475 w 4286250"/>
              <a:gd name="connsiteY0-232" fmla="*/ 0 h 5364136"/>
              <a:gd name="connsiteX1-233" fmla="*/ 4210050 w 4286250"/>
              <a:gd name="connsiteY1-234" fmla="*/ 257175 h 5364136"/>
              <a:gd name="connsiteX2-235" fmla="*/ 4286250 w 4286250"/>
              <a:gd name="connsiteY2-236" fmla="*/ 5364136 h 5364136"/>
              <a:gd name="connsiteX3-237" fmla="*/ 0 w 4286250"/>
              <a:gd name="connsiteY3-238" fmla="*/ 5278411 h 5364136"/>
              <a:gd name="connsiteX4-239" fmla="*/ 371475 w 4286250"/>
              <a:gd name="connsiteY4-240" fmla="*/ 0 h 5364136"/>
              <a:gd name="connsiteX0-241" fmla="*/ 323850 w 4286250"/>
              <a:gd name="connsiteY0-242" fmla="*/ 0 h 5164111"/>
              <a:gd name="connsiteX1-243" fmla="*/ 4210050 w 4286250"/>
              <a:gd name="connsiteY1-244" fmla="*/ 57150 h 5164111"/>
              <a:gd name="connsiteX2-245" fmla="*/ 4286250 w 4286250"/>
              <a:gd name="connsiteY2-246" fmla="*/ 5164111 h 5164111"/>
              <a:gd name="connsiteX3-247" fmla="*/ 0 w 4286250"/>
              <a:gd name="connsiteY3-248" fmla="*/ 5078386 h 5164111"/>
              <a:gd name="connsiteX4-249" fmla="*/ 323850 w 4286250"/>
              <a:gd name="connsiteY4-250" fmla="*/ 0 h 5164111"/>
              <a:gd name="connsiteX0-251" fmla="*/ 219075 w 4286250"/>
              <a:gd name="connsiteY0-252" fmla="*/ 0 h 5126011"/>
              <a:gd name="connsiteX1-253" fmla="*/ 4210050 w 4286250"/>
              <a:gd name="connsiteY1-254" fmla="*/ 19050 h 5126011"/>
              <a:gd name="connsiteX2-255" fmla="*/ 4286250 w 4286250"/>
              <a:gd name="connsiteY2-256" fmla="*/ 5126011 h 5126011"/>
              <a:gd name="connsiteX3-257" fmla="*/ 0 w 4286250"/>
              <a:gd name="connsiteY3-258" fmla="*/ 5040286 h 5126011"/>
              <a:gd name="connsiteX4-259" fmla="*/ 219075 w 4286250"/>
              <a:gd name="connsiteY4-260" fmla="*/ 0 h 5126011"/>
              <a:gd name="connsiteX0-261" fmla="*/ 123825 w 4286250"/>
              <a:gd name="connsiteY0-262" fmla="*/ 9525 h 5106961"/>
              <a:gd name="connsiteX1-263" fmla="*/ 4210050 w 4286250"/>
              <a:gd name="connsiteY1-264" fmla="*/ 0 h 5106961"/>
              <a:gd name="connsiteX2-265" fmla="*/ 4286250 w 4286250"/>
              <a:gd name="connsiteY2-266" fmla="*/ 5106961 h 5106961"/>
              <a:gd name="connsiteX3-267" fmla="*/ 0 w 4286250"/>
              <a:gd name="connsiteY3-268" fmla="*/ 5021236 h 5106961"/>
              <a:gd name="connsiteX4-269" fmla="*/ 123825 w 4286250"/>
              <a:gd name="connsiteY4-270" fmla="*/ 9525 h 5106961"/>
              <a:gd name="connsiteX0-271" fmla="*/ 104775 w 4286250"/>
              <a:gd name="connsiteY0-272" fmla="*/ 95250 h 5106961"/>
              <a:gd name="connsiteX1-273" fmla="*/ 4210050 w 4286250"/>
              <a:gd name="connsiteY1-274" fmla="*/ 0 h 5106961"/>
              <a:gd name="connsiteX2-275" fmla="*/ 4286250 w 4286250"/>
              <a:gd name="connsiteY2-276" fmla="*/ 5106961 h 5106961"/>
              <a:gd name="connsiteX3-277" fmla="*/ 0 w 4286250"/>
              <a:gd name="connsiteY3-278" fmla="*/ 5021236 h 5106961"/>
              <a:gd name="connsiteX4-279" fmla="*/ 104775 w 4286250"/>
              <a:gd name="connsiteY4-280" fmla="*/ 95250 h 5106961"/>
              <a:gd name="connsiteX0-281" fmla="*/ 104775 w 4286250"/>
              <a:gd name="connsiteY0-282" fmla="*/ 161925 h 5173636"/>
              <a:gd name="connsiteX1-283" fmla="*/ 4257675 w 4286250"/>
              <a:gd name="connsiteY1-284" fmla="*/ 0 h 5173636"/>
              <a:gd name="connsiteX2-285" fmla="*/ 4286250 w 4286250"/>
              <a:gd name="connsiteY2-286" fmla="*/ 5173636 h 5173636"/>
              <a:gd name="connsiteX3-287" fmla="*/ 0 w 4286250"/>
              <a:gd name="connsiteY3-288" fmla="*/ 5087911 h 5173636"/>
              <a:gd name="connsiteX4-289" fmla="*/ 104775 w 4286250"/>
              <a:gd name="connsiteY4-290" fmla="*/ 161925 h 5173636"/>
              <a:gd name="connsiteX0-291" fmla="*/ 104775 w 4286250"/>
              <a:gd name="connsiteY0-292" fmla="*/ 276225 h 5287936"/>
              <a:gd name="connsiteX1-293" fmla="*/ 4229100 w 4286250"/>
              <a:gd name="connsiteY1-294" fmla="*/ 0 h 5287936"/>
              <a:gd name="connsiteX2-295" fmla="*/ 4286250 w 4286250"/>
              <a:gd name="connsiteY2-296" fmla="*/ 5287936 h 5287936"/>
              <a:gd name="connsiteX3-297" fmla="*/ 0 w 4286250"/>
              <a:gd name="connsiteY3-298" fmla="*/ 5202211 h 5287936"/>
              <a:gd name="connsiteX4-299" fmla="*/ 104775 w 4286250"/>
              <a:gd name="connsiteY4-300" fmla="*/ 276225 h 5287936"/>
              <a:gd name="connsiteX0-301" fmla="*/ 104775 w 4286250"/>
              <a:gd name="connsiteY0-302" fmla="*/ 333375 h 5345086"/>
              <a:gd name="connsiteX1-303" fmla="*/ 4191000 w 4286250"/>
              <a:gd name="connsiteY1-304" fmla="*/ 0 h 5345086"/>
              <a:gd name="connsiteX2-305" fmla="*/ 4286250 w 4286250"/>
              <a:gd name="connsiteY2-306" fmla="*/ 5345086 h 5345086"/>
              <a:gd name="connsiteX3-307" fmla="*/ 0 w 4286250"/>
              <a:gd name="connsiteY3-308" fmla="*/ 5259361 h 5345086"/>
              <a:gd name="connsiteX4-309" fmla="*/ 104775 w 4286250"/>
              <a:gd name="connsiteY4-310" fmla="*/ 333375 h 5345086"/>
              <a:gd name="connsiteX0-311" fmla="*/ 104775 w 4286250"/>
              <a:gd name="connsiteY0-312" fmla="*/ 323850 h 5335561"/>
              <a:gd name="connsiteX1-313" fmla="*/ 4105275 w 4286250"/>
              <a:gd name="connsiteY1-314" fmla="*/ 0 h 5335561"/>
              <a:gd name="connsiteX2-315" fmla="*/ 4286250 w 4286250"/>
              <a:gd name="connsiteY2-316" fmla="*/ 5335561 h 5335561"/>
              <a:gd name="connsiteX3-317" fmla="*/ 0 w 4286250"/>
              <a:gd name="connsiteY3-318" fmla="*/ 5249836 h 5335561"/>
              <a:gd name="connsiteX4-319" fmla="*/ 104775 w 4286250"/>
              <a:gd name="connsiteY4-320" fmla="*/ 323850 h 5335561"/>
              <a:gd name="connsiteX0-321" fmla="*/ 104775 w 4286250"/>
              <a:gd name="connsiteY0-322" fmla="*/ 257175 h 5268886"/>
              <a:gd name="connsiteX1-323" fmla="*/ 4067175 w 4286250"/>
              <a:gd name="connsiteY1-324" fmla="*/ 0 h 5268886"/>
              <a:gd name="connsiteX2-325" fmla="*/ 4286250 w 4286250"/>
              <a:gd name="connsiteY2-326" fmla="*/ 5268886 h 5268886"/>
              <a:gd name="connsiteX3-327" fmla="*/ 0 w 4286250"/>
              <a:gd name="connsiteY3-328" fmla="*/ 5183161 h 5268886"/>
              <a:gd name="connsiteX4-329" fmla="*/ 104775 w 4286250"/>
              <a:gd name="connsiteY4-330" fmla="*/ 257175 h 5268886"/>
              <a:gd name="connsiteX0-331" fmla="*/ 104775 w 4286250"/>
              <a:gd name="connsiteY0-332" fmla="*/ 238125 h 5249836"/>
              <a:gd name="connsiteX1-333" fmla="*/ 4057650 w 4286250"/>
              <a:gd name="connsiteY1-334" fmla="*/ 0 h 5249836"/>
              <a:gd name="connsiteX2-335" fmla="*/ 4286250 w 4286250"/>
              <a:gd name="connsiteY2-336" fmla="*/ 5249836 h 5249836"/>
              <a:gd name="connsiteX3-337" fmla="*/ 0 w 4286250"/>
              <a:gd name="connsiteY3-338" fmla="*/ 5164111 h 5249836"/>
              <a:gd name="connsiteX4-339" fmla="*/ 104775 w 4286250"/>
              <a:gd name="connsiteY4-340" fmla="*/ 238125 h 5249836"/>
              <a:gd name="connsiteX0-341" fmla="*/ 57150 w 4238625"/>
              <a:gd name="connsiteY0-342" fmla="*/ 238125 h 5249836"/>
              <a:gd name="connsiteX1-343" fmla="*/ 4010025 w 4238625"/>
              <a:gd name="connsiteY1-344" fmla="*/ 0 h 5249836"/>
              <a:gd name="connsiteX2-345" fmla="*/ 4238625 w 4238625"/>
              <a:gd name="connsiteY2-346" fmla="*/ 5249836 h 5249836"/>
              <a:gd name="connsiteX3-347" fmla="*/ 0 w 4238625"/>
              <a:gd name="connsiteY3-348" fmla="*/ 5164111 h 5249836"/>
              <a:gd name="connsiteX4-349" fmla="*/ 57150 w 4238625"/>
              <a:gd name="connsiteY4-350" fmla="*/ 238125 h 5249836"/>
              <a:gd name="connsiteX0-351" fmla="*/ 38100 w 4219575"/>
              <a:gd name="connsiteY0-352" fmla="*/ 238125 h 5249836"/>
              <a:gd name="connsiteX1-353" fmla="*/ 3990975 w 4219575"/>
              <a:gd name="connsiteY1-354" fmla="*/ 0 h 5249836"/>
              <a:gd name="connsiteX2-355" fmla="*/ 4219575 w 4219575"/>
              <a:gd name="connsiteY2-356" fmla="*/ 5249836 h 5249836"/>
              <a:gd name="connsiteX3-357" fmla="*/ 0 w 4219575"/>
              <a:gd name="connsiteY3-358" fmla="*/ 5240311 h 5249836"/>
              <a:gd name="connsiteX4-359" fmla="*/ 38100 w 4219575"/>
              <a:gd name="connsiteY4-360" fmla="*/ 238125 h 5249836"/>
              <a:gd name="connsiteX0-361" fmla="*/ 0 w 4181475"/>
              <a:gd name="connsiteY0-362" fmla="*/ 238125 h 5249836"/>
              <a:gd name="connsiteX1-363" fmla="*/ 3952875 w 4181475"/>
              <a:gd name="connsiteY1-364" fmla="*/ 0 h 5249836"/>
              <a:gd name="connsiteX2-365" fmla="*/ 4181475 w 4181475"/>
              <a:gd name="connsiteY2-366" fmla="*/ 5249836 h 5249836"/>
              <a:gd name="connsiteX3-367" fmla="*/ 9525 w 4181475"/>
              <a:gd name="connsiteY3-368" fmla="*/ 5240311 h 5249836"/>
              <a:gd name="connsiteX4-369" fmla="*/ 0 w 4181475"/>
              <a:gd name="connsiteY4-370" fmla="*/ 238125 h 5249836"/>
              <a:gd name="connsiteX0-371" fmla="*/ 0 w 4152900"/>
              <a:gd name="connsiteY0-372" fmla="*/ 238125 h 5316511"/>
              <a:gd name="connsiteX1-373" fmla="*/ 3952875 w 4152900"/>
              <a:gd name="connsiteY1-374" fmla="*/ 0 h 5316511"/>
              <a:gd name="connsiteX2-375" fmla="*/ 4152900 w 4152900"/>
              <a:gd name="connsiteY2-376" fmla="*/ 5316511 h 5316511"/>
              <a:gd name="connsiteX3-377" fmla="*/ 9525 w 4152900"/>
              <a:gd name="connsiteY3-378" fmla="*/ 5240311 h 5316511"/>
              <a:gd name="connsiteX4-379" fmla="*/ 0 w 4152900"/>
              <a:gd name="connsiteY4-380" fmla="*/ 238125 h 5316511"/>
              <a:gd name="connsiteX0-381" fmla="*/ 0 w 4210050"/>
              <a:gd name="connsiteY0-382" fmla="*/ 238125 h 5345086"/>
              <a:gd name="connsiteX1-383" fmla="*/ 3952875 w 4210050"/>
              <a:gd name="connsiteY1-384" fmla="*/ 0 h 5345086"/>
              <a:gd name="connsiteX2-385" fmla="*/ 4210050 w 4210050"/>
              <a:gd name="connsiteY2-386" fmla="*/ 5345086 h 5345086"/>
              <a:gd name="connsiteX3-387" fmla="*/ 9525 w 4210050"/>
              <a:gd name="connsiteY3-388" fmla="*/ 5240311 h 5345086"/>
              <a:gd name="connsiteX4-389" fmla="*/ 0 w 4210050"/>
              <a:gd name="connsiteY4-390" fmla="*/ 238125 h 5345086"/>
              <a:gd name="connsiteX0-391" fmla="*/ 0 w 4210050"/>
              <a:gd name="connsiteY0-392" fmla="*/ 238125 h 5345086"/>
              <a:gd name="connsiteX1-393" fmla="*/ 3952875 w 4210050"/>
              <a:gd name="connsiteY1-394" fmla="*/ 0 h 5345086"/>
              <a:gd name="connsiteX2-395" fmla="*/ 4210050 w 4210050"/>
              <a:gd name="connsiteY2-396" fmla="*/ 5345086 h 5345086"/>
              <a:gd name="connsiteX3-397" fmla="*/ 9525 w 4210050"/>
              <a:gd name="connsiteY3-398" fmla="*/ 5183161 h 5345086"/>
              <a:gd name="connsiteX4-399" fmla="*/ 0 w 4210050"/>
              <a:gd name="connsiteY4-400" fmla="*/ 238125 h 5345086"/>
              <a:gd name="connsiteX0-401" fmla="*/ 47625 w 4257675"/>
              <a:gd name="connsiteY0-402" fmla="*/ 238125 h 5345086"/>
              <a:gd name="connsiteX1-403" fmla="*/ 4000500 w 4257675"/>
              <a:gd name="connsiteY1-404" fmla="*/ 0 h 5345086"/>
              <a:gd name="connsiteX2-405" fmla="*/ 4257675 w 4257675"/>
              <a:gd name="connsiteY2-406" fmla="*/ 5345086 h 5345086"/>
              <a:gd name="connsiteX3-407" fmla="*/ 0 w 4257675"/>
              <a:gd name="connsiteY3-408" fmla="*/ 5173636 h 5345086"/>
              <a:gd name="connsiteX4-409" fmla="*/ 47625 w 4257675"/>
              <a:gd name="connsiteY4-410" fmla="*/ 238125 h 5345086"/>
              <a:gd name="connsiteX0-411" fmla="*/ 76200 w 4286250"/>
              <a:gd name="connsiteY0-412" fmla="*/ 238125 h 5345086"/>
              <a:gd name="connsiteX1-413" fmla="*/ 4029075 w 4286250"/>
              <a:gd name="connsiteY1-414" fmla="*/ 0 h 5345086"/>
              <a:gd name="connsiteX2-415" fmla="*/ 4286250 w 4286250"/>
              <a:gd name="connsiteY2-416" fmla="*/ 5345086 h 5345086"/>
              <a:gd name="connsiteX3-417" fmla="*/ 0 w 4286250"/>
              <a:gd name="connsiteY3-418" fmla="*/ 5154586 h 5345086"/>
              <a:gd name="connsiteX4-419" fmla="*/ 76200 w 4286250"/>
              <a:gd name="connsiteY4-420" fmla="*/ 238125 h 5345086"/>
              <a:gd name="connsiteX0-421" fmla="*/ 123825 w 4333875"/>
              <a:gd name="connsiteY0-422" fmla="*/ 238125 h 5345086"/>
              <a:gd name="connsiteX1-423" fmla="*/ 4076700 w 4333875"/>
              <a:gd name="connsiteY1-424" fmla="*/ 0 h 5345086"/>
              <a:gd name="connsiteX2-425" fmla="*/ 4333875 w 4333875"/>
              <a:gd name="connsiteY2-426" fmla="*/ 5345086 h 5345086"/>
              <a:gd name="connsiteX3-427" fmla="*/ 0 w 4333875"/>
              <a:gd name="connsiteY3-428" fmla="*/ 5164111 h 5345086"/>
              <a:gd name="connsiteX4-429" fmla="*/ 123825 w 4333875"/>
              <a:gd name="connsiteY4-430" fmla="*/ 238125 h 5345086"/>
              <a:gd name="connsiteX0-431" fmla="*/ 114300 w 4324350"/>
              <a:gd name="connsiteY0-432" fmla="*/ 238125 h 5345086"/>
              <a:gd name="connsiteX1-433" fmla="*/ 4067175 w 4324350"/>
              <a:gd name="connsiteY1-434" fmla="*/ 0 h 5345086"/>
              <a:gd name="connsiteX2-435" fmla="*/ 4324350 w 4324350"/>
              <a:gd name="connsiteY2-436" fmla="*/ 5345086 h 5345086"/>
              <a:gd name="connsiteX3-437" fmla="*/ 0 w 4324350"/>
              <a:gd name="connsiteY3-438" fmla="*/ 5192686 h 5345086"/>
              <a:gd name="connsiteX4-439" fmla="*/ 114300 w 4324350"/>
              <a:gd name="connsiteY4-440" fmla="*/ 238125 h 5345086"/>
              <a:gd name="connsiteX0-441" fmla="*/ 114300 w 4257675"/>
              <a:gd name="connsiteY0-442" fmla="*/ 238125 h 5364136"/>
              <a:gd name="connsiteX1-443" fmla="*/ 4067175 w 4257675"/>
              <a:gd name="connsiteY1-444" fmla="*/ 0 h 5364136"/>
              <a:gd name="connsiteX2-445" fmla="*/ 4257675 w 4257675"/>
              <a:gd name="connsiteY2-446" fmla="*/ 5364136 h 5364136"/>
              <a:gd name="connsiteX3-447" fmla="*/ 0 w 4257675"/>
              <a:gd name="connsiteY3-448" fmla="*/ 5192686 h 5364136"/>
              <a:gd name="connsiteX4-449" fmla="*/ 114300 w 4257675"/>
              <a:gd name="connsiteY4-450" fmla="*/ 238125 h 5364136"/>
              <a:gd name="connsiteX0-451" fmla="*/ 114300 w 4295775"/>
              <a:gd name="connsiteY0-452" fmla="*/ 238125 h 5354611"/>
              <a:gd name="connsiteX1-453" fmla="*/ 4067175 w 4295775"/>
              <a:gd name="connsiteY1-454" fmla="*/ 0 h 5354611"/>
              <a:gd name="connsiteX2-455" fmla="*/ 4295775 w 4295775"/>
              <a:gd name="connsiteY2-456" fmla="*/ 5354611 h 5354611"/>
              <a:gd name="connsiteX3-457" fmla="*/ 0 w 4295775"/>
              <a:gd name="connsiteY3-458" fmla="*/ 5192686 h 5354611"/>
              <a:gd name="connsiteX4-459" fmla="*/ 114300 w 4295775"/>
              <a:gd name="connsiteY4-460" fmla="*/ 238125 h 5354611"/>
              <a:gd name="connsiteX0-461" fmla="*/ 114300 w 4305300"/>
              <a:gd name="connsiteY0-462" fmla="*/ 238125 h 5335561"/>
              <a:gd name="connsiteX1-463" fmla="*/ 4067175 w 4305300"/>
              <a:gd name="connsiteY1-464" fmla="*/ 0 h 5335561"/>
              <a:gd name="connsiteX2-465" fmla="*/ 4305300 w 4305300"/>
              <a:gd name="connsiteY2-466" fmla="*/ 5335561 h 5335561"/>
              <a:gd name="connsiteX3-467" fmla="*/ 0 w 4305300"/>
              <a:gd name="connsiteY3-468" fmla="*/ 5192686 h 5335561"/>
              <a:gd name="connsiteX4-469" fmla="*/ 114300 w 4305300"/>
              <a:gd name="connsiteY4-470" fmla="*/ 238125 h 5335561"/>
              <a:gd name="connsiteX0-471" fmla="*/ 114300 w 4333875"/>
              <a:gd name="connsiteY0-472" fmla="*/ 238125 h 5316511"/>
              <a:gd name="connsiteX1-473" fmla="*/ 4067175 w 4333875"/>
              <a:gd name="connsiteY1-474" fmla="*/ 0 h 5316511"/>
              <a:gd name="connsiteX2-475" fmla="*/ 4333875 w 4333875"/>
              <a:gd name="connsiteY2-476" fmla="*/ 5316511 h 5316511"/>
              <a:gd name="connsiteX3-477" fmla="*/ 0 w 4333875"/>
              <a:gd name="connsiteY3-478" fmla="*/ 5192686 h 5316511"/>
              <a:gd name="connsiteX4-479" fmla="*/ 114300 w 4333875"/>
              <a:gd name="connsiteY4-480" fmla="*/ 238125 h 5316511"/>
              <a:gd name="connsiteX0-481" fmla="*/ 114300 w 4352925"/>
              <a:gd name="connsiteY0-482" fmla="*/ 238125 h 5316511"/>
              <a:gd name="connsiteX1-483" fmla="*/ 4067175 w 4352925"/>
              <a:gd name="connsiteY1-484" fmla="*/ 0 h 5316511"/>
              <a:gd name="connsiteX2-485" fmla="*/ 4352925 w 4352925"/>
              <a:gd name="connsiteY2-486" fmla="*/ 5316511 h 5316511"/>
              <a:gd name="connsiteX3-487" fmla="*/ 0 w 4352925"/>
              <a:gd name="connsiteY3-488" fmla="*/ 5192686 h 5316511"/>
              <a:gd name="connsiteX4-489" fmla="*/ 114300 w 4352925"/>
              <a:gd name="connsiteY4-490" fmla="*/ 238125 h 531651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52925" h="5316511">
                <a:moveTo>
                  <a:pt x="114300" y="238125"/>
                </a:moveTo>
                <a:lnTo>
                  <a:pt x="4067175" y="0"/>
                </a:lnTo>
                <a:lnTo>
                  <a:pt x="4352925" y="5316511"/>
                </a:lnTo>
                <a:lnTo>
                  <a:pt x="0" y="5192686"/>
                </a:lnTo>
                <a:lnTo>
                  <a:pt x="114300" y="238125"/>
                </a:lnTo>
                <a:close/>
              </a:path>
            </a:pathLst>
          </a:custGeom>
          <a:solidFill>
            <a:schemeClr val="bg1">
              <a:lumMod val="75000"/>
            </a:schemeClr>
          </a:solidFill>
          <a:effectLst>
            <a:innerShdw blurRad="114300">
              <a:prstClr val="black"/>
            </a:innerShdw>
          </a:effectLst>
          <a:scene3d>
            <a:camera prst="isometricBottomDown">
              <a:rot lat="2265677" lon="18553879" rev="17793884"/>
            </a:camera>
            <a:lightRig rig="threePt" dir="t"/>
          </a:scene3d>
        </p:spPr>
        <p:txBody>
          <a:bodyPr/>
          <a:lstStyle>
            <a:lvl1pPr marL="0" indent="0">
              <a:buNone/>
              <a:defRPr/>
            </a:lvl1pPr>
          </a:lstStyle>
          <a:p>
            <a:endParaRPr lang="id-ID"/>
          </a:p>
        </p:txBody>
      </p:sp>
      <p:sp>
        <p:nvSpPr>
          <p:cNvPr id="6" name="Picture Placeholder 4"/>
          <p:cNvSpPr>
            <a:spLocks noGrp="1"/>
          </p:cNvSpPr>
          <p:nvPr>
            <p:ph type="pic" sz="quarter" idx="11"/>
          </p:nvPr>
        </p:nvSpPr>
        <p:spPr>
          <a:xfrm>
            <a:off x="9239407" y="117336"/>
            <a:ext cx="3276444" cy="4006993"/>
          </a:xfrm>
          <a:custGeom>
            <a:avLst/>
            <a:gdLst>
              <a:gd name="connsiteX0" fmla="*/ 0 w 3324225"/>
              <a:gd name="connsiteY0" fmla="*/ 0 h 4002061"/>
              <a:gd name="connsiteX1" fmla="*/ 3324225 w 3324225"/>
              <a:gd name="connsiteY1" fmla="*/ 0 h 4002061"/>
              <a:gd name="connsiteX2" fmla="*/ 3324225 w 3324225"/>
              <a:gd name="connsiteY2" fmla="*/ 4002061 h 4002061"/>
              <a:gd name="connsiteX3" fmla="*/ 0 w 3324225"/>
              <a:gd name="connsiteY3" fmla="*/ 4002061 h 4002061"/>
              <a:gd name="connsiteX4" fmla="*/ 0 w 3324225"/>
              <a:gd name="connsiteY4" fmla="*/ 0 h 4002061"/>
              <a:gd name="connsiteX0-1" fmla="*/ 0 w 3619500"/>
              <a:gd name="connsiteY0-2" fmla="*/ 47625 h 4049686"/>
              <a:gd name="connsiteX1-3" fmla="*/ 3619500 w 3619500"/>
              <a:gd name="connsiteY1-4" fmla="*/ 0 h 4049686"/>
              <a:gd name="connsiteX2-5" fmla="*/ 3324225 w 3619500"/>
              <a:gd name="connsiteY2-6" fmla="*/ 4049686 h 4049686"/>
              <a:gd name="connsiteX3-7" fmla="*/ 0 w 3619500"/>
              <a:gd name="connsiteY3-8" fmla="*/ 4049686 h 4049686"/>
              <a:gd name="connsiteX4-9" fmla="*/ 0 w 3619500"/>
              <a:gd name="connsiteY4-10" fmla="*/ 47625 h 4049686"/>
              <a:gd name="connsiteX0-11" fmla="*/ 0 w 3895725"/>
              <a:gd name="connsiteY0-12" fmla="*/ 542925 h 4544986"/>
              <a:gd name="connsiteX1-13" fmla="*/ 3895725 w 3895725"/>
              <a:gd name="connsiteY1-14" fmla="*/ 0 h 4544986"/>
              <a:gd name="connsiteX2-15" fmla="*/ 3324225 w 3895725"/>
              <a:gd name="connsiteY2-16" fmla="*/ 4544986 h 4544986"/>
              <a:gd name="connsiteX3-17" fmla="*/ 0 w 3895725"/>
              <a:gd name="connsiteY3-18" fmla="*/ 4544986 h 4544986"/>
              <a:gd name="connsiteX4-19" fmla="*/ 0 w 3895725"/>
              <a:gd name="connsiteY4-20" fmla="*/ 542925 h 4544986"/>
              <a:gd name="connsiteX0-21" fmla="*/ 1924050 w 5819775"/>
              <a:gd name="connsiteY0-22" fmla="*/ 542925 h 4544986"/>
              <a:gd name="connsiteX1-23" fmla="*/ 5819775 w 5819775"/>
              <a:gd name="connsiteY1-24" fmla="*/ 0 h 4544986"/>
              <a:gd name="connsiteX2-25" fmla="*/ 5248275 w 5819775"/>
              <a:gd name="connsiteY2-26" fmla="*/ 4544986 h 4544986"/>
              <a:gd name="connsiteX3-27" fmla="*/ 0 w 5819775"/>
              <a:gd name="connsiteY3-28" fmla="*/ 3516286 h 4544986"/>
              <a:gd name="connsiteX4-29" fmla="*/ 1924050 w 5819775"/>
              <a:gd name="connsiteY4-30" fmla="*/ 542925 h 4544986"/>
              <a:gd name="connsiteX0-31" fmla="*/ 1628775 w 5524500"/>
              <a:gd name="connsiteY0-32" fmla="*/ 542925 h 4544986"/>
              <a:gd name="connsiteX1-33" fmla="*/ 5524500 w 5524500"/>
              <a:gd name="connsiteY1-34" fmla="*/ 0 h 4544986"/>
              <a:gd name="connsiteX2-35" fmla="*/ 4953000 w 5524500"/>
              <a:gd name="connsiteY2-36" fmla="*/ 4544986 h 4544986"/>
              <a:gd name="connsiteX3-37" fmla="*/ 0 w 5524500"/>
              <a:gd name="connsiteY3-38" fmla="*/ 4287811 h 4544986"/>
              <a:gd name="connsiteX4-39" fmla="*/ 1628775 w 5524500"/>
              <a:gd name="connsiteY4-40" fmla="*/ 542925 h 4544986"/>
              <a:gd name="connsiteX0-41" fmla="*/ 971550 w 4867275"/>
              <a:gd name="connsiteY0-42" fmla="*/ 542925 h 4544986"/>
              <a:gd name="connsiteX1-43" fmla="*/ 4867275 w 4867275"/>
              <a:gd name="connsiteY1-44" fmla="*/ 0 h 4544986"/>
              <a:gd name="connsiteX2-45" fmla="*/ 4295775 w 4867275"/>
              <a:gd name="connsiteY2-46" fmla="*/ 4544986 h 4544986"/>
              <a:gd name="connsiteX3-47" fmla="*/ 0 w 4867275"/>
              <a:gd name="connsiteY3-48" fmla="*/ 4449736 h 4544986"/>
              <a:gd name="connsiteX4-49" fmla="*/ 971550 w 4867275"/>
              <a:gd name="connsiteY4-50" fmla="*/ 542925 h 4544986"/>
              <a:gd name="connsiteX0-51" fmla="*/ 476250 w 4371975"/>
              <a:gd name="connsiteY0-52" fmla="*/ 542925 h 4544986"/>
              <a:gd name="connsiteX1-53" fmla="*/ 4371975 w 4371975"/>
              <a:gd name="connsiteY1-54" fmla="*/ 0 h 4544986"/>
              <a:gd name="connsiteX2-55" fmla="*/ 3800475 w 4371975"/>
              <a:gd name="connsiteY2-56" fmla="*/ 4544986 h 4544986"/>
              <a:gd name="connsiteX3-57" fmla="*/ 0 w 4371975"/>
              <a:gd name="connsiteY3-58" fmla="*/ 4163986 h 4544986"/>
              <a:gd name="connsiteX4-59" fmla="*/ 476250 w 4371975"/>
              <a:gd name="connsiteY4-60" fmla="*/ 542925 h 4544986"/>
              <a:gd name="connsiteX0-61" fmla="*/ 685800 w 4581525"/>
              <a:gd name="connsiteY0-62" fmla="*/ 542925 h 4840261"/>
              <a:gd name="connsiteX1-63" fmla="*/ 4581525 w 4581525"/>
              <a:gd name="connsiteY1-64" fmla="*/ 0 h 4840261"/>
              <a:gd name="connsiteX2-65" fmla="*/ 4010025 w 4581525"/>
              <a:gd name="connsiteY2-66" fmla="*/ 4544986 h 4840261"/>
              <a:gd name="connsiteX3-67" fmla="*/ 0 w 4581525"/>
              <a:gd name="connsiteY3-68" fmla="*/ 4840261 h 4840261"/>
              <a:gd name="connsiteX4-69" fmla="*/ 685800 w 4581525"/>
              <a:gd name="connsiteY4-70" fmla="*/ 542925 h 4840261"/>
              <a:gd name="connsiteX0-71" fmla="*/ 685800 w 4581525"/>
              <a:gd name="connsiteY0-72" fmla="*/ 542925 h 4878361"/>
              <a:gd name="connsiteX1-73" fmla="*/ 4581525 w 4581525"/>
              <a:gd name="connsiteY1-74" fmla="*/ 0 h 4878361"/>
              <a:gd name="connsiteX2-75" fmla="*/ 4171950 w 4581525"/>
              <a:gd name="connsiteY2-76" fmla="*/ 4878361 h 4878361"/>
              <a:gd name="connsiteX3-77" fmla="*/ 0 w 4581525"/>
              <a:gd name="connsiteY3-78" fmla="*/ 4840261 h 4878361"/>
              <a:gd name="connsiteX4-79" fmla="*/ 685800 w 4581525"/>
              <a:gd name="connsiteY4-80" fmla="*/ 542925 h 4878361"/>
              <a:gd name="connsiteX0-81" fmla="*/ 685800 w 4581525"/>
              <a:gd name="connsiteY0-82" fmla="*/ 542925 h 5049811"/>
              <a:gd name="connsiteX1-83" fmla="*/ 4581525 w 4581525"/>
              <a:gd name="connsiteY1-84" fmla="*/ 0 h 5049811"/>
              <a:gd name="connsiteX2-85" fmla="*/ 4267200 w 4581525"/>
              <a:gd name="connsiteY2-86" fmla="*/ 5049811 h 5049811"/>
              <a:gd name="connsiteX3-87" fmla="*/ 0 w 4581525"/>
              <a:gd name="connsiteY3-88" fmla="*/ 4840261 h 5049811"/>
              <a:gd name="connsiteX4-89" fmla="*/ 685800 w 4581525"/>
              <a:gd name="connsiteY4-90" fmla="*/ 542925 h 5049811"/>
              <a:gd name="connsiteX0-91" fmla="*/ 685800 w 4581525"/>
              <a:gd name="connsiteY0-92" fmla="*/ 542925 h 5106961"/>
              <a:gd name="connsiteX1-93" fmla="*/ 4581525 w 4581525"/>
              <a:gd name="connsiteY1-94" fmla="*/ 0 h 5106961"/>
              <a:gd name="connsiteX2-95" fmla="*/ 4457700 w 4581525"/>
              <a:gd name="connsiteY2-96" fmla="*/ 5106961 h 5106961"/>
              <a:gd name="connsiteX3-97" fmla="*/ 0 w 4581525"/>
              <a:gd name="connsiteY3-98" fmla="*/ 4840261 h 5106961"/>
              <a:gd name="connsiteX4-99" fmla="*/ 685800 w 4581525"/>
              <a:gd name="connsiteY4-100" fmla="*/ 542925 h 5106961"/>
              <a:gd name="connsiteX0-101" fmla="*/ 685800 w 4600575"/>
              <a:gd name="connsiteY0-102" fmla="*/ 542925 h 5078386"/>
              <a:gd name="connsiteX1-103" fmla="*/ 4581525 w 4600575"/>
              <a:gd name="connsiteY1-104" fmla="*/ 0 h 5078386"/>
              <a:gd name="connsiteX2-105" fmla="*/ 4600575 w 4600575"/>
              <a:gd name="connsiteY2-106" fmla="*/ 5078386 h 5078386"/>
              <a:gd name="connsiteX3-107" fmla="*/ 0 w 4600575"/>
              <a:gd name="connsiteY3-108" fmla="*/ 4840261 h 5078386"/>
              <a:gd name="connsiteX4-109" fmla="*/ 685800 w 4600575"/>
              <a:gd name="connsiteY4-110" fmla="*/ 542925 h 5078386"/>
              <a:gd name="connsiteX0-111" fmla="*/ 685800 w 4600575"/>
              <a:gd name="connsiteY0-112" fmla="*/ 542925 h 5011711"/>
              <a:gd name="connsiteX1-113" fmla="*/ 4581525 w 4600575"/>
              <a:gd name="connsiteY1-114" fmla="*/ 0 h 5011711"/>
              <a:gd name="connsiteX2-115" fmla="*/ 4600575 w 4600575"/>
              <a:gd name="connsiteY2-116" fmla="*/ 5011711 h 5011711"/>
              <a:gd name="connsiteX3-117" fmla="*/ 0 w 4600575"/>
              <a:gd name="connsiteY3-118" fmla="*/ 4840261 h 5011711"/>
              <a:gd name="connsiteX4-119" fmla="*/ 685800 w 4600575"/>
              <a:gd name="connsiteY4-120" fmla="*/ 542925 h 5011711"/>
              <a:gd name="connsiteX0-121" fmla="*/ 685800 w 4657725"/>
              <a:gd name="connsiteY0-122" fmla="*/ 542925 h 5011711"/>
              <a:gd name="connsiteX1-123" fmla="*/ 4581525 w 4657725"/>
              <a:gd name="connsiteY1-124" fmla="*/ 0 h 5011711"/>
              <a:gd name="connsiteX2-125" fmla="*/ 4657725 w 4657725"/>
              <a:gd name="connsiteY2-126" fmla="*/ 5011711 h 5011711"/>
              <a:gd name="connsiteX3-127" fmla="*/ 0 w 4657725"/>
              <a:gd name="connsiteY3-128" fmla="*/ 4840261 h 5011711"/>
              <a:gd name="connsiteX4-129" fmla="*/ 685800 w 4657725"/>
              <a:gd name="connsiteY4-130" fmla="*/ 542925 h 5011711"/>
              <a:gd name="connsiteX0-131" fmla="*/ 495300 w 4467225"/>
              <a:gd name="connsiteY0-132" fmla="*/ 542925 h 5011711"/>
              <a:gd name="connsiteX1-133" fmla="*/ 4391025 w 4467225"/>
              <a:gd name="connsiteY1-134" fmla="*/ 0 h 5011711"/>
              <a:gd name="connsiteX2-135" fmla="*/ 4467225 w 4467225"/>
              <a:gd name="connsiteY2-136" fmla="*/ 5011711 h 5011711"/>
              <a:gd name="connsiteX3-137" fmla="*/ 0 w 4467225"/>
              <a:gd name="connsiteY3-138" fmla="*/ 4830736 h 5011711"/>
              <a:gd name="connsiteX4-139" fmla="*/ 495300 w 4467225"/>
              <a:gd name="connsiteY4-140" fmla="*/ 542925 h 5011711"/>
              <a:gd name="connsiteX0-141" fmla="*/ 438150 w 4410075"/>
              <a:gd name="connsiteY0-142" fmla="*/ 542925 h 5011711"/>
              <a:gd name="connsiteX1-143" fmla="*/ 4333875 w 4410075"/>
              <a:gd name="connsiteY1-144" fmla="*/ 0 h 5011711"/>
              <a:gd name="connsiteX2-145" fmla="*/ 4410075 w 4410075"/>
              <a:gd name="connsiteY2-146" fmla="*/ 5011711 h 5011711"/>
              <a:gd name="connsiteX3-147" fmla="*/ 0 w 4410075"/>
              <a:gd name="connsiteY3-148" fmla="*/ 4925986 h 5011711"/>
              <a:gd name="connsiteX4-149" fmla="*/ 438150 w 4410075"/>
              <a:gd name="connsiteY4-150" fmla="*/ 542925 h 5011711"/>
              <a:gd name="connsiteX0-151" fmla="*/ 361950 w 4333875"/>
              <a:gd name="connsiteY0-152" fmla="*/ 542925 h 5011711"/>
              <a:gd name="connsiteX1-153" fmla="*/ 4257675 w 4333875"/>
              <a:gd name="connsiteY1-154" fmla="*/ 0 h 5011711"/>
              <a:gd name="connsiteX2-155" fmla="*/ 4333875 w 4333875"/>
              <a:gd name="connsiteY2-156" fmla="*/ 5011711 h 5011711"/>
              <a:gd name="connsiteX3-157" fmla="*/ 0 w 4333875"/>
              <a:gd name="connsiteY3-158" fmla="*/ 4935511 h 5011711"/>
              <a:gd name="connsiteX4-159" fmla="*/ 361950 w 4333875"/>
              <a:gd name="connsiteY4-160" fmla="*/ 542925 h 5011711"/>
              <a:gd name="connsiteX0-161" fmla="*/ 295275 w 4267200"/>
              <a:gd name="connsiteY0-162" fmla="*/ 542925 h 5011711"/>
              <a:gd name="connsiteX1-163" fmla="*/ 4191000 w 4267200"/>
              <a:gd name="connsiteY1-164" fmla="*/ 0 h 5011711"/>
              <a:gd name="connsiteX2-165" fmla="*/ 4267200 w 4267200"/>
              <a:gd name="connsiteY2-166" fmla="*/ 5011711 h 5011711"/>
              <a:gd name="connsiteX3-167" fmla="*/ 0 w 4267200"/>
              <a:gd name="connsiteY3-168" fmla="*/ 4983136 h 5011711"/>
              <a:gd name="connsiteX4-169" fmla="*/ 295275 w 4267200"/>
              <a:gd name="connsiteY4-170" fmla="*/ 542925 h 5011711"/>
              <a:gd name="connsiteX0-171" fmla="*/ 285750 w 4257675"/>
              <a:gd name="connsiteY0-172" fmla="*/ 542925 h 5049811"/>
              <a:gd name="connsiteX1-173" fmla="*/ 4181475 w 4257675"/>
              <a:gd name="connsiteY1-174" fmla="*/ 0 h 5049811"/>
              <a:gd name="connsiteX2-175" fmla="*/ 4257675 w 4257675"/>
              <a:gd name="connsiteY2-176" fmla="*/ 5011711 h 5049811"/>
              <a:gd name="connsiteX3-177" fmla="*/ 0 w 4257675"/>
              <a:gd name="connsiteY3-178" fmla="*/ 5049811 h 5049811"/>
              <a:gd name="connsiteX4-179" fmla="*/ 285750 w 4257675"/>
              <a:gd name="connsiteY4-180" fmla="*/ 542925 h 5049811"/>
              <a:gd name="connsiteX0-181" fmla="*/ 285750 w 4181475"/>
              <a:gd name="connsiteY0-182" fmla="*/ 542925 h 5068861"/>
              <a:gd name="connsiteX1-183" fmla="*/ 4181475 w 4181475"/>
              <a:gd name="connsiteY1-184" fmla="*/ 0 h 5068861"/>
              <a:gd name="connsiteX2-185" fmla="*/ 4181475 w 4181475"/>
              <a:gd name="connsiteY2-186" fmla="*/ 5068861 h 5068861"/>
              <a:gd name="connsiteX3-187" fmla="*/ 0 w 4181475"/>
              <a:gd name="connsiteY3-188" fmla="*/ 5049811 h 5068861"/>
              <a:gd name="connsiteX4-189" fmla="*/ 285750 w 4181475"/>
              <a:gd name="connsiteY4-190" fmla="*/ 542925 h 5068861"/>
              <a:gd name="connsiteX0-191" fmla="*/ 285750 w 4257675"/>
              <a:gd name="connsiteY0-192" fmla="*/ 542925 h 5106961"/>
              <a:gd name="connsiteX1-193" fmla="*/ 4181475 w 4257675"/>
              <a:gd name="connsiteY1-194" fmla="*/ 0 h 5106961"/>
              <a:gd name="connsiteX2-195" fmla="*/ 4257675 w 4257675"/>
              <a:gd name="connsiteY2-196" fmla="*/ 5106961 h 5106961"/>
              <a:gd name="connsiteX3-197" fmla="*/ 0 w 4257675"/>
              <a:gd name="connsiteY3-198" fmla="*/ 5049811 h 5106961"/>
              <a:gd name="connsiteX4-199" fmla="*/ 285750 w 4257675"/>
              <a:gd name="connsiteY4-200" fmla="*/ 542925 h 5106961"/>
              <a:gd name="connsiteX0-201" fmla="*/ 314325 w 4286250"/>
              <a:gd name="connsiteY0-202" fmla="*/ 542925 h 5106961"/>
              <a:gd name="connsiteX1-203" fmla="*/ 4210050 w 4286250"/>
              <a:gd name="connsiteY1-204" fmla="*/ 0 h 5106961"/>
              <a:gd name="connsiteX2-205" fmla="*/ 4286250 w 4286250"/>
              <a:gd name="connsiteY2-206" fmla="*/ 5106961 h 5106961"/>
              <a:gd name="connsiteX3-207" fmla="*/ 0 w 4286250"/>
              <a:gd name="connsiteY3-208" fmla="*/ 5021236 h 5106961"/>
              <a:gd name="connsiteX4-209" fmla="*/ 314325 w 4286250"/>
              <a:gd name="connsiteY4-210" fmla="*/ 542925 h 5106961"/>
              <a:gd name="connsiteX0-211" fmla="*/ 457200 w 4286250"/>
              <a:gd name="connsiteY0-212" fmla="*/ 419100 h 5106961"/>
              <a:gd name="connsiteX1-213" fmla="*/ 4210050 w 4286250"/>
              <a:gd name="connsiteY1-214" fmla="*/ 0 h 5106961"/>
              <a:gd name="connsiteX2-215" fmla="*/ 4286250 w 4286250"/>
              <a:gd name="connsiteY2-216" fmla="*/ 5106961 h 5106961"/>
              <a:gd name="connsiteX3-217" fmla="*/ 0 w 4286250"/>
              <a:gd name="connsiteY3-218" fmla="*/ 5021236 h 5106961"/>
              <a:gd name="connsiteX4-219" fmla="*/ 457200 w 4286250"/>
              <a:gd name="connsiteY4-220" fmla="*/ 419100 h 5106961"/>
              <a:gd name="connsiteX0-221" fmla="*/ 419100 w 4286250"/>
              <a:gd name="connsiteY0-222" fmla="*/ 247650 h 5106961"/>
              <a:gd name="connsiteX1-223" fmla="*/ 4210050 w 4286250"/>
              <a:gd name="connsiteY1-224" fmla="*/ 0 h 5106961"/>
              <a:gd name="connsiteX2-225" fmla="*/ 4286250 w 4286250"/>
              <a:gd name="connsiteY2-226" fmla="*/ 5106961 h 5106961"/>
              <a:gd name="connsiteX3-227" fmla="*/ 0 w 4286250"/>
              <a:gd name="connsiteY3-228" fmla="*/ 5021236 h 5106961"/>
              <a:gd name="connsiteX4-229" fmla="*/ 419100 w 4286250"/>
              <a:gd name="connsiteY4-230" fmla="*/ 247650 h 5106961"/>
              <a:gd name="connsiteX0-231" fmla="*/ 371475 w 4286250"/>
              <a:gd name="connsiteY0-232" fmla="*/ 0 h 5364136"/>
              <a:gd name="connsiteX1-233" fmla="*/ 4210050 w 4286250"/>
              <a:gd name="connsiteY1-234" fmla="*/ 257175 h 5364136"/>
              <a:gd name="connsiteX2-235" fmla="*/ 4286250 w 4286250"/>
              <a:gd name="connsiteY2-236" fmla="*/ 5364136 h 5364136"/>
              <a:gd name="connsiteX3-237" fmla="*/ 0 w 4286250"/>
              <a:gd name="connsiteY3-238" fmla="*/ 5278411 h 5364136"/>
              <a:gd name="connsiteX4-239" fmla="*/ 371475 w 4286250"/>
              <a:gd name="connsiteY4-240" fmla="*/ 0 h 5364136"/>
              <a:gd name="connsiteX0-241" fmla="*/ 323850 w 4286250"/>
              <a:gd name="connsiteY0-242" fmla="*/ 0 h 5164111"/>
              <a:gd name="connsiteX1-243" fmla="*/ 4210050 w 4286250"/>
              <a:gd name="connsiteY1-244" fmla="*/ 57150 h 5164111"/>
              <a:gd name="connsiteX2-245" fmla="*/ 4286250 w 4286250"/>
              <a:gd name="connsiteY2-246" fmla="*/ 5164111 h 5164111"/>
              <a:gd name="connsiteX3-247" fmla="*/ 0 w 4286250"/>
              <a:gd name="connsiteY3-248" fmla="*/ 5078386 h 5164111"/>
              <a:gd name="connsiteX4-249" fmla="*/ 323850 w 4286250"/>
              <a:gd name="connsiteY4-250" fmla="*/ 0 h 5164111"/>
              <a:gd name="connsiteX0-251" fmla="*/ 219075 w 4286250"/>
              <a:gd name="connsiteY0-252" fmla="*/ 0 h 5126011"/>
              <a:gd name="connsiteX1-253" fmla="*/ 4210050 w 4286250"/>
              <a:gd name="connsiteY1-254" fmla="*/ 19050 h 5126011"/>
              <a:gd name="connsiteX2-255" fmla="*/ 4286250 w 4286250"/>
              <a:gd name="connsiteY2-256" fmla="*/ 5126011 h 5126011"/>
              <a:gd name="connsiteX3-257" fmla="*/ 0 w 4286250"/>
              <a:gd name="connsiteY3-258" fmla="*/ 5040286 h 5126011"/>
              <a:gd name="connsiteX4-259" fmla="*/ 219075 w 4286250"/>
              <a:gd name="connsiteY4-260" fmla="*/ 0 h 5126011"/>
              <a:gd name="connsiteX0-261" fmla="*/ 123825 w 4286250"/>
              <a:gd name="connsiteY0-262" fmla="*/ 9525 h 5106961"/>
              <a:gd name="connsiteX1-263" fmla="*/ 4210050 w 4286250"/>
              <a:gd name="connsiteY1-264" fmla="*/ 0 h 5106961"/>
              <a:gd name="connsiteX2-265" fmla="*/ 4286250 w 4286250"/>
              <a:gd name="connsiteY2-266" fmla="*/ 5106961 h 5106961"/>
              <a:gd name="connsiteX3-267" fmla="*/ 0 w 4286250"/>
              <a:gd name="connsiteY3-268" fmla="*/ 5021236 h 5106961"/>
              <a:gd name="connsiteX4-269" fmla="*/ 123825 w 4286250"/>
              <a:gd name="connsiteY4-270" fmla="*/ 9525 h 5106961"/>
              <a:gd name="connsiteX0-271" fmla="*/ 104775 w 4286250"/>
              <a:gd name="connsiteY0-272" fmla="*/ 95250 h 5106961"/>
              <a:gd name="connsiteX1-273" fmla="*/ 4210050 w 4286250"/>
              <a:gd name="connsiteY1-274" fmla="*/ 0 h 5106961"/>
              <a:gd name="connsiteX2-275" fmla="*/ 4286250 w 4286250"/>
              <a:gd name="connsiteY2-276" fmla="*/ 5106961 h 5106961"/>
              <a:gd name="connsiteX3-277" fmla="*/ 0 w 4286250"/>
              <a:gd name="connsiteY3-278" fmla="*/ 5021236 h 5106961"/>
              <a:gd name="connsiteX4-279" fmla="*/ 104775 w 4286250"/>
              <a:gd name="connsiteY4-280" fmla="*/ 95250 h 5106961"/>
              <a:gd name="connsiteX0-281" fmla="*/ 104775 w 4286250"/>
              <a:gd name="connsiteY0-282" fmla="*/ 161925 h 5173636"/>
              <a:gd name="connsiteX1-283" fmla="*/ 4257675 w 4286250"/>
              <a:gd name="connsiteY1-284" fmla="*/ 0 h 5173636"/>
              <a:gd name="connsiteX2-285" fmla="*/ 4286250 w 4286250"/>
              <a:gd name="connsiteY2-286" fmla="*/ 5173636 h 5173636"/>
              <a:gd name="connsiteX3-287" fmla="*/ 0 w 4286250"/>
              <a:gd name="connsiteY3-288" fmla="*/ 5087911 h 5173636"/>
              <a:gd name="connsiteX4-289" fmla="*/ 104775 w 4286250"/>
              <a:gd name="connsiteY4-290" fmla="*/ 161925 h 5173636"/>
              <a:gd name="connsiteX0-291" fmla="*/ 104775 w 4286250"/>
              <a:gd name="connsiteY0-292" fmla="*/ 276225 h 5287936"/>
              <a:gd name="connsiteX1-293" fmla="*/ 4229100 w 4286250"/>
              <a:gd name="connsiteY1-294" fmla="*/ 0 h 5287936"/>
              <a:gd name="connsiteX2-295" fmla="*/ 4286250 w 4286250"/>
              <a:gd name="connsiteY2-296" fmla="*/ 5287936 h 5287936"/>
              <a:gd name="connsiteX3-297" fmla="*/ 0 w 4286250"/>
              <a:gd name="connsiteY3-298" fmla="*/ 5202211 h 5287936"/>
              <a:gd name="connsiteX4-299" fmla="*/ 104775 w 4286250"/>
              <a:gd name="connsiteY4-300" fmla="*/ 276225 h 5287936"/>
              <a:gd name="connsiteX0-301" fmla="*/ 104775 w 4286250"/>
              <a:gd name="connsiteY0-302" fmla="*/ 333375 h 5345086"/>
              <a:gd name="connsiteX1-303" fmla="*/ 4191000 w 4286250"/>
              <a:gd name="connsiteY1-304" fmla="*/ 0 h 5345086"/>
              <a:gd name="connsiteX2-305" fmla="*/ 4286250 w 4286250"/>
              <a:gd name="connsiteY2-306" fmla="*/ 5345086 h 5345086"/>
              <a:gd name="connsiteX3-307" fmla="*/ 0 w 4286250"/>
              <a:gd name="connsiteY3-308" fmla="*/ 5259361 h 5345086"/>
              <a:gd name="connsiteX4-309" fmla="*/ 104775 w 4286250"/>
              <a:gd name="connsiteY4-310" fmla="*/ 333375 h 5345086"/>
              <a:gd name="connsiteX0-311" fmla="*/ 104775 w 4286250"/>
              <a:gd name="connsiteY0-312" fmla="*/ 323850 h 5335561"/>
              <a:gd name="connsiteX1-313" fmla="*/ 4105275 w 4286250"/>
              <a:gd name="connsiteY1-314" fmla="*/ 0 h 5335561"/>
              <a:gd name="connsiteX2-315" fmla="*/ 4286250 w 4286250"/>
              <a:gd name="connsiteY2-316" fmla="*/ 5335561 h 5335561"/>
              <a:gd name="connsiteX3-317" fmla="*/ 0 w 4286250"/>
              <a:gd name="connsiteY3-318" fmla="*/ 5249836 h 5335561"/>
              <a:gd name="connsiteX4-319" fmla="*/ 104775 w 4286250"/>
              <a:gd name="connsiteY4-320" fmla="*/ 323850 h 5335561"/>
              <a:gd name="connsiteX0-321" fmla="*/ 104775 w 4286250"/>
              <a:gd name="connsiteY0-322" fmla="*/ 257175 h 5268886"/>
              <a:gd name="connsiteX1-323" fmla="*/ 4067175 w 4286250"/>
              <a:gd name="connsiteY1-324" fmla="*/ 0 h 5268886"/>
              <a:gd name="connsiteX2-325" fmla="*/ 4286250 w 4286250"/>
              <a:gd name="connsiteY2-326" fmla="*/ 5268886 h 5268886"/>
              <a:gd name="connsiteX3-327" fmla="*/ 0 w 4286250"/>
              <a:gd name="connsiteY3-328" fmla="*/ 5183161 h 5268886"/>
              <a:gd name="connsiteX4-329" fmla="*/ 104775 w 4286250"/>
              <a:gd name="connsiteY4-330" fmla="*/ 257175 h 5268886"/>
              <a:gd name="connsiteX0-331" fmla="*/ 104775 w 4286250"/>
              <a:gd name="connsiteY0-332" fmla="*/ 238125 h 5249836"/>
              <a:gd name="connsiteX1-333" fmla="*/ 4057650 w 4286250"/>
              <a:gd name="connsiteY1-334" fmla="*/ 0 h 5249836"/>
              <a:gd name="connsiteX2-335" fmla="*/ 4286250 w 4286250"/>
              <a:gd name="connsiteY2-336" fmla="*/ 5249836 h 5249836"/>
              <a:gd name="connsiteX3-337" fmla="*/ 0 w 4286250"/>
              <a:gd name="connsiteY3-338" fmla="*/ 5164111 h 5249836"/>
              <a:gd name="connsiteX4-339" fmla="*/ 104775 w 4286250"/>
              <a:gd name="connsiteY4-340" fmla="*/ 238125 h 5249836"/>
              <a:gd name="connsiteX0-341" fmla="*/ 57150 w 4238625"/>
              <a:gd name="connsiteY0-342" fmla="*/ 238125 h 5249836"/>
              <a:gd name="connsiteX1-343" fmla="*/ 4010025 w 4238625"/>
              <a:gd name="connsiteY1-344" fmla="*/ 0 h 5249836"/>
              <a:gd name="connsiteX2-345" fmla="*/ 4238625 w 4238625"/>
              <a:gd name="connsiteY2-346" fmla="*/ 5249836 h 5249836"/>
              <a:gd name="connsiteX3-347" fmla="*/ 0 w 4238625"/>
              <a:gd name="connsiteY3-348" fmla="*/ 5164111 h 5249836"/>
              <a:gd name="connsiteX4-349" fmla="*/ 57150 w 4238625"/>
              <a:gd name="connsiteY4-350" fmla="*/ 238125 h 5249836"/>
              <a:gd name="connsiteX0-351" fmla="*/ 38100 w 4219575"/>
              <a:gd name="connsiteY0-352" fmla="*/ 238125 h 5249836"/>
              <a:gd name="connsiteX1-353" fmla="*/ 3990975 w 4219575"/>
              <a:gd name="connsiteY1-354" fmla="*/ 0 h 5249836"/>
              <a:gd name="connsiteX2-355" fmla="*/ 4219575 w 4219575"/>
              <a:gd name="connsiteY2-356" fmla="*/ 5249836 h 5249836"/>
              <a:gd name="connsiteX3-357" fmla="*/ 0 w 4219575"/>
              <a:gd name="connsiteY3-358" fmla="*/ 5240311 h 5249836"/>
              <a:gd name="connsiteX4-359" fmla="*/ 38100 w 4219575"/>
              <a:gd name="connsiteY4-360" fmla="*/ 238125 h 5249836"/>
              <a:gd name="connsiteX0-361" fmla="*/ 0 w 4181475"/>
              <a:gd name="connsiteY0-362" fmla="*/ 238125 h 5249836"/>
              <a:gd name="connsiteX1-363" fmla="*/ 3952875 w 4181475"/>
              <a:gd name="connsiteY1-364" fmla="*/ 0 h 5249836"/>
              <a:gd name="connsiteX2-365" fmla="*/ 4181475 w 4181475"/>
              <a:gd name="connsiteY2-366" fmla="*/ 5249836 h 5249836"/>
              <a:gd name="connsiteX3-367" fmla="*/ 9525 w 4181475"/>
              <a:gd name="connsiteY3-368" fmla="*/ 5240311 h 5249836"/>
              <a:gd name="connsiteX4-369" fmla="*/ 0 w 4181475"/>
              <a:gd name="connsiteY4-370" fmla="*/ 238125 h 5249836"/>
              <a:gd name="connsiteX0-371" fmla="*/ 0 w 4152900"/>
              <a:gd name="connsiteY0-372" fmla="*/ 238125 h 5316511"/>
              <a:gd name="connsiteX1-373" fmla="*/ 3952875 w 4152900"/>
              <a:gd name="connsiteY1-374" fmla="*/ 0 h 5316511"/>
              <a:gd name="connsiteX2-375" fmla="*/ 4152900 w 4152900"/>
              <a:gd name="connsiteY2-376" fmla="*/ 5316511 h 5316511"/>
              <a:gd name="connsiteX3-377" fmla="*/ 9525 w 4152900"/>
              <a:gd name="connsiteY3-378" fmla="*/ 5240311 h 5316511"/>
              <a:gd name="connsiteX4-379" fmla="*/ 0 w 4152900"/>
              <a:gd name="connsiteY4-380" fmla="*/ 238125 h 5316511"/>
              <a:gd name="connsiteX0-381" fmla="*/ 0 w 4210050"/>
              <a:gd name="connsiteY0-382" fmla="*/ 238125 h 5345086"/>
              <a:gd name="connsiteX1-383" fmla="*/ 3952875 w 4210050"/>
              <a:gd name="connsiteY1-384" fmla="*/ 0 h 5345086"/>
              <a:gd name="connsiteX2-385" fmla="*/ 4210050 w 4210050"/>
              <a:gd name="connsiteY2-386" fmla="*/ 5345086 h 5345086"/>
              <a:gd name="connsiteX3-387" fmla="*/ 9525 w 4210050"/>
              <a:gd name="connsiteY3-388" fmla="*/ 5240311 h 5345086"/>
              <a:gd name="connsiteX4-389" fmla="*/ 0 w 4210050"/>
              <a:gd name="connsiteY4-390" fmla="*/ 238125 h 5345086"/>
              <a:gd name="connsiteX0-391" fmla="*/ 0 w 4210050"/>
              <a:gd name="connsiteY0-392" fmla="*/ 238125 h 5345086"/>
              <a:gd name="connsiteX1-393" fmla="*/ 3952875 w 4210050"/>
              <a:gd name="connsiteY1-394" fmla="*/ 0 h 5345086"/>
              <a:gd name="connsiteX2-395" fmla="*/ 4210050 w 4210050"/>
              <a:gd name="connsiteY2-396" fmla="*/ 5345086 h 5345086"/>
              <a:gd name="connsiteX3-397" fmla="*/ 9525 w 4210050"/>
              <a:gd name="connsiteY3-398" fmla="*/ 5183161 h 5345086"/>
              <a:gd name="connsiteX4-399" fmla="*/ 0 w 4210050"/>
              <a:gd name="connsiteY4-400" fmla="*/ 238125 h 5345086"/>
              <a:gd name="connsiteX0-401" fmla="*/ 47625 w 4257675"/>
              <a:gd name="connsiteY0-402" fmla="*/ 238125 h 5345086"/>
              <a:gd name="connsiteX1-403" fmla="*/ 4000500 w 4257675"/>
              <a:gd name="connsiteY1-404" fmla="*/ 0 h 5345086"/>
              <a:gd name="connsiteX2-405" fmla="*/ 4257675 w 4257675"/>
              <a:gd name="connsiteY2-406" fmla="*/ 5345086 h 5345086"/>
              <a:gd name="connsiteX3-407" fmla="*/ 0 w 4257675"/>
              <a:gd name="connsiteY3-408" fmla="*/ 5173636 h 5345086"/>
              <a:gd name="connsiteX4-409" fmla="*/ 47625 w 4257675"/>
              <a:gd name="connsiteY4-410" fmla="*/ 238125 h 5345086"/>
              <a:gd name="connsiteX0-411" fmla="*/ 76200 w 4286250"/>
              <a:gd name="connsiteY0-412" fmla="*/ 238125 h 5345086"/>
              <a:gd name="connsiteX1-413" fmla="*/ 4029075 w 4286250"/>
              <a:gd name="connsiteY1-414" fmla="*/ 0 h 5345086"/>
              <a:gd name="connsiteX2-415" fmla="*/ 4286250 w 4286250"/>
              <a:gd name="connsiteY2-416" fmla="*/ 5345086 h 5345086"/>
              <a:gd name="connsiteX3-417" fmla="*/ 0 w 4286250"/>
              <a:gd name="connsiteY3-418" fmla="*/ 5154586 h 5345086"/>
              <a:gd name="connsiteX4-419" fmla="*/ 76200 w 4286250"/>
              <a:gd name="connsiteY4-420" fmla="*/ 238125 h 5345086"/>
              <a:gd name="connsiteX0-421" fmla="*/ 123825 w 4333875"/>
              <a:gd name="connsiteY0-422" fmla="*/ 238125 h 5345086"/>
              <a:gd name="connsiteX1-423" fmla="*/ 4076700 w 4333875"/>
              <a:gd name="connsiteY1-424" fmla="*/ 0 h 5345086"/>
              <a:gd name="connsiteX2-425" fmla="*/ 4333875 w 4333875"/>
              <a:gd name="connsiteY2-426" fmla="*/ 5345086 h 5345086"/>
              <a:gd name="connsiteX3-427" fmla="*/ 0 w 4333875"/>
              <a:gd name="connsiteY3-428" fmla="*/ 5164111 h 5345086"/>
              <a:gd name="connsiteX4-429" fmla="*/ 123825 w 4333875"/>
              <a:gd name="connsiteY4-430" fmla="*/ 238125 h 5345086"/>
              <a:gd name="connsiteX0-431" fmla="*/ 114300 w 4324350"/>
              <a:gd name="connsiteY0-432" fmla="*/ 238125 h 5345086"/>
              <a:gd name="connsiteX1-433" fmla="*/ 4067175 w 4324350"/>
              <a:gd name="connsiteY1-434" fmla="*/ 0 h 5345086"/>
              <a:gd name="connsiteX2-435" fmla="*/ 4324350 w 4324350"/>
              <a:gd name="connsiteY2-436" fmla="*/ 5345086 h 5345086"/>
              <a:gd name="connsiteX3-437" fmla="*/ 0 w 4324350"/>
              <a:gd name="connsiteY3-438" fmla="*/ 5192686 h 5345086"/>
              <a:gd name="connsiteX4-439" fmla="*/ 114300 w 4324350"/>
              <a:gd name="connsiteY4-440" fmla="*/ 238125 h 5345086"/>
              <a:gd name="connsiteX0-441" fmla="*/ 114300 w 4257675"/>
              <a:gd name="connsiteY0-442" fmla="*/ 238125 h 5364136"/>
              <a:gd name="connsiteX1-443" fmla="*/ 4067175 w 4257675"/>
              <a:gd name="connsiteY1-444" fmla="*/ 0 h 5364136"/>
              <a:gd name="connsiteX2-445" fmla="*/ 4257675 w 4257675"/>
              <a:gd name="connsiteY2-446" fmla="*/ 5364136 h 5364136"/>
              <a:gd name="connsiteX3-447" fmla="*/ 0 w 4257675"/>
              <a:gd name="connsiteY3-448" fmla="*/ 5192686 h 5364136"/>
              <a:gd name="connsiteX4-449" fmla="*/ 114300 w 4257675"/>
              <a:gd name="connsiteY4-450" fmla="*/ 238125 h 5364136"/>
              <a:gd name="connsiteX0-451" fmla="*/ 114300 w 4295775"/>
              <a:gd name="connsiteY0-452" fmla="*/ 238125 h 5354611"/>
              <a:gd name="connsiteX1-453" fmla="*/ 4067175 w 4295775"/>
              <a:gd name="connsiteY1-454" fmla="*/ 0 h 5354611"/>
              <a:gd name="connsiteX2-455" fmla="*/ 4295775 w 4295775"/>
              <a:gd name="connsiteY2-456" fmla="*/ 5354611 h 5354611"/>
              <a:gd name="connsiteX3-457" fmla="*/ 0 w 4295775"/>
              <a:gd name="connsiteY3-458" fmla="*/ 5192686 h 5354611"/>
              <a:gd name="connsiteX4-459" fmla="*/ 114300 w 4295775"/>
              <a:gd name="connsiteY4-460" fmla="*/ 238125 h 5354611"/>
              <a:gd name="connsiteX0-461" fmla="*/ 114300 w 4305300"/>
              <a:gd name="connsiteY0-462" fmla="*/ 238125 h 5335561"/>
              <a:gd name="connsiteX1-463" fmla="*/ 4067175 w 4305300"/>
              <a:gd name="connsiteY1-464" fmla="*/ 0 h 5335561"/>
              <a:gd name="connsiteX2-465" fmla="*/ 4305300 w 4305300"/>
              <a:gd name="connsiteY2-466" fmla="*/ 5335561 h 5335561"/>
              <a:gd name="connsiteX3-467" fmla="*/ 0 w 4305300"/>
              <a:gd name="connsiteY3-468" fmla="*/ 5192686 h 5335561"/>
              <a:gd name="connsiteX4-469" fmla="*/ 114300 w 4305300"/>
              <a:gd name="connsiteY4-470" fmla="*/ 238125 h 5335561"/>
              <a:gd name="connsiteX0-471" fmla="*/ 114300 w 4333875"/>
              <a:gd name="connsiteY0-472" fmla="*/ 238125 h 5316511"/>
              <a:gd name="connsiteX1-473" fmla="*/ 4067175 w 4333875"/>
              <a:gd name="connsiteY1-474" fmla="*/ 0 h 5316511"/>
              <a:gd name="connsiteX2-475" fmla="*/ 4333875 w 4333875"/>
              <a:gd name="connsiteY2-476" fmla="*/ 5316511 h 5316511"/>
              <a:gd name="connsiteX3-477" fmla="*/ 0 w 4333875"/>
              <a:gd name="connsiteY3-478" fmla="*/ 5192686 h 5316511"/>
              <a:gd name="connsiteX4-479" fmla="*/ 114300 w 4333875"/>
              <a:gd name="connsiteY4-480" fmla="*/ 238125 h 5316511"/>
              <a:gd name="connsiteX0-481" fmla="*/ 114300 w 4352925"/>
              <a:gd name="connsiteY0-482" fmla="*/ 238125 h 5316511"/>
              <a:gd name="connsiteX1-483" fmla="*/ 4067175 w 4352925"/>
              <a:gd name="connsiteY1-484" fmla="*/ 0 h 5316511"/>
              <a:gd name="connsiteX2-485" fmla="*/ 4352925 w 4352925"/>
              <a:gd name="connsiteY2-486" fmla="*/ 5316511 h 5316511"/>
              <a:gd name="connsiteX3-487" fmla="*/ 0 w 4352925"/>
              <a:gd name="connsiteY3-488" fmla="*/ 5192686 h 5316511"/>
              <a:gd name="connsiteX4-489" fmla="*/ 114300 w 4352925"/>
              <a:gd name="connsiteY4-490" fmla="*/ 238125 h 531651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52925" h="5316511">
                <a:moveTo>
                  <a:pt x="114300" y="238125"/>
                </a:moveTo>
                <a:lnTo>
                  <a:pt x="4067175" y="0"/>
                </a:lnTo>
                <a:lnTo>
                  <a:pt x="4352925" y="5316511"/>
                </a:lnTo>
                <a:lnTo>
                  <a:pt x="0" y="5192686"/>
                </a:lnTo>
                <a:lnTo>
                  <a:pt x="114300" y="238125"/>
                </a:lnTo>
                <a:close/>
              </a:path>
            </a:pathLst>
          </a:custGeom>
          <a:solidFill>
            <a:schemeClr val="bg1">
              <a:lumMod val="75000"/>
            </a:schemeClr>
          </a:solidFill>
          <a:effectLst>
            <a:innerShdw blurRad="114300">
              <a:prstClr val="black"/>
            </a:innerShdw>
          </a:effectLst>
          <a:scene3d>
            <a:camera prst="isometricBottomDown">
              <a:rot lat="2265677" lon="18553879" rev="17793884"/>
            </a:camera>
            <a:lightRig rig="threePt" dir="t"/>
          </a:scene3d>
        </p:spPr>
        <p:txBody>
          <a:bodyPr/>
          <a:lstStyle>
            <a:lvl1pPr marL="0" indent="0">
              <a:buNone/>
              <a:defRPr/>
            </a:lvl1pPr>
          </a:lstStyle>
          <a:p>
            <a:endParaRPr lang="id-ID"/>
          </a:p>
        </p:txBody>
      </p:sp>
      <p:sp>
        <p:nvSpPr>
          <p:cNvPr id="9" name="Text Placeholder 2"/>
          <p:cNvSpPr>
            <a:spLocks noGrp="1"/>
          </p:cNvSpPr>
          <p:nvPr>
            <p:ph type="body" sz="quarter" idx="12"/>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字魂59号-创粗黑" panose="00000500000000000000" pitchFamily="2" charset="-122"/>
              </a:defRPr>
            </a:lvl1pPr>
          </a:lstStyle>
          <a:p>
            <a:pPr lvl="0"/>
            <a:endParaRPr lang="id-ID" dirty="0"/>
          </a:p>
        </p:txBody>
      </p:sp>
      <p:sp>
        <p:nvSpPr>
          <p:cNvPr id="10" name="TextBox 9"/>
          <p:cNvSpPr txBox="1"/>
          <p:nvPr userDrawn="1"/>
        </p:nvSpPr>
        <p:spPr>
          <a:xfrm>
            <a:off x="1084269" y="623118"/>
            <a:ext cx="2225289" cy="307777"/>
          </a:xfrm>
          <a:prstGeom prst="rect">
            <a:avLst/>
          </a:prstGeom>
          <a:noFill/>
        </p:spPr>
        <p:txBody>
          <a:bodyPr wrap="none" rtlCol="0">
            <a:spAutoFit/>
          </a:bodyPr>
          <a:lstStyle/>
          <a:p>
            <a:pPr algn="l"/>
            <a:r>
              <a:rPr lang="en-US" sz="1400" dirty="0">
                <a:solidFill>
                  <a:schemeClr val="bg1">
                    <a:lumMod val="65000"/>
                  </a:schemeClr>
                </a:solidFill>
                <a:latin typeface="字魂59号-创粗黑" panose="00000500000000000000" pitchFamily="2" charset="-122"/>
              </a:rPr>
              <a:t>Creative title here</a:t>
            </a:r>
            <a:endParaRPr lang="id-ID" sz="1400" dirty="0">
              <a:solidFill>
                <a:schemeClr val="bg1">
                  <a:lumMod val="65000"/>
                </a:schemeClr>
              </a:solidFill>
              <a:latin typeface="字魂59号-创粗黑" panose="00000500000000000000" pitchFamily="2" charset="-122"/>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75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9">
                                            <p:txEl>
                                              <p:pRg st="0" end="0"/>
                                            </p:txEl>
                                          </p:spTgt>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7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20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showMasterSp="0" userDrawn="1">
  <p:cSld name="42_Title Slide">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0" y="0"/>
            <a:ext cx="12192000" cy="6858000"/>
          </a:xfrm>
          <a:prstGeom prst="rect">
            <a:avLst/>
          </a:prstGeom>
        </p:spPr>
        <p:txBody>
          <a:bodyPr/>
          <a:lstStyle>
            <a:lvl1pPr marL="0" indent="0" algn="ctr">
              <a:buNone/>
              <a:defRPr>
                <a:solidFill>
                  <a:schemeClr val="tx1">
                    <a:lumMod val="50000"/>
                    <a:lumOff val="50000"/>
                  </a:schemeClr>
                </a:solidFill>
              </a:defRPr>
            </a:lvl1pPr>
          </a:lstStyle>
          <a:p>
            <a:endParaRPr lang="id-ID"/>
          </a:p>
        </p:txBody>
      </p:sp>
      <p:sp>
        <p:nvSpPr>
          <p:cNvPr id="8" name="Picture Placeholder 7"/>
          <p:cNvSpPr>
            <a:spLocks noGrp="1"/>
          </p:cNvSpPr>
          <p:nvPr>
            <p:ph type="pic" sz="quarter" idx="11"/>
          </p:nvPr>
        </p:nvSpPr>
        <p:spPr>
          <a:xfrm>
            <a:off x="918533" y="3996501"/>
            <a:ext cx="1517651" cy="1823356"/>
          </a:xfrm>
          <a:custGeom>
            <a:avLst/>
            <a:gdLst>
              <a:gd name="connsiteX0" fmla="*/ 10806 w 1517650"/>
              <a:gd name="connsiteY0" fmla="*/ 0 h 1823356"/>
              <a:gd name="connsiteX1" fmla="*/ 1506844 w 1517650"/>
              <a:gd name="connsiteY1" fmla="*/ 0 h 1823356"/>
              <a:gd name="connsiteX2" fmla="*/ 1517650 w 1517650"/>
              <a:gd name="connsiteY2" fmla="*/ 10806 h 1823356"/>
              <a:gd name="connsiteX3" fmla="*/ 1517650 w 1517650"/>
              <a:gd name="connsiteY3" fmla="*/ 1812550 h 1823356"/>
              <a:gd name="connsiteX4" fmla="*/ 1506844 w 1517650"/>
              <a:gd name="connsiteY4" fmla="*/ 1823356 h 1823356"/>
              <a:gd name="connsiteX5" fmla="*/ 10806 w 1517650"/>
              <a:gd name="connsiteY5" fmla="*/ 1823356 h 1823356"/>
              <a:gd name="connsiteX6" fmla="*/ 0 w 1517650"/>
              <a:gd name="connsiteY6" fmla="*/ 1812550 h 1823356"/>
              <a:gd name="connsiteX7" fmla="*/ 0 w 1517650"/>
              <a:gd name="connsiteY7" fmla="*/ 10806 h 1823356"/>
              <a:gd name="connsiteX8" fmla="*/ 10806 w 1517650"/>
              <a:gd name="connsiteY8" fmla="*/ 0 h 182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7650" h="1823356">
                <a:moveTo>
                  <a:pt x="10806" y="0"/>
                </a:moveTo>
                <a:lnTo>
                  <a:pt x="1506844" y="0"/>
                </a:lnTo>
                <a:cubicBezTo>
                  <a:pt x="1512812" y="0"/>
                  <a:pt x="1517650" y="4838"/>
                  <a:pt x="1517650" y="10806"/>
                </a:cubicBezTo>
                <a:lnTo>
                  <a:pt x="1517650" y="1812550"/>
                </a:lnTo>
                <a:cubicBezTo>
                  <a:pt x="1517650" y="1818518"/>
                  <a:pt x="1512812" y="1823356"/>
                  <a:pt x="1506844" y="1823356"/>
                </a:cubicBezTo>
                <a:lnTo>
                  <a:pt x="10806" y="1823356"/>
                </a:lnTo>
                <a:cubicBezTo>
                  <a:pt x="4838" y="1823356"/>
                  <a:pt x="0" y="1818518"/>
                  <a:pt x="0" y="1812550"/>
                </a:cubicBezTo>
                <a:lnTo>
                  <a:pt x="0" y="10806"/>
                </a:lnTo>
                <a:cubicBezTo>
                  <a:pt x="0" y="4838"/>
                  <a:pt x="4838" y="0"/>
                  <a:pt x="10806" y="0"/>
                </a:cubicBezTo>
                <a:close/>
              </a:path>
            </a:pathLst>
          </a:custGeom>
          <a:effectLst>
            <a:outerShdw blurRad="381000" algn="ctr" rotWithShape="0">
              <a:schemeClr val="tx1">
                <a:lumMod val="95000"/>
                <a:lumOff val="5000"/>
                <a:alpha val="40000"/>
              </a:schemeClr>
            </a:outerShdw>
          </a:effectLst>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9" name="Picture Placeholder 8"/>
          <p:cNvSpPr>
            <a:spLocks noGrp="1"/>
          </p:cNvSpPr>
          <p:nvPr>
            <p:ph type="pic" sz="quarter" idx="12"/>
          </p:nvPr>
        </p:nvSpPr>
        <p:spPr>
          <a:xfrm>
            <a:off x="4480653" y="3996501"/>
            <a:ext cx="1517651" cy="1823356"/>
          </a:xfrm>
          <a:custGeom>
            <a:avLst/>
            <a:gdLst>
              <a:gd name="connsiteX0" fmla="*/ 10806 w 1517650"/>
              <a:gd name="connsiteY0" fmla="*/ 0 h 1823356"/>
              <a:gd name="connsiteX1" fmla="*/ 1506844 w 1517650"/>
              <a:gd name="connsiteY1" fmla="*/ 0 h 1823356"/>
              <a:gd name="connsiteX2" fmla="*/ 1517650 w 1517650"/>
              <a:gd name="connsiteY2" fmla="*/ 10806 h 1823356"/>
              <a:gd name="connsiteX3" fmla="*/ 1517650 w 1517650"/>
              <a:gd name="connsiteY3" fmla="*/ 1812550 h 1823356"/>
              <a:gd name="connsiteX4" fmla="*/ 1506844 w 1517650"/>
              <a:gd name="connsiteY4" fmla="*/ 1823356 h 1823356"/>
              <a:gd name="connsiteX5" fmla="*/ 10806 w 1517650"/>
              <a:gd name="connsiteY5" fmla="*/ 1823356 h 1823356"/>
              <a:gd name="connsiteX6" fmla="*/ 0 w 1517650"/>
              <a:gd name="connsiteY6" fmla="*/ 1812550 h 1823356"/>
              <a:gd name="connsiteX7" fmla="*/ 0 w 1517650"/>
              <a:gd name="connsiteY7" fmla="*/ 10806 h 1823356"/>
              <a:gd name="connsiteX8" fmla="*/ 10806 w 1517650"/>
              <a:gd name="connsiteY8" fmla="*/ 0 h 182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7650" h="1823356">
                <a:moveTo>
                  <a:pt x="10806" y="0"/>
                </a:moveTo>
                <a:lnTo>
                  <a:pt x="1506844" y="0"/>
                </a:lnTo>
                <a:cubicBezTo>
                  <a:pt x="1512812" y="0"/>
                  <a:pt x="1517650" y="4838"/>
                  <a:pt x="1517650" y="10806"/>
                </a:cubicBezTo>
                <a:lnTo>
                  <a:pt x="1517650" y="1812550"/>
                </a:lnTo>
                <a:cubicBezTo>
                  <a:pt x="1517650" y="1818518"/>
                  <a:pt x="1512812" y="1823356"/>
                  <a:pt x="1506844" y="1823356"/>
                </a:cubicBezTo>
                <a:lnTo>
                  <a:pt x="10806" y="1823356"/>
                </a:lnTo>
                <a:cubicBezTo>
                  <a:pt x="4838" y="1823356"/>
                  <a:pt x="0" y="1818518"/>
                  <a:pt x="0" y="1812550"/>
                </a:cubicBezTo>
                <a:lnTo>
                  <a:pt x="0" y="10806"/>
                </a:lnTo>
                <a:cubicBezTo>
                  <a:pt x="0" y="4838"/>
                  <a:pt x="4838" y="0"/>
                  <a:pt x="10806" y="0"/>
                </a:cubicBezTo>
                <a:close/>
              </a:path>
            </a:pathLst>
          </a:custGeom>
          <a:effectLst>
            <a:outerShdw blurRad="381000" algn="ctr" rotWithShape="0">
              <a:schemeClr val="tx1">
                <a:lumMod val="95000"/>
                <a:lumOff val="5000"/>
                <a:alpha val="40000"/>
              </a:schemeClr>
            </a:outerShdw>
          </a:effectLst>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10" name="Picture Placeholder 9"/>
          <p:cNvSpPr>
            <a:spLocks noGrp="1"/>
          </p:cNvSpPr>
          <p:nvPr>
            <p:ph type="pic" sz="quarter" idx="13"/>
          </p:nvPr>
        </p:nvSpPr>
        <p:spPr>
          <a:xfrm>
            <a:off x="8082557" y="3996501"/>
            <a:ext cx="1517651" cy="1823356"/>
          </a:xfrm>
          <a:custGeom>
            <a:avLst/>
            <a:gdLst>
              <a:gd name="connsiteX0" fmla="*/ 10806 w 1517650"/>
              <a:gd name="connsiteY0" fmla="*/ 0 h 1823356"/>
              <a:gd name="connsiteX1" fmla="*/ 1506844 w 1517650"/>
              <a:gd name="connsiteY1" fmla="*/ 0 h 1823356"/>
              <a:gd name="connsiteX2" fmla="*/ 1517650 w 1517650"/>
              <a:gd name="connsiteY2" fmla="*/ 10806 h 1823356"/>
              <a:gd name="connsiteX3" fmla="*/ 1517650 w 1517650"/>
              <a:gd name="connsiteY3" fmla="*/ 1812550 h 1823356"/>
              <a:gd name="connsiteX4" fmla="*/ 1506844 w 1517650"/>
              <a:gd name="connsiteY4" fmla="*/ 1823356 h 1823356"/>
              <a:gd name="connsiteX5" fmla="*/ 10806 w 1517650"/>
              <a:gd name="connsiteY5" fmla="*/ 1823356 h 1823356"/>
              <a:gd name="connsiteX6" fmla="*/ 0 w 1517650"/>
              <a:gd name="connsiteY6" fmla="*/ 1812550 h 1823356"/>
              <a:gd name="connsiteX7" fmla="*/ 0 w 1517650"/>
              <a:gd name="connsiteY7" fmla="*/ 10806 h 1823356"/>
              <a:gd name="connsiteX8" fmla="*/ 10806 w 1517650"/>
              <a:gd name="connsiteY8" fmla="*/ 0 h 182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7650" h="1823356">
                <a:moveTo>
                  <a:pt x="10806" y="0"/>
                </a:moveTo>
                <a:lnTo>
                  <a:pt x="1506844" y="0"/>
                </a:lnTo>
                <a:cubicBezTo>
                  <a:pt x="1512812" y="0"/>
                  <a:pt x="1517650" y="4838"/>
                  <a:pt x="1517650" y="10806"/>
                </a:cubicBezTo>
                <a:lnTo>
                  <a:pt x="1517650" y="1812550"/>
                </a:lnTo>
                <a:cubicBezTo>
                  <a:pt x="1517650" y="1818518"/>
                  <a:pt x="1512812" y="1823356"/>
                  <a:pt x="1506844" y="1823356"/>
                </a:cubicBezTo>
                <a:lnTo>
                  <a:pt x="10806" y="1823356"/>
                </a:lnTo>
                <a:cubicBezTo>
                  <a:pt x="4838" y="1823356"/>
                  <a:pt x="0" y="1818518"/>
                  <a:pt x="0" y="1812550"/>
                </a:cubicBezTo>
                <a:lnTo>
                  <a:pt x="0" y="10806"/>
                </a:lnTo>
                <a:cubicBezTo>
                  <a:pt x="0" y="4838"/>
                  <a:pt x="4838" y="0"/>
                  <a:pt x="10806" y="0"/>
                </a:cubicBezTo>
                <a:close/>
              </a:path>
            </a:pathLst>
          </a:custGeom>
          <a:effectLst>
            <a:outerShdw blurRad="381000" algn="ctr" rotWithShape="0">
              <a:schemeClr val="tx1">
                <a:lumMod val="95000"/>
                <a:lumOff val="5000"/>
                <a:alpha val="40000"/>
              </a:schemeClr>
            </a:outerShdw>
          </a:effectLst>
        </p:spPr>
        <p:txBody>
          <a:bodyPr wrap="square">
            <a:noAutofit/>
          </a:bodyPr>
          <a:lstStyle>
            <a:lvl1pPr marL="0" indent="0" algn="ctr">
              <a:buNone/>
              <a:defRPr sz="2000">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100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2750"/>
                                  </p:stCondLst>
                                  <p:endCondLst>
                                    <p:cond evt="begin" delay="0">
                                      <p:tn val="9"/>
                                    </p:cond>
                                  </p:end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nodePh="1">
                                  <p:stCondLst>
                                    <p:cond delay="450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 y="0"/>
            <a:ext cx="4229100" cy="6858000"/>
          </a:xfrm>
          <a:prstGeom prst="rect">
            <a:avLst/>
          </a:prstGeom>
        </p:spPr>
        <p:txBody>
          <a:bodyPr/>
          <a:lstStyle>
            <a:lvl1pPr marL="0" indent="0" algn="ctr">
              <a:buNone/>
              <a:defRPr>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4_Title Slide">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8332303" y="4432303"/>
            <a:ext cx="1858616" cy="4851401"/>
          </a:xfrm>
          <a:custGeom>
            <a:avLst/>
            <a:gdLst>
              <a:gd name="connsiteX0" fmla="*/ 929308 w 1858616"/>
              <a:gd name="connsiteY0" fmla="*/ 0 h 4851401"/>
              <a:gd name="connsiteX1" fmla="*/ 1024324 w 1858616"/>
              <a:gd name="connsiteY1" fmla="*/ 4798 h 4851401"/>
              <a:gd name="connsiteX2" fmla="*/ 1858616 w 1858616"/>
              <a:gd name="connsiteY2" fmla="*/ 929308 h 4851401"/>
              <a:gd name="connsiteX3" fmla="*/ 1858616 w 1858616"/>
              <a:gd name="connsiteY3" fmla="*/ 3922093 h 4851401"/>
              <a:gd name="connsiteX4" fmla="*/ 929308 w 1858616"/>
              <a:gd name="connsiteY4" fmla="*/ 4851401 h 4851401"/>
              <a:gd name="connsiteX5" fmla="*/ 929308 w 1858616"/>
              <a:gd name="connsiteY5" fmla="*/ 4851400 h 4851401"/>
              <a:gd name="connsiteX6" fmla="*/ 0 w 1858616"/>
              <a:gd name="connsiteY6" fmla="*/ 3922092 h 4851401"/>
              <a:gd name="connsiteX7" fmla="*/ 1 w 1858616"/>
              <a:gd name="connsiteY7" fmla="*/ 929308 h 4851401"/>
              <a:gd name="connsiteX8" fmla="*/ 834292 w 1858616"/>
              <a:gd name="connsiteY8" fmla="*/ 4798 h 4851401"/>
              <a:gd name="connsiteX9" fmla="*/ 929308 w 1858616"/>
              <a:gd name="connsiteY9" fmla="*/ 0 h 4851401"/>
              <a:gd name="connsiteX10" fmla="*/ 929309 w 1858616"/>
              <a:gd name="connsiteY10" fmla="*/ 0 h 4851401"/>
              <a:gd name="connsiteX11" fmla="*/ 929308 w 1858616"/>
              <a:gd name="connsiteY11" fmla="*/ 0 h 48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616" h="4851401">
                <a:moveTo>
                  <a:pt x="929308" y="0"/>
                </a:moveTo>
                <a:lnTo>
                  <a:pt x="1024324" y="4798"/>
                </a:lnTo>
                <a:cubicBezTo>
                  <a:pt x="1492934" y="52387"/>
                  <a:pt x="1858616" y="448142"/>
                  <a:pt x="1858616" y="929308"/>
                </a:cubicBezTo>
                <a:lnTo>
                  <a:pt x="1858616" y="3922093"/>
                </a:lnTo>
                <a:cubicBezTo>
                  <a:pt x="1858616" y="4435336"/>
                  <a:pt x="1442551" y="4851401"/>
                  <a:pt x="929308" y="4851401"/>
                </a:cubicBezTo>
                <a:lnTo>
                  <a:pt x="929308" y="4851400"/>
                </a:lnTo>
                <a:cubicBezTo>
                  <a:pt x="416065" y="4851400"/>
                  <a:pt x="0" y="4435335"/>
                  <a:pt x="0" y="3922092"/>
                </a:cubicBezTo>
                <a:lnTo>
                  <a:pt x="1" y="929308"/>
                </a:lnTo>
                <a:cubicBezTo>
                  <a:pt x="1" y="448142"/>
                  <a:pt x="365683" y="52387"/>
                  <a:pt x="834292" y="4798"/>
                </a:cubicBezTo>
                <a:close/>
                <a:moveTo>
                  <a:pt x="929308" y="0"/>
                </a:moveTo>
                <a:lnTo>
                  <a:pt x="929309" y="0"/>
                </a:lnTo>
                <a:lnTo>
                  <a:pt x="929308" y="0"/>
                </a:lnTo>
                <a:close/>
              </a:path>
            </a:pathLst>
          </a:custGeom>
          <a:effectLst/>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6" name="Picture Placeholder 5"/>
          <p:cNvSpPr>
            <a:spLocks noGrp="1"/>
          </p:cNvSpPr>
          <p:nvPr>
            <p:ph type="pic" sz="quarter" idx="10"/>
          </p:nvPr>
        </p:nvSpPr>
        <p:spPr>
          <a:xfrm>
            <a:off x="5174977" y="-2425700"/>
            <a:ext cx="1858616" cy="4851401"/>
          </a:xfrm>
          <a:custGeom>
            <a:avLst/>
            <a:gdLst>
              <a:gd name="connsiteX0" fmla="*/ 929308 w 1858616"/>
              <a:gd name="connsiteY0" fmla="*/ 0 h 4851401"/>
              <a:gd name="connsiteX1" fmla="*/ 1024324 w 1858616"/>
              <a:gd name="connsiteY1" fmla="*/ 4798 h 4851401"/>
              <a:gd name="connsiteX2" fmla="*/ 1858616 w 1858616"/>
              <a:gd name="connsiteY2" fmla="*/ 929308 h 4851401"/>
              <a:gd name="connsiteX3" fmla="*/ 1858616 w 1858616"/>
              <a:gd name="connsiteY3" fmla="*/ 3922093 h 4851401"/>
              <a:gd name="connsiteX4" fmla="*/ 929308 w 1858616"/>
              <a:gd name="connsiteY4" fmla="*/ 4851401 h 4851401"/>
              <a:gd name="connsiteX5" fmla="*/ 929308 w 1858616"/>
              <a:gd name="connsiteY5" fmla="*/ 4851400 h 4851401"/>
              <a:gd name="connsiteX6" fmla="*/ 0 w 1858616"/>
              <a:gd name="connsiteY6" fmla="*/ 3922092 h 4851401"/>
              <a:gd name="connsiteX7" fmla="*/ 1 w 1858616"/>
              <a:gd name="connsiteY7" fmla="*/ 929308 h 4851401"/>
              <a:gd name="connsiteX8" fmla="*/ 834292 w 1858616"/>
              <a:gd name="connsiteY8" fmla="*/ 4798 h 4851401"/>
              <a:gd name="connsiteX9" fmla="*/ 929308 w 1858616"/>
              <a:gd name="connsiteY9" fmla="*/ 0 h 4851401"/>
              <a:gd name="connsiteX10" fmla="*/ 929309 w 1858616"/>
              <a:gd name="connsiteY10" fmla="*/ 0 h 4851401"/>
              <a:gd name="connsiteX11" fmla="*/ 929308 w 1858616"/>
              <a:gd name="connsiteY11" fmla="*/ 0 h 48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616" h="4851401">
                <a:moveTo>
                  <a:pt x="929308" y="0"/>
                </a:moveTo>
                <a:lnTo>
                  <a:pt x="1024324" y="4798"/>
                </a:lnTo>
                <a:cubicBezTo>
                  <a:pt x="1492934" y="52387"/>
                  <a:pt x="1858616" y="448142"/>
                  <a:pt x="1858616" y="929308"/>
                </a:cubicBezTo>
                <a:lnTo>
                  <a:pt x="1858616" y="3922093"/>
                </a:lnTo>
                <a:cubicBezTo>
                  <a:pt x="1858616" y="4435336"/>
                  <a:pt x="1442551" y="4851401"/>
                  <a:pt x="929308" y="4851401"/>
                </a:cubicBezTo>
                <a:lnTo>
                  <a:pt x="929308" y="4851400"/>
                </a:lnTo>
                <a:cubicBezTo>
                  <a:pt x="416065" y="4851400"/>
                  <a:pt x="0" y="4435335"/>
                  <a:pt x="0" y="3922092"/>
                </a:cubicBezTo>
                <a:lnTo>
                  <a:pt x="1" y="929308"/>
                </a:lnTo>
                <a:cubicBezTo>
                  <a:pt x="1" y="448142"/>
                  <a:pt x="365683" y="52387"/>
                  <a:pt x="834292" y="4798"/>
                </a:cubicBezTo>
                <a:close/>
                <a:moveTo>
                  <a:pt x="929308" y="0"/>
                </a:moveTo>
                <a:lnTo>
                  <a:pt x="929309" y="0"/>
                </a:lnTo>
                <a:lnTo>
                  <a:pt x="929308" y="0"/>
                </a:lnTo>
                <a:close/>
              </a:path>
            </a:pathLst>
          </a:custGeom>
          <a:effectLst/>
        </p:spPr>
        <p:txBody>
          <a:bodyPr wrap="square">
            <a:noAutofit/>
          </a:bodyPr>
          <a:lstStyle>
            <a:lvl1pPr marL="0" indent="0" algn="ctr">
              <a:buNone/>
              <a:defRPr>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1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nodePh="1">
                                  <p:stCondLst>
                                    <p:cond delay="175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5_Title Slide">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8128000" y="2381251"/>
            <a:ext cx="4064000" cy="2895600"/>
          </a:xfrm>
          <a:custGeom>
            <a:avLst/>
            <a:gdLst>
              <a:gd name="connsiteX0" fmla="*/ 20617 w 4064000"/>
              <a:gd name="connsiteY0" fmla="*/ 0 h 2895600"/>
              <a:gd name="connsiteX1" fmla="*/ 4043383 w 4064000"/>
              <a:gd name="connsiteY1" fmla="*/ 0 h 2895600"/>
              <a:gd name="connsiteX2" fmla="*/ 4064000 w 4064000"/>
              <a:gd name="connsiteY2" fmla="*/ 20617 h 2895600"/>
              <a:gd name="connsiteX3" fmla="*/ 4064000 w 4064000"/>
              <a:gd name="connsiteY3" fmla="*/ 2874983 h 2895600"/>
              <a:gd name="connsiteX4" fmla="*/ 4043383 w 4064000"/>
              <a:gd name="connsiteY4" fmla="*/ 2895600 h 2895600"/>
              <a:gd name="connsiteX5" fmla="*/ 20617 w 4064000"/>
              <a:gd name="connsiteY5" fmla="*/ 2895600 h 2895600"/>
              <a:gd name="connsiteX6" fmla="*/ 0 w 4064000"/>
              <a:gd name="connsiteY6" fmla="*/ 2874983 h 2895600"/>
              <a:gd name="connsiteX7" fmla="*/ 0 w 4064000"/>
              <a:gd name="connsiteY7" fmla="*/ 20617 h 2895600"/>
              <a:gd name="connsiteX8" fmla="*/ 20617 w 406400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4000" h="2895600">
                <a:moveTo>
                  <a:pt x="20617" y="0"/>
                </a:moveTo>
                <a:lnTo>
                  <a:pt x="4043383" y="0"/>
                </a:lnTo>
                <a:cubicBezTo>
                  <a:pt x="4054769" y="0"/>
                  <a:pt x="4064000" y="9231"/>
                  <a:pt x="4064000" y="20617"/>
                </a:cubicBezTo>
                <a:lnTo>
                  <a:pt x="4064000" y="2874983"/>
                </a:lnTo>
                <a:cubicBezTo>
                  <a:pt x="4064000" y="2886369"/>
                  <a:pt x="4054769" y="2895600"/>
                  <a:pt x="4043383" y="2895600"/>
                </a:cubicBezTo>
                <a:lnTo>
                  <a:pt x="20617" y="2895600"/>
                </a:lnTo>
                <a:cubicBezTo>
                  <a:pt x="9231" y="2895600"/>
                  <a:pt x="0" y="2886369"/>
                  <a:pt x="0" y="2874983"/>
                </a:cubicBezTo>
                <a:lnTo>
                  <a:pt x="0" y="20617"/>
                </a:lnTo>
                <a:cubicBezTo>
                  <a:pt x="0" y="9231"/>
                  <a:pt x="9231" y="0"/>
                  <a:pt x="20617"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6" name="Picture Placeholder 5"/>
          <p:cNvSpPr>
            <a:spLocks noGrp="1"/>
          </p:cNvSpPr>
          <p:nvPr>
            <p:ph type="pic" sz="quarter" idx="10"/>
          </p:nvPr>
        </p:nvSpPr>
        <p:spPr>
          <a:xfrm>
            <a:off x="0" y="2381251"/>
            <a:ext cx="4064000" cy="2895600"/>
          </a:xfrm>
          <a:custGeom>
            <a:avLst/>
            <a:gdLst>
              <a:gd name="connsiteX0" fmla="*/ 20617 w 4064000"/>
              <a:gd name="connsiteY0" fmla="*/ 0 h 2895600"/>
              <a:gd name="connsiteX1" fmla="*/ 4043383 w 4064000"/>
              <a:gd name="connsiteY1" fmla="*/ 0 h 2895600"/>
              <a:gd name="connsiteX2" fmla="*/ 4064000 w 4064000"/>
              <a:gd name="connsiteY2" fmla="*/ 20617 h 2895600"/>
              <a:gd name="connsiteX3" fmla="*/ 4064000 w 4064000"/>
              <a:gd name="connsiteY3" fmla="*/ 2874983 h 2895600"/>
              <a:gd name="connsiteX4" fmla="*/ 4043383 w 4064000"/>
              <a:gd name="connsiteY4" fmla="*/ 2895600 h 2895600"/>
              <a:gd name="connsiteX5" fmla="*/ 20617 w 4064000"/>
              <a:gd name="connsiteY5" fmla="*/ 2895600 h 2895600"/>
              <a:gd name="connsiteX6" fmla="*/ 0 w 4064000"/>
              <a:gd name="connsiteY6" fmla="*/ 2874983 h 2895600"/>
              <a:gd name="connsiteX7" fmla="*/ 0 w 4064000"/>
              <a:gd name="connsiteY7" fmla="*/ 20617 h 2895600"/>
              <a:gd name="connsiteX8" fmla="*/ 20617 w 406400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4000" h="2895600">
                <a:moveTo>
                  <a:pt x="20617" y="0"/>
                </a:moveTo>
                <a:lnTo>
                  <a:pt x="4043383" y="0"/>
                </a:lnTo>
                <a:cubicBezTo>
                  <a:pt x="4054769" y="0"/>
                  <a:pt x="4064000" y="9231"/>
                  <a:pt x="4064000" y="20617"/>
                </a:cubicBezTo>
                <a:lnTo>
                  <a:pt x="4064000" y="2874983"/>
                </a:lnTo>
                <a:cubicBezTo>
                  <a:pt x="4064000" y="2886369"/>
                  <a:pt x="4054769" y="2895600"/>
                  <a:pt x="4043383" y="2895600"/>
                </a:cubicBezTo>
                <a:lnTo>
                  <a:pt x="20617" y="2895600"/>
                </a:lnTo>
                <a:cubicBezTo>
                  <a:pt x="9231" y="2895600"/>
                  <a:pt x="0" y="2886369"/>
                  <a:pt x="0" y="2874983"/>
                </a:cubicBezTo>
                <a:lnTo>
                  <a:pt x="0" y="20617"/>
                </a:lnTo>
                <a:cubicBezTo>
                  <a:pt x="0" y="9231"/>
                  <a:pt x="9231" y="0"/>
                  <a:pt x="20617"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20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200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1+#ppt_w/2"/>
                                          </p:val>
                                        </p:tav>
                                        <p:tav tm="100000">
                                          <p:val>
                                            <p:strVal val="#ppt_x"/>
                                          </p:val>
                                        </p:tav>
                                      </p:tavLst>
                                    </p:anim>
                                    <p:anim calcmode="lin" valueType="num">
                                      <p:cBhvr additive="base">
                                        <p:cTn id="12"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6_Title Slide">
    <p:spTree>
      <p:nvGrpSpPr>
        <p:cNvPr id="1" name=""/>
        <p:cNvGrpSpPr/>
        <p:nvPr/>
      </p:nvGrpSpPr>
      <p:grpSpPr>
        <a:xfrm>
          <a:off x="0" y="0"/>
          <a:ext cx="0" cy="0"/>
          <a:chOff x="0" y="0"/>
          <a:chExt cx="0" cy="0"/>
        </a:xfrm>
      </p:grpSpPr>
      <p:sp>
        <p:nvSpPr>
          <p:cNvPr id="3" name="Right Triangle 2"/>
          <p:cNvSpPr/>
          <p:nvPr userDrawn="1"/>
        </p:nvSpPr>
        <p:spPr>
          <a:xfrm flipH="1">
            <a:off x="7739745" y="2405747"/>
            <a:ext cx="4452257" cy="4452257"/>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icture Placeholder 4"/>
          <p:cNvSpPr>
            <a:spLocks noGrp="1"/>
          </p:cNvSpPr>
          <p:nvPr>
            <p:ph type="pic" sz="quarter" idx="10"/>
          </p:nvPr>
        </p:nvSpPr>
        <p:spPr>
          <a:xfrm>
            <a:off x="8086179" y="1208315"/>
            <a:ext cx="3324816" cy="4441370"/>
          </a:xfrm>
          <a:custGeom>
            <a:avLst/>
            <a:gdLst>
              <a:gd name="connsiteX0" fmla="*/ 23673 w 3324816"/>
              <a:gd name="connsiteY0" fmla="*/ 0 h 4441370"/>
              <a:gd name="connsiteX1" fmla="*/ 3301143 w 3324816"/>
              <a:gd name="connsiteY1" fmla="*/ 0 h 4441370"/>
              <a:gd name="connsiteX2" fmla="*/ 3324816 w 3324816"/>
              <a:gd name="connsiteY2" fmla="*/ 23673 h 4441370"/>
              <a:gd name="connsiteX3" fmla="*/ 3324816 w 3324816"/>
              <a:gd name="connsiteY3" fmla="*/ 4417697 h 4441370"/>
              <a:gd name="connsiteX4" fmla="*/ 3301143 w 3324816"/>
              <a:gd name="connsiteY4" fmla="*/ 4441370 h 4441370"/>
              <a:gd name="connsiteX5" fmla="*/ 23673 w 3324816"/>
              <a:gd name="connsiteY5" fmla="*/ 4441370 h 4441370"/>
              <a:gd name="connsiteX6" fmla="*/ 0 w 3324816"/>
              <a:gd name="connsiteY6" fmla="*/ 4417697 h 4441370"/>
              <a:gd name="connsiteX7" fmla="*/ 0 w 3324816"/>
              <a:gd name="connsiteY7" fmla="*/ 23673 h 4441370"/>
              <a:gd name="connsiteX8" fmla="*/ 23673 w 3324816"/>
              <a:gd name="connsiteY8" fmla="*/ 0 h 444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4816" h="4441370">
                <a:moveTo>
                  <a:pt x="23673" y="0"/>
                </a:moveTo>
                <a:lnTo>
                  <a:pt x="3301143" y="0"/>
                </a:lnTo>
                <a:cubicBezTo>
                  <a:pt x="3314217" y="0"/>
                  <a:pt x="3324816" y="10599"/>
                  <a:pt x="3324816" y="23673"/>
                </a:cubicBezTo>
                <a:lnTo>
                  <a:pt x="3324816" y="4417697"/>
                </a:lnTo>
                <a:cubicBezTo>
                  <a:pt x="3324816" y="4430771"/>
                  <a:pt x="3314217" y="4441370"/>
                  <a:pt x="3301143" y="4441370"/>
                </a:cubicBezTo>
                <a:lnTo>
                  <a:pt x="23673" y="4441370"/>
                </a:lnTo>
                <a:cubicBezTo>
                  <a:pt x="10599" y="4441370"/>
                  <a:pt x="0" y="4430771"/>
                  <a:pt x="0" y="4417697"/>
                </a:cubicBezTo>
                <a:lnTo>
                  <a:pt x="0" y="23673"/>
                </a:lnTo>
                <a:cubicBezTo>
                  <a:pt x="0" y="10599"/>
                  <a:pt x="10599" y="0"/>
                  <a:pt x="23673" y="0"/>
                </a:cubicBezTo>
                <a:close/>
              </a:path>
            </a:pathLst>
          </a:custGeom>
          <a:effectLst>
            <a:outerShdw blurRad="1270000" sx="90000" sy="90000" algn="ctr" rotWithShape="0">
              <a:schemeClr val="tx1">
                <a:lumMod val="95000"/>
                <a:lumOff val="5000"/>
                <a:alpha val="40000"/>
              </a:schemeClr>
            </a:outerShdw>
          </a:effectLst>
        </p:spPr>
        <p:txBody>
          <a:bodyPr wrap="square">
            <a:noAutofit/>
          </a:bodyPr>
          <a:lstStyle>
            <a:lvl1pPr marL="0" indent="0" algn="ctr">
              <a:buNone/>
              <a:defRPr>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75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1+#ppt_w/2"/>
                                          </p:val>
                                        </p:tav>
                                        <p:tav tm="100000">
                                          <p:val>
                                            <p:strVal val="#ppt_x"/>
                                          </p:val>
                                        </p:tav>
                                      </p:tavLst>
                                    </p:anim>
                                    <p:anim calcmode="lin" valueType="num">
                                      <p:cBhvr additive="base">
                                        <p:cTn id="12"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7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4984750"/>
          </a:xfrm>
          <a:prstGeom prst="rect">
            <a:avLst/>
          </a:prstGeom>
        </p:spPr>
        <p:txBody>
          <a:bodyPr/>
          <a:lstStyle>
            <a:lvl1pPr marL="0" indent="0" algn="ctr">
              <a:buNone/>
              <a:defRPr>
                <a:solidFill>
                  <a:schemeClr val="tx1">
                    <a:lumMod val="50000"/>
                    <a:lumOff val="50000"/>
                  </a:schemeClr>
                </a:solidFill>
              </a:defRPr>
            </a:lvl1pPr>
          </a:lstStyle>
          <a:p>
            <a:endParaRPr lang="id-ID"/>
          </a:p>
        </p:txBody>
      </p:sp>
    </p:spTree>
  </p:cSld>
  <p:clrMapOvr>
    <a:masterClrMapping/>
  </p:clrMapOvr>
  <p:transition spd="slow" advTm="0">
    <p:push/>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8_Title Slide">
    <p:spTree>
      <p:nvGrpSpPr>
        <p:cNvPr id="1" name=""/>
        <p:cNvGrpSpPr/>
        <p:nvPr/>
      </p:nvGrpSpPr>
      <p:grpSpPr>
        <a:xfrm>
          <a:off x="0" y="0"/>
          <a:ext cx="0" cy="0"/>
          <a:chOff x="0" y="0"/>
          <a:chExt cx="0" cy="0"/>
        </a:xfrm>
      </p:grpSpPr>
      <p:sp>
        <p:nvSpPr>
          <p:cNvPr id="7" name="Picture Placeholder 5"/>
          <p:cNvSpPr>
            <a:spLocks noGrp="1"/>
          </p:cNvSpPr>
          <p:nvPr>
            <p:ph type="pic" sz="quarter" idx="11"/>
          </p:nvPr>
        </p:nvSpPr>
        <p:spPr>
          <a:xfrm>
            <a:off x="9193213" y="0"/>
            <a:ext cx="2998787" cy="6858000"/>
          </a:xfrm>
          <a:prstGeom prst="rect">
            <a:avLst/>
          </a:prstGeom>
        </p:spPr>
        <p:txBody>
          <a:bodyPr/>
          <a:lstStyle>
            <a:lvl1pPr marL="0" indent="0" algn="ctr">
              <a:buNone/>
              <a:defRPr>
                <a:solidFill>
                  <a:schemeClr val="tx1">
                    <a:lumMod val="65000"/>
                    <a:lumOff val="35000"/>
                  </a:schemeClr>
                </a:solidFill>
              </a:defRPr>
            </a:lvl1pPr>
          </a:lstStyle>
          <a:p>
            <a:endParaRPr lang="id-ID"/>
          </a:p>
        </p:txBody>
      </p:sp>
      <p:sp>
        <p:nvSpPr>
          <p:cNvPr id="6" name="Picture Placeholder 5"/>
          <p:cNvSpPr>
            <a:spLocks noGrp="1"/>
          </p:cNvSpPr>
          <p:nvPr>
            <p:ph type="pic" sz="quarter" idx="10"/>
          </p:nvPr>
        </p:nvSpPr>
        <p:spPr>
          <a:xfrm>
            <a:off x="6192838" y="0"/>
            <a:ext cx="2998787" cy="6858000"/>
          </a:xfrm>
          <a:prstGeom prst="rect">
            <a:avLst/>
          </a:prstGeom>
          <a:effectLst>
            <a:outerShdw blurRad="1270000" algn="ctr" rotWithShape="0">
              <a:schemeClr val="tx1">
                <a:lumMod val="95000"/>
                <a:lumOff val="5000"/>
                <a:alpha val="40000"/>
              </a:schemeClr>
            </a:outerShdw>
          </a:effectLst>
        </p:spPr>
        <p:txBody>
          <a:bodyPr/>
          <a:lstStyle>
            <a:lvl1pPr marL="0" indent="0" algn="ctr">
              <a:buNone/>
              <a:defRPr>
                <a:solidFill>
                  <a:schemeClr val="tx1">
                    <a:lumMod val="65000"/>
                    <a:lumOff val="35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1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175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376167" y="-2567783"/>
            <a:ext cx="8097839" cy="8097838"/>
          </a:xfrm>
          <a:custGeom>
            <a:avLst/>
            <a:gdLst>
              <a:gd name="connsiteX0" fmla="*/ 5550972 w 8097839"/>
              <a:gd name="connsiteY0" fmla="*/ 0 h 8097838"/>
              <a:gd name="connsiteX1" fmla="*/ 7351879 w 8097839"/>
              <a:gd name="connsiteY1" fmla="*/ 745960 h 8097838"/>
              <a:gd name="connsiteX2" fmla="*/ 7351879 w 8097839"/>
              <a:gd name="connsiteY2" fmla="*/ 4347775 h 8097838"/>
              <a:gd name="connsiteX3" fmla="*/ 4347776 w 8097839"/>
              <a:gd name="connsiteY3" fmla="*/ 7351879 h 8097838"/>
              <a:gd name="connsiteX4" fmla="*/ 745961 w 8097839"/>
              <a:gd name="connsiteY4" fmla="*/ 7351879 h 8097838"/>
              <a:gd name="connsiteX5" fmla="*/ 745961 w 8097839"/>
              <a:gd name="connsiteY5" fmla="*/ 3750063 h 8097838"/>
              <a:gd name="connsiteX6" fmla="*/ 3750064 w 8097839"/>
              <a:gd name="connsiteY6" fmla="*/ 745960 h 8097838"/>
              <a:gd name="connsiteX7" fmla="*/ 5550972 w 8097839"/>
              <a:gd name="connsiteY7" fmla="*/ 0 h 8097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7839" h="8097838">
                <a:moveTo>
                  <a:pt x="5550972" y="0"/>
                </a:moveTo>
                <a:cubicBezTo>
                  <a:pt x="6202772" y="0"/>
                  <a:pt x="6854572" y="248653"/>
                  <a:pt x="7351879" y="745960"/>
                </a:cubicBezTo>
                <a:cubicBezTo>
                  <a:pt x="8346493" y="1740573"/>
                  <a:pt x="8346493" y="3353161"/>
                  <a:pt x="7351879" y="4347775"/>
                </a:cubicBezTo>
                <a:lnTo>
                  <a:pt x="4347776" y="7351879"/>
                </a:lnTo>
                <a:cubicBezTo>
                  <a:pt x="3353162" y="8346492"/>
                  <a:pt x="1740574" y="8346492"/>
                  <a:pt x="745961" y="7351879"/>
                </a:cubicBezTo>
                <a:cubicBezTo>
                  <a:pt x="-248653" y="6357265"/>
                  <a:pt x="-248653" y="4744677"/>
                  <a:pt x="745961" y="3750063"/>
                </a:cubicBezTo>
                <a:lnTo>
                  <a:pt x="3750064" y="745960"/>
                </a:lnTo>
                <a:cubicBezTo>
                  <a:pt x="4247371" y="248653"/>
                  <a:pt x="4899172" y="0"/>
                  <a:pt x="5550972"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nodePh="1">
                                  <p:stCondLst>
                                    <p:cond delay="75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 y="0"/>
            <a:ext cx="4016375" cy="6858000"/>
          </a:xfrm>
          <a:prstGeom prst="rect">
            <a:avLst/>
          </a:prstGeom>
        </p:spPr>
        <p:txBody>
          <a:bodyPr/>
          <a:lstStyle>
            <a:lvl1pPr marL="0" indent="0" algn="ctr">
              <a:buNone/>
              <a:defRPr>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0_Title Slide">
    <p:spTree>
      <p:nvGrpSpPr>
        <p:cNvPr id="1" name=""/>
        <p:cNvGrpSpPr/>
        <p:nvPr/>
      </p:nvGrpSpPr>
      <p:grpSpPr>
        <a:xfrm>
          <a:off x="0" y="0"/>
          <a:ext cx="0" cy="0"/>
          <a:chOff x="0" y="0"/>
          <a:chExt cx="0" cy="0"/>
        </a:xfrm>
      </p:grpSpPr>
    </p:spTree>
  </p:cSld>
  <p:clrMapOvr>
    <a:masterClrMapping/>
  </p:clrMapOvr>
  <p:transition spd="slow" advTm="0">
    <p:push/>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1_Title Slide">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739900" y="1092200"/>
            <a:ext cx="6248400" cy="4699000"/>
          </a:xfrm>
          <a:prstGeom prst="rect">
            <a:avLst/>
          </a:prstGeom>
          <a:effectLst>
            <a:innerShdw blurRad="114300">
              <a:prstClr val="black"/>
            </a:innerShdw>
          </a:effectLst>
        </p:spPr>
        <p:txBody>
          <a:bodyPr/>
          <a:lstStyle>
            <a:lvl1pPr marL="0" indent="0" algn="ctr">
              <a:buNone/>
              <a:defRPr>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2_Title Slide">
    <p:spTree>
      <p:nvGrpSpPr>
        <p:cNvPr id="1" name=""/>
        <p:cNvGrpSpPr/>
        <p:nvPr/>
      </p:nvGrpSpPr>
      <p:grpSpPr>
        <a:xfrm>
          <a:off x="0" y="0"/>
          <a:ext cx="0" cy="0"/>
          <a:chOff x="0" y="0"/>
          <a:chExt cx="0" cy="0"/>
        </a:xfrm>
      </p:grpSpPr>
    </p:spTree>
  </p:cSld>
  <p:clrMapOvr>
    <a:masterClrMapping/>
  </p:clrMapOvr>
  <p:transition spd="slow" advTm="0">
    <p:push/>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3_Title Slid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421629" y="3"/>
            <a:ext cx="8770375" cy="6858001"/>
          </a:xfrm>
          <a:custGeom>
            <a:avLst/>
            <a:gdLst>
              <a:gd name="connsiteX0" fmla="*/ 6858001 w 8770375"/>
              <a:gd name="connsiteY0" fmla="*/ 0 h 6858001"/>
              <a:gd name="connsiteX1" fmla="*/ 8770375 w 8770375"/>
              <a:gd name="connsiteY1" fmla="*/ 0 h 6858001"/>
              <a:gd name="connsiteX2" fmla="*/ 8770375 w 8770375"/>
              <a:gd name="connsiteY2" fmla="*/ 6858001 h 6858001"/>
              <a:gd name="connsiteX3" fmla="*/ 0 w 8770375"/>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8770375" h="6858001">
                <a:moveTo>
                  <a:pt x="6858001" y="0"/>
                </a:moveTo>
                <a:lnTo>
                  <a:pt x="8770375" y="0"/>
                </a:lnTo>
                <a:lnTo>
                  <a:pt x="8770375" y="6858001"/>
                </a:lnTo>
                <a:lnTo>
                  <a:pt x="0" y="6858001"/>
                </a:ln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75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4_Title Slide">
    <p:spTree>
      <p:nvGrpSpPr>
        <p:cNvPr id="1" name=""/>
        <p:cNvGrpSpPr/>
        <p:nvPr/>
      </p:nvGrpSpPr>
      <p:grpSpPr>
        <a:xfrm>
          <a:off x="0" y="0"/>
          <a:ext cx="0" cy="0"/>
          <a:chOff x="0" y="0"/>
          <a:chExt cx="0" cy="0"/>
        </a:xfrm>
      </p:grpSpPr>
      <p:sp>
        <p:nvSpPr>
          <p:cNvPr id="2" name="Rectangle 1"/>
          <p:cNvSpPr/>
          <p:nvPr userDrawn="1"/>
        </p:nvSpPr>
        <p:spPr>
          <a:xfrm>
            <a:off x="209865" y="2188565"/>
            <a:ext cx="779489" cy="2698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ransition spd="slow" advTm="0">
    <p:push/>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5_Title Slide">
    <p:spTree>
      <p:nvGrpSpPr>
        <p:cNvPr id="1" name=""/>
        <p:cNvGrpSpPr/>
        <p:nvPr/>
      </p:nvGrpSpPr>
      <p:grpSpPr>
        <a:xfrm>
          <a:off x="0" y="0"/>
          <a:ext cx="0" cy="0"/>
          <a:chOff x="0" y="0"/>
          <a:chExt cx="0" cy="0"/>
        </a:xfrm>
      </p:grpSpPr>
    </p:spTree>
  </p:cSld>
  <p:clrMapOvr>
    <a:masterClrMapping/>
  </p:clrMapOvr>
  <p:transition spd="slow" advTm="0">
    <p:push/>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6_Title Slide">
    <p:spTree>
      <p:nvGrpSpPr>
        <p:cNvPr id="1" name=""/>
        <p:cNvGrpSpPr/>
        <p:nvPr/>
      </p:nvGrpSpPr>
      <p:grpSpPr>
        <a:xfrm>
          <a:off x="0" y="0"/>
          <a:ext cx="0" cy="0"/>
          <a:chOff x="0" y="0"/>
          <a:chExt cx="0" cy="0"/>
        </a:xfrm>
      </p:grpSpPr>
    </p:spTree>
  </p:cSld>
  <p:clrMapOvr>
    <a:masterClrMapping/>
  </p:clrMapOvr>
  <p:transition spd="slow" advTm="0">
    <p:push/>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7_Title Slide">
    <p:spTree>
      <p:nvGrpSpPr>
        <p:cNvPr id="1" name=""/>
        <p:cNvGrpSpPr/>
        <p:nvPr/>
      </p:nvGrpSpPr>
      <p:grpSpPr>
        <a:xfrm>
          <a:off x="0" y="0"/>
          <a:ext cx="0" cy="0"/>
          <a:chOff x="0" y="0"/>
          <a:chExt cx="0" cy="0"/>
        </a:xfrm>
      </p:grpSpPr>
    </p:spTree>
  </p:cSld>
  <p:clrMapOvr>
    <a:masterClrMapping/>
  </p:clrMapOvr>
  <p:transition spd="slow" advTm="0">
    <p:push/>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8_Title Slide">
    <p:spTree>
      <p:nvGrpSpPr>
        <p:cNvPr id="1" name=""/>
        <p:cNvGrpSpPr/>
        <p:nvPr/>
      </p:nvGrpSpPr>
      <p:grpSpPr>
        <a:xfrm>
          <a:off x="0" y="0"/>
          <a:ext cx="0" cy="0"/>
          <a:chOff x="0" y="0"/>
          <a:chExt cx="0" cy="0"/>
        </a:xfrm>
      </p:grpSpPr>
    </p:spTree>
  </p:cSld>
  <p:clrMapOvr>
    <a:masterClrMapping/>
  </p:clrMapOvr>
  <p:transition spd="slow" advTm="0">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2194748" y="0"/>
            <a:ext cx="2665413" cy="3429000"/>
          </a:xfrm>
          <a:prstGeom prst="rect">
            <a:avLst/>
          </a:prstGeom>
        </p:spPr>
        <p:txBody>
          <a:bodyPr/>
          <a:lstStyle>
            <a:lvl1pPr marL="0" indent="0" algn="ctr">
              <a:buNone/>
              <a:defRPr>
                <a:solidFill>
                  <a:schemeClr val="tx1">
                    <a:lumMod val="50000"/>
                    <a:lumOff val="50000"/>
                  </a:schemeClr>
                </a:solidFill>
              </a:defRPr>
            </a:lvl1pPr>
          </a:lstStyle>
          <a:p>
            <a:endParaRPr lang="id-ID"/>
          </a:p>
        </p:txBody>
      </p:sp>
      <p:sp>
        <p:nvSpPr>
          <p:cNvPr id="6" name="Picture Placeholder 4"/>
          <p:cNvSpPr>
            <a:spLocks noGrp="1"/>
          </p:cNvSpPr>
          <p:nvPr>
            <p:ph type="pic" sz="quarter" idx="11"/>
          </p:nvPr>
        </p:nvSpPr>
        <p:spPr>
          <a:xfrm>
            <a:off x="4859448" y="3429000"/>
            <a:ext cx="2665413" cy="3429000"/>
          </a:xfrm>
          <a:prstGeom prst="rect">
            <a:avLst/>
          </a:prstGeom>
        </p:spPr>
        <p:txBody>
          <a:bodyPr/>
          <a:lstStyle>
            <a:lvl1pPr marL="0" indent="0" algn="ctr">
              <a:buNone/>
              <a:defRPr>
                <a:solidFill>
                  <a:schemeClr val="tx1">
                    <a:lumMod val="50000"/>
                    <a:lumOff val="50000"/>
                  </a:schemeClr>
                </a:solidFill>
              </a:defRPr>
            </a:lvl1pPr>
          </a:lstStyle>
          <a:p>
            <a:endParaRPr lang="id-ID"/>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25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9_Title Slide">
    <p:spTree>
      <p:nvGrpSpPr>
        <p:cNvPr id="1" name=""/>
        <p:cNvGrpSpPr/>
        <p:nvPr/>
      </p:nvGrpSpPr>
      <p:grpSpPr>
        <a:xfrm>
          <a:off x="0" y="0"/>
          <a:ext cx="0" cy="0"/>
          <a:chOff x="0" y="0"/>
          <a:chExt cx="0" cy="0"/>
        </a:xfrm>
      </p:grpSpPr>
    </p:spTree>
  </p:cSld>
  <p:clrMapOvr>
    <a:masterClrMapping/>
  </p:clrMapOvr>
  <p:transition spd="slow" advTm="0">
    <p:push/>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0_Title Slide">
    <p:spTree>
      <p:nvGrpSpPr>
        <p:cNvPr id="1" name=""/>
        <p:cNvGrpSpPr/>
        <p:nvPr/>
      </p:nvGrpSpPr>
      <p:grpSpPr>
        <a:xfrm>
          <a:off x="0" y="0"/>
          <a:ext cx="0" cy="0"/>
          <a:chOff x="0" y="0"/>
          <a:chExt cx="0" cy="0"/>
        </a:xfrm>
      </p:grpSpPr>
    </p:spTree>
  </p:cSld>
  <p:clrMapOvr>
    <a:masterClrMapping/>
  </p:clrMapOvr>
  <p:transition spd="slow" advTm="0">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3" name="Picture Placeholder 18"/>
          <p:cNvSpPr>
            <a:spLocks noGrp="1"/>
          </p:cNvSpPr>
          <p:nvPr>
            <p:ph type="pic" sz="quarter" idx="19" hasCustomPrompt="1"/>
          </p:nvPr>
        </p:nvSpPr>
        <p:spPr>
          <a:xfrm>
            <a:off x="1205696" y="3745238"/>
            <a:ext cx="9856808" cy="5588241"/>
          </a:xfrm>
          <a:custGeom>
            <a:avLst/>
            <a:gdLst>
              <a:gd name="connsiteX0" fmla="*/ 0 w 1866900"/>
              <a:gd name="connsiteY0" fmla="*/ 0 h 3308555"/>
              <a:gd name="connsiteX1" fmla="*/ 1866900 w 1866900"/>
              <a:gd name="connsiteY1" fmla="*/ 0 h 3308555"/>
              <a:gd name="connsiteX2" fmla="*/ 1866900 w 1866900"/>
              <a:gd name="connsiteY2" fmla="*/ 3308555 h 3308555"/>
              <a:gd name="connsiteX3" fmla="*/ 0 w 1866900"/>
              <a:gd name="connsiteY3" fmla="*/ 3308555 h 3308555"/>
            </a:gdLst>
            <a:ahLst/>
            <a:cxnLst>
              <a:cxn ang="0">
                <a:pos x="connsiteX0" y="connsiteY0"/>
              </a:cxn>
              <a:cxn ang="0">
                <a:pos x="connsiteX1" y="connsiteY1"/>
              </a:cxn>
              <a:cxn ang="0">
                <a:pos x="connsiteX2" y="connsiteY2"/>
              </a:cxn>
              <a:cxn ang="0">
                <a:pos x="connsiteX3" y="connsiteY3"/>
              </a:cxn>
            </a:cxnLst>
            <a:rect l="l" t="t" r="r" b="b"/>
            <a:pathLst>
              <a:path w="1866900" h="3308555">
                <a:moveTo>
                  <a:pt x="0" y="0"/>
                </a:moveTo>
                <a:lnTo>
                  <a:pt x="1866900" y="0"/>
                </a:lnTo>
                <a:lnTo>
                  <a:pt x="1866900" y="3308555"/>
                </a:lnTo>
                <a:lnTo>
                  <a:pt x="0" y="3308555"/>
                </a:lnTo>
                <a:close/>
              </a:path>
            </a:pathLst>
          </a:custGeom>
          <a:effectLst>
            <a:outerShdw blurRad="495300" dist="38100" dir="5400000" algn="t" rotWithShape="0">
              <a:schemeClr val="tx1">
                <a:lumMod val="95000"/>
                <a:lumOff val="5000"/>
                <a:alpha val="37000"/>
              </a:schemeClr>
            </a:outerShdw>
          </a:effectLst>
        </p:spPr>
        <p:txBody>
          <a:bodyPr wrap="square">
            <a:noAutofit/>
          </a:bodyPr>
          <a:lstStyle>
            <a:lvl1pPr marL="0" indent="0">
              <a:buFontTx/>
              <a:buNone/>
              <a:defRPr sz="1600">
                <a:solidFill>
                  <a:schemeClr val="bg1">
                    <a:lumMod val="85000"/>
                  </a:schemeClr>
                </a:solidFill>
              </a:defRPr>
            </a:lvl1pPr>
          </a:lstStyle>
          <a:p>
            <a:r>
              <a:rPr lang="en-IN" dirty="0"/>
              <a:t>Drag your image here/click on picture icon</a:t>
            </a:r>
            <a:endParaRPr lang="en-IN" dirty="0"/>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13" name="Picture Placeholder 12"/>
          <p:cNvSpPr>
            <a:spLocks noGrp="1"/>
          </p:cNvSpPr>
          <p:nvPr>
            <p:ph type="pic" sz="quarter" idx="13"/>
          </p:nvPr>
        </p:nvSpPr>
        <p:spPr>
          <a:xfrm>
            <a:off x="6918051" y="-1907242"/>
            <a:ext cx="6386668" cy="6386667"/>
          </a:xfrm>
          <a:custGeom>
            <a:avLst/>
            <a:gdLst>
              <a:gd name="connsiteX0" fmla="*/ 5152954 w 6386668"/>
              <a:gd name="connsiteY0" fmla="*/ 0 h 6386667"/>
              <a:gd name="connsiteX1" fmla="*/ 6025322 w 6386668"/>
              <a:gd name="connsiteY1" fmla="*/ 361346 h 6386667"/>
              <a:gd name="connsiteX2" fmla="*/ 6025322 w 6386668"/>
              <a:gd name="connsiteY2" fmla="*/ 2106081 h 6386667"/>
              <a:gd name="connsiteX3" fmla="*/ 2106081 w 6386668"/>
              <a:gd name="connsiteY3" fmla="*/ 6025321 h 6386667"/>
              <a:gd name="connsiteX4" fmla="*/ 361347 w 6386668"/>
              <a:gd name="connsiteY4" fmla="*/ 6025321 h 6386667"/>
              <a:gd name="connsiteX5" fmla="*/ 361347 w 6386668"/>
              <a:gd name="connsiteY5" fmla="*/ 4280586 h 6386667"/>
              <a:gd name="connsiteX6" fmla="*/ 4280587 w 6386668"/>
              <a:gd name="connsiteY6" fmla="*/ 361346 h 6386667"/>
              <a:gd name="connsiteX7" fmla="*/ 5152954 w 6386668"/>
              <a:gd name="connsiteY7" fmla="*/ 0 h 638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6668" h="6386667">
                <a:moveTo>
                  <a:pt x="5152954" y="0"/>
                </a:moveTo>
                <a:cubicBezTo>
                  <a:pt x="5468688" y="0"/>
                  <a:pt x="5784423" y="120449"/>
                  <a:pt x="6025322" y="361346"/>
                </a:cubicBezTo>
                <a:cubicBezTo>
                  <a:pt x="6507117" y="843141"/>
                  <a:pt x="6507117" y="1624286"/>
                  <a:pt x="6025322" y="2106081"/>
                </a:cubicBezTo>
                <a:lnTo>
                  <a:pt x="2106081" y="6025321"/>
                </a:lnTo>
                <a:cubicBezTo>
                  <a:pt x="1624287" y="6507116"/>
                  <a:pt x="843142" y="6507116"/>
                  <a:pt x="361347" y="6025321"/>
                </a:cubicBezTo>
                <a:cubicBezTo>
                  <a:pt x="-120448" y="5543526"/>
                  <a:pt x="-120448" y="4762381"/>
                  <a:pt x="361347" y="4280586"/>
                </a:cubicBezTo>
                <a:lnTo>
                  <a:pt x="4280587" y="361346"/>
                </a:lnTo>
                <a:cubicBezTo>
                  <a:pt x="4521485" y="120448"/>
                  <a:pt x="4837218" y="0"/>
                  <a:pt x="5152954"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12" name="Picture Placeholder 11"/>
          <p:cNvSpPr>
            <a:spLocks noGrp="1"/>
          </p:cNvSpPr>
          <p:nvPr>
            <p:ph type="pic" sz="quarter" idx="12"/>
          </p:nvPr>
        </p:nvSpPr>
        <p:spPr>
          <a:xfrm>
            <a:off x="6344367" y="2378579"/>
            <a:ext cx="6386668" cy="6386667"/>
          </a:xfrm>
          <a:custGeom>
            <a:avLst/>
            <a:gdLst>
              <a:gd name="connsiteX0" fmla="*/ 5152954 w 6386668"/>
              <a:gd name="connsiteY0" fmla="*/ 0 h 6386667"/>
              <a:gd name="connsiteX1" fmla="*/ 6025322 w 6386668"/>
              <a:gd name="connsiteY1" fmla="*/ 361346 h 6386667"/>
              <a:gd name="connsiteX2" fmla="*/ 6025322 w 6386668"/>
              <a:gd name="connsiteY2" fmla="*/ 2106081 h 6386667"/>
              <a:gd name="connsiteX3" fmla="*/ 2106081 w 6386668"/>
              <a:gd name="connsiteY3" fmla="*/ 6025321 h 6386667"/>
              <a:gd name="connsiteX4" fmla="*/ 361347 w 6386668"/>
              <a:gd name="connsiteY4" fmla="*/ 6025321 h 6386667"/>
              <a:gd name="connsiteX5" fmla="*/ 361347 w 6386668"/>
              <a:gd name="connsiteY5" fmla="*/ 4280586 h 6386667"/>
              <a:gd name="connsiteX6" fmla="*/ 4280587 w 6386668"/>
              <a:gd name="connsiteY6" fmla="*/ 361346 h 6386667"/>
              <a:gd name="connsiteX7" fmla="*/ 5152954 w 6386668"/>
              <a:gd name="connsiteY7" fmla="*/ 0 h 638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6668" h="6386667">
                <a:moveTo>
                  <a:pt x="5152954" y="0"/>
                </a:moveTo>
                <a:cubicBezTo>
                  <a:pt x="5468688" y="0"/>
                  <a:pt x="5784423" y="120449"/>
                  <a:pt x="6025322" y="361346"/>
                </a:cubicBezTo>
                <a:cubicBezTo>
                  <a:pt x="6507117" y="843141"/>
                  <a:pt x="6507117" y="1624286"/>
                  <a:pt x="6025322" y="2106081"/>
                </a:cubicBezTo>
                <a:lnTo>
                  <a:pt x="2106081" y="6025321"/>
                </a:lnTo>
                <a:cubicBezTo>
                  <a:pt x="1624287" y="6507116"/>
                  <a:pt x="843142" y="6507116"/>
                  <a:pt x="361347" y="6025321"/>
                </a:cubicBezTo>
                <a:cubicBezTo>
                  <a:pt x="-120448" y="5543526"/>
                  <a:pt x="-120448" y="4762381"/>
                  <a:pt x="361347" y="4280586"/>
                </a:cubicBezTo>
                <a:lnTo>
                  <a:pt x="4280587" y="361346"/>
                </a:lnTo>
                <a:cubicBezTo>
                  <a:pt x="4521485" y="120448"/>
                  <a:pt x="4837218" y="0"/>
                  <a:pt x="5152954"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8"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字魂59号-创粗黑" panose="00000500000000000000" pitchFamily="2" charset="-122"/>
              </a:defRPr>
            </a:lvl1pPr>
          </a:lstStyle>
          <a:p>
            <a:pPr lvl="0"/>
            <a:endParaRPr lang="id-ID" dirty="0"/>
          </a:p>
        </p:txBody>
      </p:sp>
      <p:sp>
        <p:nvSpPr>
          <p:cNvPr id="9" name="TextBox 8"/>
          <p:cNvSpPr txBox="1"/>
          <p:nvPr userDrawn="1"/>
        </p:nvSpPr>
        <p:spPr>
          <a:xfrm>
            <a:off x="1084269" y="623118"/>
            <a:ext cx="2225289" cy="307777"/>
          </a:xfrm>
          <a:prstGeom prst="rect">
            <a:avLst/>
          </a:prstGeom>
          <a:noFill/>
        </p:spPr>
        <p:txBody>
          <a:bodyPr wrap="none" rtlCol="0">
            <a:spAutoFit/>
          </a:bodyPr>
          <a:lstStyle/>
          <a:p>
            <a:pPr algn="l"/>
            <a:r>
              <a:rPr lang="en-US" sz="1400" dirty="0">
                <a:solidFill>
                  <a:schemeClr val="bg1">
                    <a:lumMod val="65000"/>
                  </a:schemeClr>
                </a:solidFill>
                <a:latin typeface="字魂59号-创粗黑" panose="00000500000000000000" pitchFamily="2" charset="-122"/>
              </a:rPr>
              <a:t>Creative title here</a:t>
            </a:r>
            <a:endParaRPr lang="id-ID" sz="1400" dirty="0">
              <a:solidFill>
                <a:schemeClr val="bg1">
                  <a:lumMod val="65000"/>
                </a:schemeClr>
              </a:solidFill>
              <a:latin typeface="字魂59号-创粗黑" panose="00000500000000000000" pitchFamily="2" charset="-122"/>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75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8">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175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1+#ppt_w/2"/>
                                          </p:val>
                                        </p:tav>
                                        <p:tav tm="100000">
                                          <p:val>
                                            <p:strVal val="#ppt_x"/>
                                          </p:val>
                                        </p:tav>
                                      </p:tavLst>
                                    </p:anim>
                                    <p:anim calcmode="lin" valueType="num">
                                      <p:cBhvr additive="base">
                                        <p:cTn id="16" dur="75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nodePh="1">
                                  <p:stCondLst>
                                    <p:cond delay="200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1+#ppt_w/2"/>
                                          </p:val>
                                        </p:tav>
                                        <p:tav tm="100000">
                                          <p:val>
                                            <p:strVal val="#ppt_x"/>
                                          </p:val>
                                        </p:tav>
                                      </p:tavLst>
                                    </p:anim>
                                    <p:anim calcmode="lin" valueType="num">
                                      <p:cBhvr additive="base">
                                        <p:cTn id="20"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8"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880196" y="0"/>
            <a:ext cx="13052533" cy="6858000"/>
          </a:xfrm>
          <a:custGeom>
            <a:avLst/>
            <a:gdLst>
              <a:gd name="connsiteX0" fmla="*/ 6901685 w 13052533"/>
              <a:gd name="connsiteY0" fmla="*/ 0 h 6858000"/>
              <a:gd name="connsiteX1" fmla="*/ 13052533 w 13052533"/>
              <a:gd name="connsiteY1" fmla="*/ 0 h 6858000"/>
              <a:gd name="connsiteX2" fmla="*/ 6150849 w 13052533"/>
              <a:gd name="connsiteY2" fmla="*/ 6858000 h 6858000"/>
              <a:gd name="connsiteX3" fmla="*/ 0 w 1305253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3052533" h="6858000">
                <a:moveTo>
                  <a:pt x="6901685" y="0"/>
                </a:moveTo>
                <a:lnTo>
                  <a:pt x="13052533" y="0"/>
                </a:lnTo>
                <a:lnTo>
                  <a:pt x="6150849" y="6858000"/>
                </a:lnTo>
                <a:lnTo>
                  <a:pt x="0" y="6858000"/>
                </a:ln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8"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tx1">
                    <a:lumMod val="75000"/>
                    <a:lumOff val="25000"/>
                  </a:schemeClr>
                </a:solidFill>
                <a:latin typeface="字魂59号-创粗黑" panose="00000500000000000000" pitchFamily="2" charset="-122"/>
              </a:defRPr>
            </a:lvl1pPr>
          </a:lstStyle>
          <a:p>
            <a:pPr lvl="0"/>
            <a:endParaRPr lang="id-ID" dirty="0"/>
          </a:p>
        </p:txBody>
      </p:sp>
      <p:sp>
        <p:nvSpPr>
          <p:cNvPr id="9" name="TextBox 8"/>
          <p:cNvSpPr txBox="1"/>
          <p:nvPr userDrawn="1"/>
        </p:nvSpPr>
        <p:spPr>
          <a:xfrm>
            <a:off x="1084269" y="623118"/>
            <a:ext cx="2225289" cy="307777"/>
          </a:xfrm>
          <a:prstGeom prst="rect">
            <a:avLst/>
          </a:prstGeom>
          <a:noFill/>
        </p:spPr>
        <p:txBody>
          <a:bodyPr wrap="none" rtlCol="0">
            <a:spAutoFit/>
          </a:bodyPr>
          <a:lstStyle/>
          <a:p>
            <a:pPr algn="l"/>
            <a:r>
              <a:rPr lang="en-US" sz="1400" dirty="0">
                <a:solidFill>
                  <a:schemeClr val="bg1">
                    <a:lumMod val="65000"/>
                  </a:schemeClr>
                </a:solidFill>
                <a:latin typeface="字魂59号-创粗黑" panose="00000500000000000000" pitchFamily="2" charset="-122"/>
              </a:rPr>
              <a:t>Creative title here</a:t>
            </a:r>
            <a:endParaRPr lang="id-ID" sz="1400" dirty="0">
              <a:solidFill>
                <a:schemeClr val="bg1">
                  <a:lumMod val="65000"/>
                </a:schemeClr>
              </a:solidFill>
              <a:latin typeface="字魂59号-创粗黑" panose="00000500000000000000" pitchFamily="2" charset="-122"/>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75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8">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100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2" Type="http://schemas.openxmlformats.org/officeDocument/2006/relationships/theme" Target="../theme/theme1.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Freeform: Shape 41"/>
          <p:cNvSpPr/>
          <p:nvPr userDrawn="1"/>
        </p:nvSpPr>
        <p:spPr>
          <a:xfrm rot="18900000" flipH="1">
            <a:off x="-679149" y="615061"/>
            <a:ext cx="1500567" cy="1299370"/>
          </a:xfrm>
          <a:custGeom>
            <a:avLst/>
            <a:gdLst>
              <a:gd name="connsiteX0" fmla="*/ 201196 w 1500566"/>
              <a:gd name="connsiteY0" fmla="*/ 0 h 1299370"/>
              <a:gd name="connsiteX1" fmla="*/ 154857 w 1500566"/>
              <a:gd name="connsiteY1" fmla="*/ 53500 h 1299370"/>
              <a:gd name="connsiteX2" fmla="*/ 15836 w 1500566"/>
              <a:gd name="connsiteY2" fmla="*/ 362787 h 1299370"/>
              <a:gd name="connsiteX3" fmla="*/ 0 w 1500566"/>
              <a:gd name="connsiteY3" fmla="*/ 519880 h 1299370"/>
              <a:gd name="connsiteX4" fmla="*/ 15836 w 1500566"/>
              <a:gd name="connsiteY4" fmla="*/ 676974 h 1299370"/>
              <a:gd name="connsiteX5" fmla="*/ 779489 w 1500566"/>
              <a:gd name="connsiteY5" fmla="*/ 1299369 h 1299370"/>
              <a:gd name="connsiteX6" fmla="*/ 1500566 w 1500566"/>
              <a:gd name="connsiteY6" fmla="*/ 1299370 h 1299370"/>
              <a:gd name="connsiteX7" fmla="*/ 1167479 w 1500566"/>
              <a:gd name="connsiteY7" fmla="*/ 966283 h 1299370"/>
              <a:gd name="connsiteX8" fmla="*/ 802606 w 1500566"/>
              <a:gd name="connsiteY8" fmla="*/ 966283 h 1299370"/>
              <a:gd name="connsiteX9" fmla="*/ 356203 w 1500566"/>
              <a:gd name="connsiteY9" fmla="*/ 519880 h 1299370"/>
              <a:gd name="connsiteX10" fmla="*/ 432441 w 1500566"/>
              <a:gd name="connsiteY10" fmla="*/ 270292 h 1299370"/>
              <a:gd name="connsiteX11" fmla="*/ 450094 w 1500566"/>
              <a:gd name="connsiteY11" fmla="*/ 248897 h 129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0566" h="1299370">
                <a:moveTo>
                  <a:pt x="201196" y="0"/>
                </a:moveTo>
                <a:lnTo>
                  <a:pt x="154857" y="53500"/>
                </a:lnTo>
                <a:cubicBezTo>
                  <a:pt x="87523" y="143536"/>
                  <a:pt x="39199" y="248615"/>
                  <a:pt x="15836" y="362787"/>
                </a:cubicBezTo>
                <a:lnTo>
                  <a:pt x="0" y="519880"/>
                </a:lnTo>
                <a:lnTo>
                  <a:pt x="15836" y="676974"/>
                </a:lnTo>
                <a:cubicBezTo>
                  <a:pt x="88521" y="1032174"/>
                  <a:pt x="402802" y="1299369"/>
                  <a:pt x="779489" y="1299369"/>
                </a:cubicBezTo>
                <a:lnTo>
                  <a:pt x="1500566" y="1299370"/>
                </a:lnTo>
                <a:lnTo>
                  <a:pt x="1167479" y="966283"/>
                </a:lnTo>
                <a:lnTo>
                  <a:pt x="802606" y="966283"/>
                </a:lnTo>
                <a:cubicBezTo>
                  <a:pt x="556064" y="966283"/>
                  <a:pt x="356203" y="766422"/>
                  <a:pt x="356203" y="519880"/>
                </a:cubicBezTo>
                <a:cubicBezTo>
                  <a:pt x="356203" y="427427"/>
                  <a:pt x="384308" y="341538"/>
                  <a:pt x="432441" y="270292"/>
                </a:cubicBezTo>
                <a:lnTo>
                  <a:pt x="450094" y="248897"/>
                </a:ln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Rounded Corners 1"/>
          <p:cNvSpPr/>
          <p:nvPr userDrawn="1"/>
        </p:nvSpPr>
        <p:spPr>
          <a:xfrm rot="2700000">
            <a:off x="10540832" y="-2630215"/>
            <a:ext cx="1016000" cy="5617028"/>
          </a:xfrm>
          <a:prstGeom prst="roundRect">
            <a:avLst>
              <a:gd name="adj" fmla="val 50000"/>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ectangle: Rounded Corners 2"/>
          <p:cNvSpPr/>
          <p:nvPr userDrawn="1"/>
        </p:nvSpPr>
        <p:spPr>
          <a:xfrm rot="2700000">
            <a:off x="11562152" y="-3645270"/>
            <a:ext cx="1016000" cy="5617028"/>
          </a:xfrm>
          <a:prstGeom prst="roundRect">
            <a:avLst>
              <a:gd name="adj" fmla="val 50000"/>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 name="Rectangle: Rounded Corners 3"/>
          <p:cNvSpPr/>
          <p:nvPr userDrawn="1"/>
        </p:nvSpPr>
        <p:spPr>
          <a:xfrm rot="2700000">
            <a:off x="10580305" y="-4106204"/>
            <a:ext cx="1016000" cy="5617028"/>
          </a:xfrm>
          <a:prstGeom prst="roundRect">
            <a:avLst>
              <a:gd name="adj" fmla="val 50000"/>
            </a:avLst>
          </a:prstGeom>
          <a:solidFill>
            <a:schemeClr val="accent5">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Rounded Corners 4"/>
          <p:cNvSpPr/>
          <p:nvPr userDrawn="1"/>
        </p:nvSpPr>
        <p:spPr>
          <a:xfrm rot="2700000">
            <a:off x="11095060" y="620980"/>
            <a:ext cx="695083" cy="1526373"/>
          </a:xfrm>
          <a:prstGeom prst="roundRect">
            <a:avLst>
              <a:gd name="adj" fmla="val 50000"/>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6" name="Group 5"/>
          <p:cNvGrpSpPr/>
          <p:nvPr userDrawn="1"/>
        </p:nvGrpSpPr>
        <p:grpSpPr>
          <a:xfrm>
            <a:off x="10896101" y="831115"/>
            <a:ext cx="1092995" cy="1106107"/>
            <a:chOff x="9789319" y="1181099"/>
            <a:chExt cx="1092994" cy="1106107"/>
          </a:xfrm>
          <a:solidFill>
            <a:schemeClr val="accent2"/>
          </a:solidFill>
        </p:grpSpPr>
        <p:sp>
          <p:nvSpPr>
            <p:cNvPr id="7" name="Oval 6"/>
            <p:cNvSpPr/>
            <p:nvPr/>
          </p:nvSpPr>
          <p:spPr>
            <a:xfrm>
              <a:off x="10365582" y="1181099"/>
              <a:ext cx="516731" cy="5167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7"/>
            <p:cNvSpPr/>
            <p:nvPr/>
          </p:nvSpPr>
          <p:spPr>
            <a:xfrm>
              <a:off x="9789319" y="1770475"/>
              <a:ext cx="516731" cy="5167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9" name="Group 8"/>
          <p:cNvGrpSpPr/>
          <p:nvPr userDrawn="1"/>
        </p:nvGrpSpPr>
        <p:grpSpPr>
          <a:xfrm>
            <a:off x="6287842" y="389921"/>
            <a:ext cx="6096503" cy="56431"/>
            <a:chOff x="2110637" y="95339"/>
            <a:chExt cx="6096503" cy="56431"/>
          </a:xfrm>
        </p:grpSpPr>
        <p:sp>
          <p:nvSpPr>
            <p:cNvPr id="10" name="Rectangle: Rounded Corners 9"/>
            <p:cNvSpPr/>
            <p:nvPr/>
          </p:nvSpPr>
          <p:spPr>
            <a:xfrm rot="2700000" flipH="1">
              <a:off x="4686828" y="-2480852"/>
              <a:ext cx="56431" cy="520881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Rounded Corners 10"/>
            <p:cNvSpPr/>
            <p:nvPr/>
          </p:nvSpPr>
          <p:spPr>
            <a:xfrm rot="2700000" flipH="1">
              <a:off x="4908751" y="-2480852"/>
              <a:ext cx="56431" cy="520881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Rounded Corners 11"/>
            <p:cNvSpPr/>
            <p:nvPr/>
          </p:nvSpPr>
          <p:spPr>
            <a:xfrm rot="2700000" flipH="1">
              <a:off x="5130674" y="-2480852"/>
              <a:ext cx="56431" cy="520881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Rounded Corners 12"/>
            <p:cNvSpPr/>
            <p:nvPr/>
          </p:nvSpPr>
          <p:spPr>
            <a:xfrm rot="2700000" flipH="1">
              <a:off x="5352597" y="-2480852"/>
              <a:ext cx="56431" cy="520881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Rounded Corners 13"/>
            <p:cNvSpPr/>
            <p:nvPr/>
          </p:nvSpPr>
          <p:spPr>
            <a:xfrm rot="2700000" flipH="1">
              <a:off x="5574518" y="-2480852"/>
              <a:ext cx="56431" cy="520881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8" name="TextBox 17"/>
          <p:cNvSpPr txBox="1"/>
          <p:nvPr userDrawn="1"/>
        </p:nvSpPr>
        <p:spPr>
          <a:xfrm rot="16200000">
            <a:off x="-797773" y="3313584"/>
            <a:ext cx="2643554" cy="230832"/>
          </a:xfrm>
          <a:prstGeom prst="rect">
            <a:avLst/>
          </a:prstGeom>
          <a:noFill/>
        </p:spPr>
        <p:txBody>
          <a:bodyPr wrap="square" rtlCol="0">
            <a:spAutoFit/>
          </a:bodyPr>
          <a:lstStyle/>
          <a:p>
            <a:pPr algn="ctr"/>
            <a:r>
              <a:rPr lang="id-ID" sz="900" strike="noStrike" spc="600" dirty="0" smtClean="0">
                <a:solidFill>
                  <a:schemeClr val="bg1">
                    <a:lumMod val="85000"/>
                  </a:schemeClr>
                </a:solidFill>
                <a:latin typeface="字魂59号-创粗黑" panose="00000500000000000000" pitchFamily="2" charset="-122"/>
                <a:cs typeface="Segoe UI Light" panose="020B0502040204020203" pitchFamily="34" charset="0"/>
              </a:rPr>
              <a:t>WWW.1PPT.COM</a:t>
            </a:r>
            <a:endParaRPr lang="id-ID" sz="900" strike="noStrike" spc="600" dirty="0">
              <a:solidFill>
                <a:schemeClr val="bg1">
                  <a:lumMod val="85000"/>
                </a:schemeClr>
              </a:solidFill>
              <a:latin typeface="字魂59号-创粗黑" panose="00000500000000000000" pitchFamily="2" charset="-122"/>
              <a:cs typeface="Segoe UI Light" panose="020B0502040204020203" pitchFamily="34" charset="0"/>
            </a:endParaRPr>
          </a:p>
        </p:txBody>
      </p:sp>
      <p:sp>
        <p:nvSpPr>
          <p:cNvPr id="19" name="Rectangle: Rounded Corners 18"/>
          <p:cNvSpPr/>
          <p:nvPr userDrawn="1"/>
        </p:nvSpPr>
        <p:spPr>
          <a:xfrm rot="2700000">
            <a:off x="-59091" y="5630554"/>
            <a:ext cx="1016000" cy="1670564"/>
          </a:xfrm>
          <a:prstGeom prst="roundRect">
            <a:avLst>
              <a:gd name="adj" fmla="val 50000"/>
            </a:avLst>
          </a:pr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0" name="TextBox 19"/>
          <p:cNvSpPr txBox="1"/>
          <p:nvPr userDrawn="1"/>
        </p:nvSpPr>
        <p:spPr>
          <a:xfrm>
            <a:off x="-354266" y="5803941"/>
            <a:ext cx="1753020" cy="923330"/>
          </a:xfrm>
          <a:prstGeom prst="rect">
            <a:avLst/>
          </a:prstGeom>
          <a:noFill/>
        </p:spPr>
        <p:txBody>
          <a:bodyPr wrap="square" rtlCol="0">
            <a:spAutoFit/>
          </a:bodyPr>
          <a:lstStyle/>
          <a:p>
            <a:pPr algn="ctr"/>
            <a:fld id="{260E2A6B-A809-4840-BF14-8648BC0BDF87}" type="slidenum">
              <a:rPr lang="id-ID" sz="5400" b="1" i="1" smtClean="0">
                <a:solidFill>
                  <a:schemeClr val="bg1"/>
                </a:solidFill>
                <a:latin typeface="字魂59号-创粗黑" panose="00000500000000000000" pitchFamily="2" charset="-122"/>
                <a:ea typeface="Liberation Sans" panose="020B0604020202020204" pitchFamily="34" charset="0"/>
                <a:cs typeface="Segoe UI" panose="020B0502040204020203" pitchFamily="34" charset="0"/>
              </a:rPr>
            </a:fld>
            <a:endParaRPr lang="id-ID" sz="11500" b="1" i="1" dirty="0">
              <a:solidFill>
                <a:schemeClr val="bg1"/>
              </a:solidFill>
              <a:latin typeface="字魂59号-创粗黑" panose="00000500000000000000" pitchFamily="2" charset="-122"/>
              <a:ea typeface="Liberation Sans" panose="020B0604020202020204" pitchFamily="34" charset="0"/>
              <a:cs typeface="Segoe UI" panose="020B0502040204020203" pitchFamily="34" charset="0"/>
            </a:endParaRPr>
          </a:p>
        </p:txBody>
      </p:sp>
      <p:sp>
        <p:nvSpPr>
          <p:cNvPr id="21" name="Rectangle: Rounded Corners 20"/>
          <p:cNvSpPr/>
          <p:nvPr userDrawn="1"/>
        </p:nvSpPr>
        <p:spPr>
          <a:xfrm rot="2700000" flipH="1">
            <a:off x="253217" y="5169709"/>
            <a:ext cx="82145" cy="1268468"/>
          </a:xfrm>
          <a:prstGeom prst="roundRect">
            <a:avLst>
              <a:gd name="adj" fmla="val 50000"/>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Rounded Corners 21"/>
          <p:cNvSpPr/>
          <p:nvPr userDrawn="1"/>
        </p:nvSpPr>
        <p:spPr>
          <a:xfrm rot="2700000" flipH="1">
            <a:off x="2316477" y="4352868"/>
            <a:ext cx="45719" cy="2004557"/>
          </a:xfrm>
          <a:prstGeom prst="roundRect">
            <a:avLst>
              <a:gd name="adj" fmla="val 50000"/>
            </a:avLst>
          </a:prstGeom>
          <a:solidFill>
            <a:schemeClr val="accent4">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Rounded Corners 22"/>
          <p:cNvSpPr/>
          <p:nvPr userDrawn="1"/>
        </p:nvSpPr>
        <p:spPr>
          <a:xfrm rot="2700000" flipH="1">
            <a:off x="7578006" y="4063221"/>
            <a:ext cx="45793" cy="3811593"/>
          </a:xfrm>
          <a:prstGeom prst="roundRect">
            <a:avLst>
              <a:gd name="adj" fmla="val 5000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Rounded Corners 23"/>
          <p:cNvSpPr/>
          <p:nvPr userDrawn="1"/>
        </p:nvSpPr>
        <p:spPr>
          <a:xfrm rot="2700000" flipH="1">
            <a:off x="9656667" y="2296497"/>
            <a:ext cx="184279" cy="3831779"/>
          </a:xfrm>
          <a:prstGeom prst="roundRect">
            <a:avLst>
              <a:gd name="adj" fmla="val 50000"/>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Rounded Corners 24"/>
          <p:cNvSpPr/>
          <p:nvPr userDrawn="1"/>
        </p:nvSpPr>
        <p:spPr>
          <a:xfrm rot="2700000">
            <a:off x="7063233" y="373969"/>
            <a:ext cx="550790" cy="1670564"/>
          </a:xfrm>
          <a:prstGeom prst="roundRect">
            <a:avLst>
              <a:gd name="adj" fmla="val 50000"/>
            </a:avLst>
          </a:prstGeom>
          <a:solidFill>
            <a:schemeClr val="bg1">
              <a:lumMod val="9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6" name="Rectangle: Rounded Corners 25"/>
          <p:cNvSpPr/>
          <p:nvPr userDrawn="1"/>
        </p:nvSpPr>
        <p:spPr>
          <a:xfrm rot="2700000">
            <a:off x="7552981" y="-744033"/>
            <a:ext cx="350766" cy="1670564"/>
          </a:xfrm>
          <a:prstGeom prst="roundRect">
            <a:avLst>
              <a:gd name="adj" fmla="val 50000"/>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8" name="Rectangle: Rounded Corners 37"/>
          <p:cNvSpPr/>
          <p:nvPr userDrawn="1"/>
        </p:nvSpPr>
        <p:spPr>
          <a:xfrm rot="2700000" flipH="1">
            <a:off x="11207546" y="4393478"/>
            <a:ext cx="66130" cy="2280169"/>
          </a:xfrm>
          <a:prstGeom prst="roundRect">
            <a:avLst>
              <a:gd name="adj" fmla="val 50000"/>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Rectangle: Rounded Corners 45"/>
          <p:cNvSpPr/>
          <p:nvPr userDrawn="1"/>
        </p:nvSpPr>
        <p:spPr>
          <a:xfrm rot="2700000" flipH="1">
            <a:off x="1440026" y="-754721"/>
            <a:ext cx="82145" cy="1268468"/>
          </a:xfrm>
          <a:prstGeom prst="roundRect">
            <a:avLst>
              <a:gd name="adj" fmla="val 50000"/>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Rectangle: Rounded Corners 46"/>
          <p:cNvSpPr/>
          <p:nvPr userDrawn="1"/>
        </p:nvSpPr>
        <p:spPr>
          <a:xfrm rot="2700000" flipH="1">
            <a:off x="451809" y="-689965"/>
            <a:ext cx="342894" cy="1264079"/>
          </a:xfrm>
          <a:prstGeom prst="roundRect">
            <a:avLst>
              <a:gd name="adj" fmla="val 50000"/>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Lst>
  <p:transition spd="slow" advTm="0">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0.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7.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7.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p:cNvSpPr/>
          <p:nvPr/>
        </p:nvSpPr>
        <p:spPr>
          <a:xfrm rot="18900000" flipH="1">
            <a:off x="6803137" y="4547273"/>
            <a:ext cx="3392147" cy="71778"/>
          </a:xfrm>
          <a:prstGeom prst="roundRect">
            <a:avLst>
              <a:gd name="adj" fmla="val 50000"/>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9" name="Rectangle: Rounded Corners 8"/>
          <p:cNvSpPr/>
          <p:nvPr/>
        </p:nvSpPr>
        <p:spPr>
          <a:xfrm rot="18900000" flipH="1">
            <a:off x="8036800" y="3362486"/>
            <a:ext cx="5769385" cy="1081856"/>
          </a:xfrm>
          <a:prstGeom prst="roundRect">
            <a:avLst>
              <a:gd name="adj" fmla="val 50000"/>
            </a:avLst>
          </a:prstGeom>
          <a:solidFill>
            <a:schemeClr val="accent1"/>
          </a:solidFill>
          <a:ln>
            <a:noFill/>
          </a:ln>
          <a:effectLst>
            <a:outerShdw blurRad="1270000" dist="63500" dir="8100000" sx="95000" sy="95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13" name="Text Placeholder 3089"/>
          <p:cNvSpPr txBox="1"/>
          <p:nvPr/>
        </p:nvSpPr>
        <p:spPr>
          <a:xfrm>
            <a:off x="621988" y="463554"/>
            <a:ext cx="6002333" cy="2318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7200" dirty="0" smtClean="0">
                <a:gradFill>
                  <a:gsLst>
                    <a:gs pos="24000">
                      <a:schemeClr val="accent6"/>
                    </a:gs>
                    <a:gs pos="100000">
                      <a:schemeClr val="accent1"/>
                    </a:gs>
                  </a:gsLst>
                  <a:lin ang="5400000" scaled="1"/>
                </a:gradFill>
                <a:latin typeface="方正细谭黑简体" panose="02000000000000000000" pitchFamily="2" charset="-122"/>
                <a:ea typeface="方正细谭黑简体" panose="02000000000000000000" pitchFamily="2" charset="-122"/>
                <a:cs typeface="+mn-ea"/>
                <a:sym typeface="+mn-lt"/>
              </a:rPr>
              <a:t>  Adventurous</a:t>
            </a:r>
            <a:endParaRPr lang="en-US" altLang="zh-CN" sz="7200" dirty="0" smtClean="0">
              <a:gradFill>
                <a:gsLst>
                  <a:gs pos="24000">
                    <a:schemeClr val="accent6"/>
                  </a:gs>
                  <a:gs pos="100000">
                    <a:schemeClr val="accent1"/>
                  </a:gs>
                </a:gsLst>
                <a:lin ang="5400000" scaled="1"/>
              </a:gradFill>
              <a:latin typeface="方正细谭黑简体" panose="02000000000000000000" pitchFamily="2" charset="-122"/>
              <a:ea typeface="方正细谭黑简体" panose="02000000000000000000" pitchFamily="2" charset="-122"/>
              <a:cs typeface="+mn-ea"/>
              <a:sym typeface="+mn-lt"/>
            </a:endParaRPr>
          </a:p>
          <a:p>
            <a:pPr marL="0" indent="0">
              <a:buNone/>
            </a:pPr>
            <a:endParaRPr lang="en-US" altLang="zh-CN" sz="7200" dirty="0" smtClean="0">
              <a:gradFill>
                <a:gsLst>
                  <a:gs pos="24000">
                    <a:schemeClr val="accent6"/>
                  </a:gs>
                  <a:gs pos="100000">
                    <a:schemeClr val="accent1"/>
                  </a:gs>
                </a:gsLst>
                <a:lin ang="5400000" scaled="1"/>
              </a:gradFill>
              <a:latin typeface="方正细谭黑简体" panose="02000000000000000000" pitchFamily="2" charset="-122"/>
              <a:ea typeface="方正细谭黑简体" panose="02000000000000000000" pitchFamily="2" charset="-122"/>
              <a:cs typeface="+mn-ea"/>
              <a:sym typeface="+mn-lt"/>
            </a:endParaRPr>
          </a:p>
          <a:p>
            <a:pPr marL="0" indent="0">
              <a:buNone/>
            </a:pPr>
            <a:r>
              <a:rPr lang="en-US" altLang="zh-CN" sz="7200" dirty="0" smtClean="0">
                <a:gradFill>
                  <a:gsLst>
                    <a:gs pos="24000">
                      <a:schemeClr val="accent6"/>
                    </a:gs>
                    <a:gs pos="100000">
                      <a:schemeClr val="accent1"/>
                    </a:gs>
                  </a:gsLst>
                  <a:lin ang="5400000" scaled="1"/>
                </a:gradFill>
                <a:latin typeface="方正细谭黑简体" panose="02000000000000000000" pitchFamily="2" charset="-122"/>
                <a:ea typeface="方正细谭黑简体" panose="02000000000000000000" pitchFamily="2" charset="-122"/>
                <a:cs typeface="+mn-ea"/>
                <a:sym typeface="+mn-lt"/>
              </a:rPr>
              <a:t>    Birds</a:t>
            </a:r>
            <a:endParaRPr lang="en-US" altLang="zh-CN" sz="7200" dirty="0" smtClean="0">
              <a:gradFill>
                <a:gsLst>
                  <a:gs pos="24000">
                    <a:schemeClr val="accent6"/>
                  </a:gs>
                  <a:gs pos="100000">
                    <a:schemeClr val="accent1"/>
                  </a:gs>
                </a:gsLst>
                <a:lin ang="5400000" scaled="1"/>
              </a:gradFill>
              <a:latin typeface="方正细谭黑简体" panose="02000000000000000000" pitchFamily="2" charset="-122"/>
              <a:ea typeface="方正细谭黑简体" panose="02000000000000000000" pitchFamily="2" charset="-122"/>
              <a:cs typeface="+mn-ea"/>
              <a:sym typeface="+mn-lt"/>
            </a:endParaRPr>
          </a:p>
        </p:txBody>
      </p:sp>
      <p:sp>
        <p:nvSpPr>
          <p:cNvPr id="14" name="Rectangle: Rounded Corners 53"/>
          <p:cNvSpPr/>
          <p:nvPr/>
        </p:nvSpPr>
        <p:spPr>
          <a:xfrm>
            <a:off x="3840480" y="5125085"/>
            <a:ext cx="3315970" cy="988060"/>
          </a:xfrm>
          <a:prstGeom prst="roundRect">
            <a:avLst>
              <a:gd name="adj" fmla="val 50000"/>
            </a:avLst>
          </a:prstGeom>
          <a:ln>
            <a:noFill/>
          </a:ln>
          <a:effectLst>
            <a:outerShdw blurRad="254000" dist="63500" dir="5400000" algn="t"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id-ID" sz="2000" dirty="0">
                <a:cs typeface="+mn-ea"/>
                <a:sym typeface="+mn-lt"/>
              </a:rPr>
              <a:t>项目负责人：王世泽</a:t>
            </a:r>
            <a:endParaRPr lang="zh-CN" altLang="id-ID" sz="2000" dirty="0">
              <a:cs typeface="+mn-ea"/>
              <a:sym typeface="+mn-lt"/>
            </a:endParaRPr>
          </a:p>
          <a:p>
            <a:pPr algn="ctr"/>
            <a:r>
              <a:rPr lang="zh-CN" altLang="id-ID" sz="2000" dirty="0">
                <a:cs typeface="+mn-ea"/>
                <a:sym typeface="+mn-lt"/>
              </a:rPr>
              <a:t>项目成员：陈钊 杨强</a:t>
            </a:r>
            <a:endParaRPr lang="zh-CN" altLang="id-ID" sz="2000" dirty="0">
              <a:cs typeface="+mn-ea"/>
              <a:sym typeface="+mn-lt"/>
            </a:endParaRPr>
          </a:p>
          <a:p>
            <a:pPr algn="ctr"/>
            <a:endParaRPr lang="zh-CN" altLang="id-ID" sz="2000" dirty="0">
              <a:cs typeface="+mn-ea"/>
              <a:sym typeface="+mn-lt"/>
            </a:endParaRPr>
          </a:p>
        </p:txBody>
      </p:sp>
      <p:pic>
        <p:nvPicPr>
          <p:cNvPr id="12" name="图片占位符 11"/>
          <p:cNvPicPr>
            <a:picLocks noGrp="1" noChangeAspect="1"/>
          </p:cNvPicPr>
          <p:nvPr>
            <p:ph type="pic" sz="quarter" idx="10"/>
          </p:nvPr>
        </p:nvPicPr>
        <p:blipFill>
          <a:blip r:embed="rId1" cstate="screen"/>
          <a:srcRect/>
          <a:stretch>
            <a:fillRect/>
          </a:stretch>
        </p:blipFill>
        <p:spPr/>
      </p:pic>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10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750" fill="hold"/>
                                        <p:tgtEl>
                                          <p:spTgt spid="20"/>
                                        </p:tgtEl>
                                        <p:attrNameLst>
                                          <p:attrName>ppt_x</p:attrName>
                                        </p:attrNameLst>
                                      </p:cBhvr>
                                      <p:tavLst>
                                        <p:tav tm="0">
                                          <p:val>
                                            <p:strVal val="1+#ppt_w/2"/>
                                          </p:val>
                                        </p:tav>
                                        <p:tav tm="100000">
                                          <p:val>
                                            <p:strVal val="#ppt_x"/>
                                          </p:val>
                                        </p:tav>
                                      </p:tavLst>
                                    </p:anim>
                                    <p:anim calcmode="lin" valueType="num">
                                      <p:cBhvr additive="base">
                                        <p:cTn id="12" dur="750" fill="hold"/>
                                        <p:tgtEl>
                                          <p:spTgt spid="20"/>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125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1+#ppt_w/2"/>
                                          </p:val>
                                        </p:tav>
                                        <p:tav tm="100000">
                                          <p:val>
                                            <p:strVal val="#ppt_x"/>
                                          </p:val>
                                        </p:tav>
                                      </p:tavLst>
                                    </p:anim>
                                    <p:anim calcmode="lin" valueType="num">
                                      <p:cBhvr additive="base">
                                        <p:cTn id="16" dur="75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animBg="1"/>
      <p:bldP spid="13" grpId="0"/>
      <p:bldP spid="1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p:cNvSpPr/>
          <p:nvPr/>
        </p:nvSpPr>
        <p:spPr>
          <a:xfrm>
            <a:off x="6373999" y="2278610"/>
            <a:ext cx="360000" cy="671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pic>
        <p:nvPicPr>
          <p:cNvPr id="6" name="图片占位符 5"/>
          <p:cNvPicPr>
            <a:picLocks noGrp="1" noChangeAspect="1"/>
          </p:cNvPicPr>
          <p:nvPr>
            <p:ph type="pic" sz="quarter" idx="10"/>
          </p:nvPr>
        </p:nvPicPr>
        <p:blipFill>
          <a:blip r:embed="rId1" cstate="screen"/>
          <a:srcRect/>
          <a:stretch>
            <a:fillRect/>
          </a:stretch>
        </p:blipFill>
        <p:spPr/>
      </p:pic>
      <p:sp>
        <p:nvSpPr>
          <p:cNvPr id="14" name="Rectangle: Rounded Corners 53"/>
          <p:cNvSpPr/>
          <p:nvPr/>
        </p:nvSpPr>
        <p:spPr>
          <a:xfrm>
            <a:off x="1375410" y="418465"/>
            <a:ext cx="3315970" cy="988060"/>
          </a:xfrm>
          <a:prstGeom prst="roundRect">
            <a:avLst>
              <a:gd name="adj" fmla="val 50000"/>
            </a:avLst>
          </a:prstGeom>
          <a:ln>
            <a:noFill/>
          </a:ln>
          <a:effectLst>
            <a:outerShdw blurRad="254000" dist="63500" dir="5400000" algn="t"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id-ID" sz="3600" dirty="0">
                <a:cs typeface="+mn-ea"/>
                <a:sym typeface="+mn-lt"/>
              </a:rPr>
              <a:t>项目介绍</a:t>
            </a:r>
            <a:endParaRPr lang="zh-CN" altLang="id-ID" sz="3600" dirty="0">
              <a:cs typeface="+mn-ea"/>
              <a:sym typeface="+mn-lt"/>
            </a:endParaRPr>
          </a:p>
        </p:txBody>
      </p:sp>
      <p:sp>
        <p:nvSpPr>
          <p:cNvPr id="2" name="文本框 1"/>
          <p:cNvSpPr txBox="1"/>
          <p:nvPr/>
        </p:nvSpPr>
        <p:spPr>
          <a:xfrm>
            <a:off x="993775" y="1855470"/>
            <a:ext cx="5477510" cy="3784600"/>
          </a:xfrm>
          <a:prstGeom prst="rect">
            <a:avLst/>
          </a:prstGeom>
          <a:noFill/>
        </p:spPr>
        <p:txBody>
          <a:bodyPr wrap="square" rtlCol="0">
            <a:spAutoFit/>
          </a:bodyPr>
          <a:p>
            <a:r>
              <a:rPr lang="zh-CN" altLang="en-US" sz="2400" dirty="0">
                <a:solidFill>
                  <a:schemeClr val="tx1">
                    <a:lumMod val="65000"/>
                    <a:lumOff val="35000"/>
                  </a:schemeClr>
                </a:solidFill>
                <a:cs typeface="+mn-ea"/>
                <a:sym typeface="+mn-lt"/>
              </a:rPr>
              <a:t>该项目是根据</a:t>
            </a:r>
            <a:r>
              <a:rPr lang="en-US" altLang="zh-CN" sz="2400" dirty="0">
                <a:solidFill>
                  <a:schemeClr val="tx1">
                    <a:lumMod val="65000"/>
                    <a:lumOff val="35000"/>
                  </a:schemeClr>
                </a:solidFill>
                <a:cs typeface="+mn-ea"/>
                <a:sym typeface="+mn-lt"/>
              </a:rPr>
              <a:t>Felgo</a:t>
            </a:r>
            <a:r>
              <a:rPr lang="zh-CN" altLang="en-US" sz="2400" dirty="0">
                <a:solidFill>
                  <a:schemeClr val="tx1">
                    <a:lumMod val="65000"/>
                    <a:lumOff val="35000"/>
                  </a:schemeClr>
                </a:solidFill>
                <a:cs typeface="+mn-ea"/>
                <a:sym typeface="+mn-lt"/>
              </a:rPr>
              <a:t>实例文档</a:t>
            </a:r>
            <a:r>
              <a:rPr lang="en-US" altLang="zh-CN" sz="2400" dirty="0">
                <a:solidFill>
                  <a:schemeClr val="tx1">
                    <a:lumMod val="65000"/>
                    <a:lumOff val="35000"/>
                  </a:schemeClr>
                </a:solidFill>
                <a:cs typeface="+mn-ea"/>
                <a:sym typeface="+mn-lt"/>
              </a:rPr>
              <a:t>“</a:t>
            </a:r>
            <a:r>
              <a:rPr lang="zh-CN" altLang="en-US" sz="2400" dirty="0">
                <a:solidFill>
                  <a:schemeClr val="tx1">
                    <a:lumMod val="65000"/>
                    <a:lumOff val="35000"/>
                  </a:schemeClr>
                </a:solidFill>
                <a:cs typeface="+mn-ea"/>
                <a:sym typeface="+mn-lt"/>
              </a:rPr>
              <a:t>蓬松的鸟</a:t>
            </a:r>
            <a:r>
              <a:rPr lang="en-US" altLang="zh-CN" sz="2400" dirty="0">
                <a:solidFill>
                  <a:schemeClr val="tx1">
                    <a:lumMod val="65000"/>
                    <a:lumOff val="35000"/>
                  </a:schemeClr>
                </a:solidFill>
                <a:cs typeface="+mn-ea"/>
                <a:sym typeface="+mn-lt"/>
              </a:rPr>
              <a:t>”</a:t>
            </a:r>
            <a:r>
              <a:rPr lang="zh-CN" altLang="en-US" sz="2400" dirty="0">
                <a:solidFill>
                  <a:schemeClr val="tx1">
                    <a:lumMod val="65000"/>
                    <a:lumOff val="35000"/>
                  </a:schemeClr>
                </a:solidFill>
                <a:cs typeface="+mn-ea"/>
                <a:sym typeface="+mn-lt"/>
              </a:rPr>
              <a:t>制作，该项目的开发工具为</a:t>
            </a:r>
            <a:r>
              <a:rPr lang="en-US" altLang="zh-CN" sz="2400" dirty="0">
                <a:solidFill>
                  <a:schemeClr val="tx1">
                    <a:lumMod val="65000"/>
                    <a:lumOff val="35000"/>
                  </a:schemeClr>
                </a:solidFill>
                <a:cs typeface="+mn-ea"/>
                <a:sym typeface="+mn-lt"/>
              </a:rPr>
              <a:t>Felgo</a:t>
            </a:r>
            <a:r>
              <a:rPr lang="zh-CN" altLang="en-US" sz="2400" dirty="0">
                <a:solidFill>
                  <a:schemeClr val="tx1">
                    <a:lumMod val="65000"/>
                    <a:lumOff val="35000"/>
                  </a:schemeClr>
                </a:solidFill>
                <a:cs typeface="+mn-ea"/>
                <a:sym typeface="+mn-lt"/>
              </a:rPr>
              <a:t>，开发语言为</a:t>
            </a:r>
            <a:r>
              <a:rPr lang="en-US" altLang="zh-CN" sz="2400" dirty="0">
                <a:solidFill>
                  <a:schemeClr val="tx1">
                    <a:lumMod val="65000"/>
                    <a:lumOff val="35000"/>
                  </a:schemeClr>
                </a:solidFill>
                <a:cs typeface="+mn-ea"/>
                <a:sym typeface="+mn-lt"/>
              </a:rPr>
              <a:t>QML</a:t>
            </a:r>
            <a:r>
              <a:rPr lang="zh-CN" altLang="en-US" sz="2400" dirty="0">
                <a:solidFill>
                  <a:schemeClr val="tx1">
                    <a:lumMod val="65000"/>
                    <a:lumOff val="35000"/>
                  </a:schemeClr>
                </a:solidFill>
                <a:cs typeface="+mn-ea"/>
                <a:sym typeface="+mn-lt"/>
              </a:rPr>
              <a:t>。在实例文档原有的基础上小组自行进行了该项目常规模式的编写（并没有按照源码进行编写），在原有的基础上添加了菜单界面使其更有选择性，并且添加了新的模式</a:t>
            </a:r>
            <a:r>
              <a:rPr lang="en-US" altLang="zh-CN" sz="2400" dirty="0">
                <a:solidFill>
                  <a:schemeClr val="tx1">
                    <a:lumMod val="65000"/>
                    <a:lumOff val="35000"/>
                  </a:schemeClr>
                </a:solidFill>
                <a:cs typeface="+mn-ea"/>
                <a:sym typeface="+mn-lt"/>
              </a:rPr>
              <a:t>——</a:t>
            </a:r>
            <a:r>
              <a:rPr lang="zh-CN" altLang="en-US" sz="2400" dirty="0">
                <a:solidFill>
                  <a:schemeClr val="tx1">
                    <a:lumMod val="65000"/>
                    <a:lumOff val="35000"/>
                  </a:schemeClr>
                </a:solidFill>
                <a:cs typeface="+mn-ea"/>
                <a:sym typeface="+mn-lt"/>
              </a:rPr>
              <a:t>无尽模式，加强了该游戏的可玩性及多样性，更能调动用户的兴趣。</a:t>
            </a:r>
            <a:endParaRPr lang="en-US" altLang="zh-CN" sz="2400" dirty="0">
              <a:solidFill>
                <a:schemeClr val="tx1">
                  <a:lumMod val="65000"/>
                  <a:lumOff val="35000"/>
                </a:schemeClr>
              </a:solidFill>
              <a:cs typeface="+mn-ea"/>
              <a:sym typeface="+mn-lt"/>
            </a:endParaRPr>
          </a:p>
          <a:p>
            <a:endParaRPr lang="zh-CN" altLang="en-US" sz="2400"/>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0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0-#ppt_w/2"/>
                                          </p:val>
                                        </p:tav>
                                        <p:tav tm="100000">
                                          <p:val>
                                            <p:strVal val="#ppt_x"/>
                                          </p:val>
                                        </p:tav>
                                      </p:tavLst>
                                    </p:anim>
                                    <p:anim calcmode="lin" valueType="num">
                                      <p:cBhvr additive="base">
                                        <p:cTn id="8" dur="75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Shape 27"/>
          <p:cNvSpPr/>
          <p:nvPr/>
        </p:nvSpPr>
        <p:spPr>
          <a:xfrm>
            <a:off x="2195073" y="2315985"/>
            <a:ext cx="1112067" cy="1108340"/>
          </a:xfrm>
          <a:custGeom>
            <a:avLst/>
            <a:gdLst>
              <a:gd name="connsiteX0" fmla="*/ 299 w 1112066"/>
              <a:gd name="connsiteY0" fmla="*/ 0 h 1108340"/>
              <a:gd name="connsiteX1" fmla="*/ 1112066 w 1112066"/>
              <a:gd name="connsiteY1" fmla="*/ 1104589 h 1108340"/>
              <a:gd name="connsiteX2" fmla="*/ 579294 w 1112066"/>
              <a:gd name="connsiteY2" fmla="*/ 1108340 h 1108340"/>
              <a:gd name="connsiteX3" fmla="*/ 567921 w 1112066"/>
              <a:gd name="connsiteY3" fmla="*/ 995525 h 1108340"/>
              <a:gd name="connsiteX4" fmla="*/ 116570 w 1112066"/>
              <a:gd name="connsiteY4" fmla="*/ 544174 h 1108340"/>
              <a:gd name="connsiteX5" fmla="*/ 0 w 1112066"/>
              <a:gd name="connsiteY5" fmla="*/ 532423 h 110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2066" h="1108340">
                <a:moveTo>
                  <a:pt x="299" y="0"/>
                </a:moveTo>
                <a:cubicBezTo>
                  <a:pt x="611372" y="344"/>
                  <a:pt x="1107764" y="493532"/>
                  <a:pt x="1112066" y="1104589"/>
                </a:cubicBezTo>
                <a:lnTo>
                  <a:pt x="579294" y="1108340"/>
                </a:lnTo>
                <a:lnTo>
                  <a:pt x="567921" y="995525"/>
                </a:lnTo>
                <a:cubicBezTo>
                  <a:pt x="521562" y="768973"/>
                  <a:pt x="343122" y="590534"/>
                  <a:pt x="116570" y="544174"/>
                </a:cubicBezTo>
                <a:lnTo>
                  <a:pt x="0" y="532423"/>
                </a:lnTo>
                <a:close/>
              </a:path>
            </a:pathLst>
          </a:cu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cs typeface="+mn-ea"/>
              <a:sym typeface="+mn-lt"/>
            </a:endParaRPr>
          </a:p>
        </p:txBody>
      </p:sp>
      <p:sp>
        <p:nvSpPr>
          <p:cNvPr id="29" name="Freeform: Shape 28"/>
          <p:cNvSpPr/>
          <p:nvPr/>
        </p:nvSpPr>
        <p:spPr>
          <a:xfrm flipH="1" flipV="1">
            <a:off x="6412796" y="3429000"/>
            <a:ext cx="1112067" cy="1108340"/>
          </a:xfrm>
          <a:custGeom>
            <a:avLst/>
            <a:gdLst>
              <a:gd name="connsiteX0" fmla="*/ 299 w 1112066"/>
              <a:gd name="connsiteY0" fmla="*/ 0 h 1108340"/>
              <a:gd name="connsiteX1" fmla="*/ 1112066 w 1112066"/>
              <a:gd name="connsiteY1" fmla="*/ 1104589 h 1108340"/>
              <a:gd name="connsiteX2" fmla="*/ 579294 w 1112066"/>
              <a:gd name="connsiteY2" fmla="*/ 1108340 h 1108340"/>
              <a:gd name="connsiteX3" fmla="*/ 567921 w 1112066"/>
              <a:gd name="connsiteY3" fmla="*/ 995525 h 1108340"/>
              <a:gd name="connsiteX4" fmla="*/ 116570 w 1112066"/>
              <a:gd name="connsiteY4" fmla="*/ 544174 h 1108340"/>
              <a:gd name="connsiteX5" fmla="*/ 0 w 1112066"/>
              <a:gd name="connsiteY5" fmla="*/ 532423 h 110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2066" h="1108340">
                <a:moveTo>
                  <a:pt x="299" y="0"/>
                </a:moveTo>
                <a:cubicBezTo>
                  <a:pt x="611372" y="344"/>
                  <a:pt x="1107764" y="493532"/>
                  <a:pt x="1112066" y="1104589"/>
                </a:cubicBezTo>
                <a:lnTo>
                  <a:pt x="579294" y="1108340"/>
                </a:lnTo>
                <a:lnTo>
                  <a:pt x="567921" y="995525"/>
                </a:lnTo>
                <a:cubicBezTo>
                  <a:pt x="521562" y="768973"/>
                  <a:pt x="343122" y="590534"/>
                  <a:pt x="116570" y="544174"/>
                </a:cubicBezTo>
                <a:lnTo>
                  <a:pt x="0" y="532423"/>
                </a:lnTo>
                <a:close/>
              </a:path>
            </a:pathLst>
          </a:cu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cs typeface="+mn-ea"/>
              <a:sym typeface="+mn-lt"/>
            </a:endParaRPr>
          </a:p>
        </p:txBody>
      </p:sp>
      <p:pic>
        <p:nvPicPr>
          <p:cNvPr id="12" name="图片占位符 11"/>
          <p:cNvPicPr>
            <a:picLocks noGrp="1" noChangeAspect="1"/>
          </p:cNvPicPr>
          <p:nvPr>
            <p:ph type="pic" sz="quarter" idx="11"/>
          </p:nvPr>
        </p:nvPicPr>
        <p:blipFill>
          <a:blip r:embed="rId1" cstate="screen"/>
          <a:srcRect/>
          <a:stretch>
            <a:fillRect/>
          </a:stretch>
        </p:blipFill>
        <p:spPr/>
      </p:pic>
      <p:pic>
        <p:nvPicPr>
          <p:cNvPr id="20" name="图片占位符 19"/>
          <p:cNvPicPr>
            <a:picLocks noGrp="1" noChangeAspect="1"/>
          </p:cNvPicPr>
          <p:nvPr>
            <p:ph type="pic" sz="quarter" idx="10"/>
          </p:nvPr>
        </p:nvPicPr>
        <p:blipFill>
          <a:blip r:embed="rId2" cstate="screen"/>
          <a:srcRect/>
          <a:stretch>
            <a:fillRect/>
          </a:stretch>
        </p:blipFill>
        <p:spPr/>
      </p:pic>
      <p:sp>
        <p:nvSpPr>
          <p:cNvPr id="2" name="Rectangle: Rounded Corners 53"/>
          <p:cNvSpPr/>
          <p:nvPr/>
        </p:nvSpPr>
        <p:spPr>
          <a:xfrm>
            <a:off x="1194435" y="3968750"/>
            <a:ext cx="3315970" cy="988060"/>
          </a:xfrm>
          <a:prstGeom prst="roundRect">
            <a:avLst>
              <a:gd name="adj" fmla="val 50000"/>
            </a:avLst>
          </a:prstGeom>
          <a:ln>
            <a:noFill/>
          </a:ln>
          <a:effectLst>
            <a:outerShdw blurRad="254000" dist="63500" dir="5400000" algn="t"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id-ID" sz="3600" dirty="0">
                <a:cs typeface="+mn-ea"/>
                <a:sym typeface="+mn-lt"/>
              </a:rPr>
              <a:t>项目分工</a:t>
            </a:r>
            <a:endParaRPr lang="zh-CN" altLang="id-ID" sz="3600" dirty="0">
              <a:cs typeface="+mn-ea"/>
              <a:sym typeface="+mn-lt"/>
            </a:endParaRPr>
          </a:p>
        </p:txBody>
      </p:sp>
      <p:sp>
        <p:nvSpPr>
          <p:cNvPr id="3" name="文本框 2"/>
          <p:cNvSpPr txBox="1"/>
          <p:nvPr/>
        </p:nvSpPr>
        <p:spPr>
          <a:xfrm>
            <a:off x="5758815" y="1670685"/>
            <a:ext cx="5630545" cy="1476375"/>
          </a:xfrm>
          <a:prstGeom prst="rect">
            <a:avLst/>
          </a:prstGeom>
          <a:noFill/>
        </p:spPr>
        <p:txBody>
          <a:bodyPr wrap="square" rtlCol="0">
            <a:spAutoFit/>
          </a:bodyPr>
          <a:p>
            <a:r>
              <a:rPr lang="zh-CN" altLang="en-US"/>
              <a:t>王世泽和杨强负责具体实现无尽模式</a:t>
            </a:r>
            <a:r>
              <a:rPr lang="en-US" altLang="zh-CN"/>
              <a:t>---</a:t>
            </a:r>
            <a:r>
              <a:rPr lang="zh-CN" altLang="en-US"/>
              <a:t>主要场景的建设，玩家发射子弹，及怪物的添加和怪物发射子弹，陈钊具体是实现正常模式</a:t>
            </a:r>
            <a:r>
              <a:rPr lang="en-US" altLang="zh-CN"/>
              <a:t>---</a:t>
            </a:r>
            <a:r>
              <a:rPr lang="zh-CN" altLang="en-US"/>
              <a:t>借助官网的介绍，独立完成，又增加了游戏的难度</a:t>
            </a:r>
            <a:r>
              <a:rPr lang="zh-CN" altLang="en-US"/>
              <a:t>，连接各个场景，音效添加，游戏图片查找</a:t>
            </a:r>
            <a:r>
              <a:rPr lang="zh-CN" altLang="en-US"/>
              <a:t>，注释备注及</a:t>
            </a:r>
            <a:r>
              <a:rPr lang="en-US" altLang="zh-CN"/>
              <a:t>PPT</a:t>
            </a:r>
            <a:r>
              <a:rPr lang="zh-CN" altLang="en-US"/>
              <a:t>制作。</a:t>
            </a:r>
            <a:endParaRPr lang="zh-CN" altLang="en-US"/>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2" presetClass="entr" presetSubtype="8" decel="100000" fill="hold" grpId="0" nodeType="withEffect">
                                  <p:stCondLst>
                                    <p:cond delay="100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0"/>
          </p:nvPr>
        </p:nvPicPr>
        <p:blipFill>
          <a:blip r:embed="rId1" cstate="screen"/>
          <a:srcRect/>
          <a:stretch>
            <a:fillRect/>
          </a:stretch>
        </p:blipFill>
        <p:spPr/>
      </p:pic>
      <p:sp>
        <p:nvSpPr>
          <p:cNvPr id="2" name="Rectangle: Rounded Corners 53"/>
          <p:cNvSpPr/>
          <p:nvPr/>
        </p:nvSpPr>
        <p:spPr>
          <a:xfrm>
            <a:off x="4193540" y="133985"/>
            <a:ext cx="3315970" cy="988060"/>
          </a:xfrm>
          <a:prstGeom prst="roundRect">
            <a:avLst>
              <a:gd name="adj" fmla="val 50000"/>
            </a:avLst>
          </a:prstGeom>
          <a:ln>
            <a:noFill/>
          </a:ln>
          <a:effectLst>
            <a:outerShdw blurRad="254000" dist="63500" dir="5400000" algn="t"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id-ID" sz="3600" dirty="0">
                <a:cs typeface="+mn-ea"/>
                <a:sym typeface="+mn-lt"/>
              </a:rPr>
              <a:t>区别和改进</a:t>
            </a:r>
            <a:endParaRPr lang="zh-CN" altLang="id-ID" sz="3600" dirty="0">
              <a:cs typeface="+mn-ea"/>
              <a:sym typeface="+mn-lt"/>
            </a:endParaRPr>
          </a:p>
        </p:txBody>
      </p:sp>
      <p:sp>
        <p:nvSpPr>
          <p:cNvPr id="3" name="文本框 2"/>
          <p:cNvSpPr txBox="1"/>
          <p:nvPr/>
        </p:nvSpPr>
        <p:spPr>
          <a:xfrm>
            <a:off x="4523740" y="1672590"/>
            <a:ext cx="6339840" cy="4892675"/>
          </a:xfrm>
          <a:prstGeom prst="rect">
            <a:avLst/>
          </a:prstGeom>
          <a:noFill/>
        </p:spPr>
        <p:txBody>
          <a:bodyPr wrap="square" rtlCol="0">
            <a:spAutoFit/>
          </a:bodyPr>
          <a:p>
            <a:r>
              <a:rPr lang="zh-CN" alt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一</a:t>
            </a:r>
            <a:r>
              <a:rPr lang="en-US" altLang="zh-CN"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r>
              <a:rPr lang="zh-CN" alt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在原有的基础上添加了主菜单界面，主菜单界面包含：静音设置，模式选择，排行榜分数</a:t>
            </a:r>
            <a:r>
              <a:rPr lang="zh-CN" alt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查看。</a:t>
            </a:r>
            <a:endParaRPr lang="zh-CN" alt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CN" alt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二</a:t>
            </a:r>
            <a:r>
              <a:rPr lang="en-US" altLang="zh-CN"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r>
              <a:rPr lang="zh-CN" alt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在模式选择中增添了无尽模式，该模式不同于普通模式，根据键盘按键来控制</a:t>
            </a:r>
            <a:r>
              <a:rPr lang="en-US" altLang="zh-CN"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bird</a:t>
            </a:r>
            <a:r>
              <a:rPr lang="zh-CN" alt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的上升，依靠重力进行下降，并且该模式会出现不同的障碍物来增加游戏难度，另外增加了金币得分以及状态加持（负面状态：减慢</a:t>
            </a:r>
            <a:r>
              <a:rPr lang="en-US" altLang="zh-CN"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bird</a:t>
            </a:r>
            <a:r>
              <a:rPr lang="zh-CN" alt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发射子弹速度）</a:t>
            </a:r>
            <a:endParaRPr lang="zh-CN" alt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CN" alt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三</a:t>
            </a:r>
            <a:r>
              <a:rPr lang="en-US" altLang="zh-CN"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r>
              <a:rPr lang="zh-CN" alt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在</a:t>
            </a:r>
            <a:r>
              <a:rPr lang="en-US" altLang="zh-CN"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Felgo</a:t>
            </a:r>
            <a:r>
              <a:rPr lang="zh-CN" alt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原实例文档所描述的模式中增添了难度的变化（根据得分的增加难度随之增加，增加到一定程度后难度达到上限直至游戏结束）。</a:t>
            </a:r>
            <a:endParaRPr lang="zh-CN" altLang="en-US" sz="24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p:cNvPicPr>
            <a:picLocks noGrp="1" noChangeAspect="1"/>
          </p:cNvPicPr>
          <p:nvPr>
            <p:ph type="pic" sz="quarter" idx="10"/>
          </p:nvPr>
        </p:nvPicPr>
        <p:blipFill>
          <a:blip r:embed="rId1" cstate="screen"/>
          <a:srcRect/>
          <a:stretch>
            <a:fillRect/>
          </a:stretch>
        </p:blipFill>
        <p:spPr/>
      </p:pic>
      <p:sp>
        <p:nvSpPr>
          <p:cNvPr id="2" name="Rectangle: Rounded Corners 53"/>
          <p:cNvSpPr/>
          <p:nvPr/>
        </p:nvSpPr>
        <p:spPr>
          <a:xfrm>
            <a:off x="917575" y="220345"/>
            <a:ext cx="3315970" cy="988060"/>
          </a:xfrm>
          <a:prstGeom prst="roundRect">
            <a:avLst>
              <a:gd name="adj" fmla="val 50000"/>
            </a:avLst>
          </a:prstGeom>
          <a:ln>
            <a:noFill/>
          </a:ln>
          <a:effectLst>
            <a:outerShdw blurRad="254000" dist="63500" dir="5400000" algn="t"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id-ID" sz="2400" dirty="0">
                <a:cs typeface="+mn-ea"/>
                <a:sym typeface="+mn-lt"/>
              </a:rPr>
              <a:t>项目技术难点解决</a:t>
            </a:r>
            <a:endParaRPr lang="zh-CN" altLang="id-ID" sz="2400" dirty="0">
              <a:cs typeface="+mn-ea"/>
              <a:sym typeface="+mn-lt"/>
            </a:endParaRPr>
          </a:p>
        </p:txBody>
      </p:sp>
      <p:sp>
        <p:nvSpPr>
          <p:cNvPr id="3" name="文本框 2"/>
          <p:cNvSpPr txBox="1"/>
          <p:nvPr/>
        </p:nvSpPr>
        <p:spPr>
          <a:xfrm>
            <a:off x="750570" y="1419225"/>
            <a:ext cx="6998970" cy="4399915"/>
          </a:xfrm>
          <a:prstGeom prst="rect">
            <a:avLst/>
          </a:prstGeom>
          <a:noFill/>
        </p:spPr>
        <p:txBody>
          <a:bodyPr wrap="square" rtlCol="0">
            <a:spAutoFit/>
            <a:scene3d>
              <a:camera prst="orthographicFront"/>
              <a:lightRig rig="threePt" dir="t"/>
            </a:scene3d>
          </a:bodyPr>
          <a:p>
            <a:r>
              <a:rPr lang="en-US" altLang="zh-CN" sz="2000">
                <a:solidFill>
                  <a:schemeClr val="accent1"/>
                </a:solidFill>
                <a:effectLst>
                  <a:outerShdw blurRad="38100" dist="25400" dir="5400000" algn="ctr" rotWithShape="0">
                    <a:srgbClr val="6E747A">
                      <a:alpha val="43000"/>
                    </a:srgbClr>
                  </a:outerShdw>
                </a:effectLst>
              </a:rPr>
              <a:t>1.</a:t>
            </a:r>
            <a:r>
              <a:rPr lang="zh-CN" altLang="en-US" sz="2000">
                <a:solidFill>
                  <a:schemeClr val="accent1"/>
                </a:solidFill>
                <a:effectLst>
                  <a:outerShdw blurRad="38100" dist="25400" dir="5400000" algn="ctr" rotWithShape="0">
                    <a:srgbClr val="6E747A">
                      <a:alpha val="43000"/>
                    </a:srgbClr>
                  </a:outerShdw>
                </a:effectLst>
              </a:rPr>
              <a:t>实体随机化</a:t>
            </a:r>
            <a:endParaRPr lang="zh-CN" altLang="en-US" sz="2000">
              <a:solidFill>
                <a:schemeClr val="accent1"/>
              </a:solidFill>
              <a:effectLst>
                <a:outerShdw blurRad="38100" dist="25400" dir="5400000" algn="ctr" rotWithShape="0">
                  <a:srgbClr val="6E747A">
                    <a:alpha val="43000"/>
                  </a:srgbClr>
                </a:outerShdw>
              </a:effectLst>
            </a:endParaRPr>
          </a:p>
          <a:p>
            <a:r>
              <a:rPr lang="zh-CN" altLang="en-US" sz="2000">
                <a:solidFill>
                  <a:schemeClr val="accent1"/>
                </a:solidFill>
                <a:effectLst>
                  <a:outerShdw blurRad="38100" dist="25400" dir="5400000" algn="ctr" rotWithShape="0">
                    <a:srgbClr val="6E747A">
                      <a:alpha val="43000"/>
                    </a:srgbClr>
                  </a:outerShdw>
                </a:effectLst>
              </a:rPr>
              <a:t>刚开始的难点在于创建实体并使其随机化出现，尝试过用</a:t>
            </a:r>
            <a:r>
              <a:rPr lang="en-US" altLang="zh-CN" sz="2000">
                <a:solidFill>
                  <a:schemeClr val="accent1"/>
                </a:solidFill>
                <a:effectLst>
                  <a:outerShdw blurRad="38100" dist="25400" dir="5400000" algn="ctr" rotWithShape="0">
                    <a:srgbClr val="6E747A">
                      <a:alpha val="43000"/>
                    </a:srgbClr>
                  </a:outerShdw>
                </a:effectLst>
              </a:rPr>
              <a:t>repeat</a:t>
            </a:r>
            <a:r>
              <a:rPr lang="zh-CN" altLang="en-US" sz="2000">
                <a:solidFill>
                  <a:schemeClr val="accent1"/>
                </a:solidFill>
                <a:effectLst>
                  <a:outerShdw blurRad="38100" dist="25400" dir="5400000" algn="ctr" rotWithShape="0">
                    <a:srgbClr val="6E747A">
                      <a:alpha val="43000"/>
                    </a:srgbClr>
                  </a:outerShdw>
                </a:effectLst>
              </a:rPr>
              <a:t>函数和createEntityFromUrl函数创建实体但是效果并不理想，之后根据文档和</a:t>
            </a:r>
            <a:r>
              <a:rPr lang="en-US" altLang="zh-CN" sz="2000">
                <a:solidFill>
                  <a:schemeClr val="accent1"/>
                </a:solidFill>
                <a:effectLst>
                  <a:outerShdw blurRad="38100" dist="25400" dir="5400000" algn="ctr" rotWithShape="0">
                    <a:srgbClr val="6E747A">
                      <a:alpha val="43000"/>
                    </a:srgbClr>
                  </a:outerShdw>
                </a:effectLst>
              </a:rPr>
              <a:t>Felgo</a:t>
            </a:r>
            <a:r>
              <a:rPr lang="zh-CN" altLang="en-US" sz="2000">
                <a:solidFill>
                  <a:schemeClr val="accent1"/>
                </a:solidFill>
                <a:effectLst>
                  <a:outerShdw blurRad="38100" dist="25400" dir="5400000" algn="ctr" rotWithShape="0">
                    <a:srgbClr val="6E747A">
                      <a:alpha val="43000"/>
                    </a:srgbClr>
                  </a:outerShdw>
                </a:effectLst>
              </a:rPr>
              <a:t>示例使用createEntityFromComponent()函数和createEntityFromComponentWithProperties（）函数成功创建了实体并将其随机化，并用onLimitReached:</a:t>
            </a:r>
            <a:r>
              <a:rPr lang="en-US" altLang="zh-CN" sz="2000">
                <a:solidFill>
                  <a:schemeClr val="accent1"/>
                </a:solidFill>
                <a:effectLst>
                  <a:outerShdw blurRad="38100" dist="25400" dir="5400000" algn="ctr" rotWithShape="0">
                    <a:srgbClr val="6E747A">
                      <a:alpha val="43000"/>
                    </a:srgbClr>
                  </a:outerShdw>
                </a:effectLst>
              </a:rPr>
              <a:t>{}</a:t>
            </a:r>
            <a:r>
              <a:rPr lang="zh-CN" altLang="en-US" sz="2000">
                <a:solidFill>
                  <a:schemeClr val="accent1"/>
                </a:solidFill>
                <a:effectLst>
                  <a:outerShdw blurRad="38100" dist="25400" dir="5400000" algn="ctr" rotWithShape="0">
                    <a:srgbClr val="6E747A">
                      <a:alpha val="43000"/>
                    </a:srgbClr>
                  </a:outerShdw>
                </a:effectLst>
              </a:rPr>
              <a:t>限制了出现的位置并随机，</a:t>
            </a:r>
            <a:r>
              <a:rPr lang="zh-CN" altLang="en-US" sz="2000">
                <a:solidFill>
                  <a:schemeClr val="accent1"/>
                </a:solidFill>
                <a:effectLst>
                  <a:outerShdw blurRad="38100" dist="25400" dir="5400000" algn="ctr" rotWithShape="0">
                    <a:srgbClr val="6E747A">
                      <a:alpha val="43000"/>
                    </a:srgbClr>
                  </a:outerShdw>
                </a:effectLst>
                <a:sym typeface="+mn-ea"/>
              </a:rPr>
              <a:t>达到了理想的状态。</a:t>
            </a:r>
            <a:endParaRPr lang="zh-CN" altLang="en-US" sz="2000">
              <a:solidFill>
                <a:schemeClr val="accent1"/>
              </a:solidFill>
              <a:effectLst>
                <a:outerShdw blurRad="38100" dist="25400" dir="5400000" algn="ctr" rotWithShape="0">
                  <a:srgbClr val="6E747A">
                    <a:alpha val="43000"/>
                  </a:srgbClr>
                </a:outerShdw>
              </a:effectLst>
            </a:endParaRPr>
          </a:p>
          <a:p>
            <a:r>
              <a:rPr lang="en-US" altLang="zh-CN" sz="2000">
                <a:solidFill>
                  <a:schemeClr val="accent1"/>
                </a:solidFill>
                <a:effectLst>
                  <a:outerShdw blurRad="38100" dist="25400" dir="5400000" algn="ctr" rotWithShape="0">
                    <a:srgbClr val="6E747A">
                      <a:alpha val="43000"/>
                    </a:srgbClr>
                  </a:outerShdw>
                </a:effectLst>
              </a:rPr>
              <a:t>2.</a:t>
            </a:r>
            <a:r>
              <a:rPr lang="zh-CN" altLang="en-US" sz="2000">
                <a:solidFill>
                  <a:schemeClr val="accent1"/>
                </a:solidFill>
                <a:effectLst>
                  <a:outerShdw blurRad="38100" dist="25400" dir="5400000" algn="ctr" rotWithShape="0">
                    <a:srgbClr val="6E747A">
                      <a:alpha val="43000"/>
                    </a:srgbClr>
                  </a:outerShdw>
                </a:effectLst>
              </a:rPr>
              <a:t>子弹发射方向</a:t>
            </a:r>
            <a:endParaRPr lang="zh-CN" altLang="en-US" sz="2000">
              <a:solidFill>
                <a:schemeClr val="accent1"/>
              </a:solidFill>
              <a:effectLst>
                <a:outerShdw blurRad="38100" dist="25400" dir="5400000" algn="ctr" rotWithShape="0">
                  <a:srgbClr val="6E747A">
                    <a:alpha val="43000"/>
                  </a:srgbClr>
                </a:outerShdw>
              </a:effectLst>
            </a:endParaRPr>
          </a:p>
          <a:p>
            <a:r>
              <a:rPr lang="zh-CN" altLang="en-US" sz="2000">
                <a:solidFill>
                  <a:schemeClr val="accent1"/>
                </a:solidFill>
                <a:effectLst>
                  <a:outerShdw blurRad="38100" dist="25400" dir="5400000" algn="ctr" rotWithShape="0">
                    <a:srgbClr val="6E747A">
                      <a:alpha val="43000"/>
                    </a:srgbClr>
                  </a:outerShdw>
                </a:effectLst>
              </a:rPr>
              <a:t>最开始想通过点击按钮让</a:t>
            </a:r>
            <a:r>
              <a:rPr lang="en-US" altLang="zh-CN" sz="2000">
                <a:solidFill>
                  <a:schemeClr val="accent1"/>
                </a:solidFill>
                <a:effectLst>
                  <a:outerShdw blurRad="38100" dist="25400" dir="5400000" algn="ctr" rotWithShape="0">
                    <a:srgbClr val="6E747A">
                      <a:alpha val="43000"/>
                    </a:srgbClr>
                  </a:outerShdw>
                </a:effectLst>
              </a:rPr>
              <a:t>bird</a:t>
            </a:r>
            <a:r>
              <a:rPr lang="zh-CN" altLang="en-US" sz="2000">
                <a:solidFill>
                  <a:schemeClr val="accent1"/>
                </a:solidFill>
                <a:effectLst>
                  <a:outerShdw blurRad="38100" dist="25400" dir="5400000" algn="ctr" rotWithShape="0">
                    <a:srgbClr val="6E747A">
                      <a:alpha val="43000"/>
                    </a:srgbClr>
                  </a:outerShdw>
                </a:effectLst>
              </a:rPr>
              <a:t>发射子弹，但是这种方法与游戏有冲突，所以我们将</a:t>
            </a:r>
            <a:r>
              <a:rPr lang="en-US" altLang="zh-CN" sz="2000">
                <a:solidFill>
                  <a:schemeClr val="accent1"/>
                </a:solidFill>
                <a:effectLst>
                  <a:outerShdw blurRad="38100" dist="25400" dir="5400000" algn="ctr" rotWithShape="0">
                    <a:srgbClr val="6E747A">
                      <a:alpha val="43000"/>
                    </a:srgbClr>
                  </a:outerShdw>
                </a:effectLst>
              </a:rPr>
              <a:t>bird</a:t>
            </a:r>
            <a:r>
              <a:rPr lang="zh-CN" altLang="en-US" sz="2000">
                <a:solidFill>
                  <a:schemeClr val="accent1"/>
                </a:solidFill>
                <a:effectLst>
                  <a:outerShdw blurRad="38100" dist="25400" dir="5400000" algn="ctr" rotWithShape="0">
                    <a:srgbClr val="6E747A">
                      <a:alpha val="43000"/>
                    </a:srgbClr>
                  </a:outerShdw>
                </a:effectLst>
              </a:rPr>
              <a:t>的移动方式改为键盘空格键进行上升，点击游戏区域让</a:t>
            </a:r>
            <a:r>
              <a:rPr lang="en-US" altLang="zh-CN" sz="2000">
                <a:solidFill>
                  <a:schemeClr val="accent1"/>
                </a:solidFill>
                <a:effectLst>
                  <a:outerShdw blurRad="38100" dist="25400" dir="5400000" algn="ctr" rotWithShape="0">
                    <a:srgbClr val="6E747A">
                      <a:alpha val="43000"/>
                    </a:srgbClr>
                  </a:outerShdw>
                </a:effectLst>
              </a:rPr>
              <a:t>bird</a:t>
            </a:r>
            <a:r>
              <a:rPr lang="zh-CN" altLang="en-US" sz="2000">
                <a:solidFill>
                  <a:schemeClr val="accent1"/>
                </a:solidFill>
                <a:effectLst>
                  <a:outerShdw blurRad="38100" dist="25400" dir="5400000" algn="ctr" rotWithShape="0">
                    <a:srgbClr val="6E747A">
                      <a:alpha val="43000"/>
                    </a:srgbClr>
                  </a:outerShdw>
                </a:effectLst>
              </a:rPr>
              <a:t>发射到指定的方向（该方法根据数学向量的方法来将子弹方向进行定位）</a:t>
            </a:r>
            <a:endParaRPr lang="zh-CN" altLang="en-US" sz="2000">
              <a:solidFill>
                <a:schemeClr val="accent1"/>
              </a:solidFill>
              <a:effectLst>
                <a:outerShdw blurRad="38100" dist="25400" dir="5400000" algn="ctr" rotWithShape="0">
                  <a:srgbClr val="6E747A">
                    <a:alpha val="43000"/>
                  </a:srgbClr>
                </a:outerShdw>
              </a:effectLst>
            </a:endParaRPr>
          </a:p>
          <a:p>
            <a:endParaRPr lang="zh-CN" altLang="en-US" sz="200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p:cNvPicPr>
            <a:picLocks noGrp="1" noChangeAspect="1"/>
          </p:cNvPicPr>
          <p:nvPr>
            <p:ph type="pic" sz="quarter" idx="10"/>
          </p:nvPr>
        </p:nvPicPr>
        <p:blipFill>
          <a:blip r:embed="rId1" cstate="screen"/>
          <a:srcRect/>
          <a:stretch>
            <a:fillRect/>
          </a:stretch>
        </p:blipFill>
        <p:spPr/>
      </p:pic>
      <p:sp>
        <p:nvSpPr>
          <p:cNvPr id="2" name="Rectangle: Rounded Corners 53"/>
          <p:cNvSpPr/>
          <p:nvPr/>
        </p:nvSpPr>
        <p:spPr>
          <a:xfrm>
            <a:off x="543560" y="118110"/>
            <a:ext cx="3315970" cy="988060"/>
          </a:xfrm>
          <a:prstGeom prst="roundRect">
            <a:avLst>
              <a:gd name="adj" fmla="val 50000"/>
            </a:avLst>
          </a:prstGeom>
          <a:ln>
            <a:noFill/>
          </a:ln>
          <a:effectLst>
            <a:outerShdw blurRad="254000" dist="63500" dir="5400000" algn="t"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id-ID" sz="2400" dirty="0">
                <a:cs typeface="+mn-ea"/>
                <a:sym typeface="+mn-lt"/>
              </a:rPr>
              <a:t>项目技术难点解决</a:t>
            </a:r>
            <a:endParaRPr lang="zh-CN" altLang="id-ID" sz="2400" dirty="0">
              <a:cs typeface="+mn-ea"/>
              <a:sym typeface="+mn-lt"/>
            </a:endParaRPr>
          </a:p>
        </p:txBody>
      </p:sp>
      <p:sp>
        <p:nvSpPr>
          <p:cNvPr id="3" name="文本框 2"/>
          <p:cNvSpPr txBox="1"/>
          <p:nvPr/>
        </p:nvSpPr>
        <p:spPr>
          <a:xfrm>
            <a:off x="727710" y="1208405"/>
            <a:ext cx="6998970" cy="5015865"/>
          </a:xfrm>
          <a:prstGeom prst="rect">
            <a:avLst/>
          </a:prstGeom>
          <a:noFill/>
        </p:spPr>
        <p:txBody>
          <a:bodyPr wrap="square" rtlCol="0">
            <a:spAutoFit/>
          </a:bodyPr>
          <a:p>
            <a:r>
              <a:rPr lang="en-US" altLang="zh-CN" sz="2000">
                <a:solidFill>
                  <a:schemeClr val="accent1"/>
                </a:solidFill>
                <a:effectLst>
                  <a:outerShdw blurRad="38100" dist="25400" dir="5400000" algn="ctr" rotWithShape="0">
                    <a:srgbClr val="6E747A">
                      <a:alpha val="43000"/>
                    </a:srgbClr>
                  </a:outerShdw>
                </a:effectLst>
              </a:rPr>
              <a:t>3.</a:t>
            </a:r>
            <a:r>
              <a:rPr lang="zh-CN" altLang="en-US" sz="2000">
                <a:solidFill>
                  <a:schemeClr val="accent1"/>
                </a:solidFill>
                <a:effectLst>
                  <a:outerShdw blurRad="38100" dist="25400" dir="5400000" algn="ctr" rotWithShape="0">
                    <a:srgbClr val="6E747A">
                      <a:alpha val="43000"/>
                    </a:srgbClr>
                  </a:outerShdw>
                </a:effectLst>
              </a:rPr>
              <a:t>负面状态的加持</a:t>
            </a:r>
            <a:endParaRPr lang="zh-CN" altLang="en-US" sz="2000">
              <a:solidFill>
                <a:schemeClr val="accent1"/>
              </a:solidFill>
              <a:effectLst>
                <a:outerShdw blurRad="38100" dist="25400" dir="5400000" algn="ctr" rotWithShape="0">
                  <a:srgbClr val="6E747A">
                    <a:alpha val="43000"/>
                  </a:srgbClr>
                </a:outerShdw>
              </a:effectLst>
            </a:endParaRPr>
          </a:p>
          <a:p>
            <a:r>
              <a:rPr lang="zh-CN" altLang="en-US" sz="2000">
                <a:solidFill>
                  <a:schemeClr val="accent1"/>
                </a:solidFill>
                <a:effectLst>
                  <a:outerShdw blurRad="38100" dist="25400" dir="5400000" algn="ctr" rotWithShape="0">
                    <a:srgbClr val="6E747A">
                      <a:alpha val="43000"/>
                    </a:srgbClr>
                  </a:outerShdw>
                </a:effectLst>
              </a:rPr>
              <a:t>问题在于</a:t>
            </a:r>
            <a:r>
              <a:rPr lang="en-US" altLang="zh-CN" sz="2000">
                <a:solidFill>
                  <a:schemeClr val="accent1"/>
                </a:solidFill>
                <a:effectLst>
                  <a:outerShdw blurRad="38100" dist="25400" dir="5400000" algn="ctr" rotWithShape="0">
                    <a:srgbClr val="6E747A">
                      <a:alpha val="43000"/>
                    </a:srgbClr>
                  </a:outerShdw>
                </a:effectLst>
              </a:rPr>
              <a:t>bird</a:t>
            </a:r>
            <a:r>
              <a:rPr lang="zh-CN" altLang="en-US" sz="2000">
                <a:solidFill>
                  <a:schemeClr val="accent1"/>
                </a:solidFill>
                <a:effectLst>
                  <a:outerShdw blurRad="38100" dist="25400" dir="5400000" algn="ctr" rotWithShape="0">
                    <a:srgbClr val="6E747A">
                      <a:alpha val="43000"/>
                    </a:srgbClr>
                  </a:outerShdw>
                </a:effectLst>
              </a:rPr>
              <a:t>吃到</a:t>
            </a:r>
            <a:r>
              <a:rPr lang="en-US" altLang="zh-CN" sz="2000">
                <a:solidFill>
                  <a:schemeClr val="accent1"/>
                </a:solidFill>
                <a:effectLst>
                  <a:outerShdw blurRad="38100" dist="25400" dir="5400000" algn="ctr" rotWithShape="0">
                    <a:srgbClr val="6E747A">
                      <a:alpha val="43000"/>
                    </a:srgbClr>
                  </a:outerShdw>
                </a:effectLst>
              </a:rPr>
              <a:t>badcorn</a:t>
            </a:r>
            <a:r>
              <a:rPr lang="zh-CN" altLang="en-US" sz="2000">
                <a:solidFill>
                  <a:schemeClr val="accent1"/>
                </a:solidFill>
                <a:effectLst>
                  <a:outerShdw blurRad="38100" dist="25400" dir="5400000" algn="ctr" rotWithShape="0">
                    <a:srgbClr val="6E747A">
                      <a:alpha val="43000"/>
                    </a:srgbClr>
                  </a:outerShdw>
                </a:effectLst>
              </a:rPr>
              <a:t>后发射子弹速度会减速并让它在一定时间后恢复没有达到理想的状态，后来根据</a:t>
            </a:r>
            <a:r>
              <a:rPr lang="en-US" altLang="zh-CN" sz="2000">
                <a:solidFill>
                  <a:schemeClr val="accent1"/>
                </a:solidFill>
                <a:effectLst>
                  <a:outerShdw blurRad="38100" dist="25400" dir="5400000" algn="ctr" rotWithShape="0">
                    <a:srgbClr val="6E747A">
                      <a:alpha val="43000"/>
                    </a:srgbClr>
                  </a:outerShdw>
                </a:effectLst>
              </a:rPr>
              <a:t>Felgo</a:t>
            </a:r>
            <a:r>
              <a:rPr lang="zh-CN" altLang="en-US" sz="2000">
                <a:solidFill>
                  <a:schemeClr val="accent1"/>
                </a:solidFill>
                <a:effectLst>
                  <a:outerShdw blurRad="38100" dist="25400" dir="5400000" algn="ctr" rotWithShape="0">
                    <a:srgbClr val="6E747A">
                      <a:alpha val="43000"/>
                    </a:srgbClr>
                  </a:outerShdw>
                </a:effectLst>
              </a:rPr>
              <a:t>示例文档使用了计时器</a:t>
            </a:r>
            <a:r>
              <a:rPr lang="en-US" altLang="zh-CN" sz="2000">
                <a:solidFill>
                  <a:schemeClr val="accent1"/>
                </a:solidFill>
                <a:effectLst>
                  <a:outerShdw blurRad="38100" dist="25400" dir="5400000" algn="ctr" rotWithShape="0">
                    <a:srgbClr val="6E747A">
                      <a:alpha val="43000"/>
                    </a:srgbClr>
                  </a:outerShdw>
                </a:effectLst>
              </a:rPr>
              <a:t>Timer</a:t>
            </a:r>
            <a:r>
              <a:rPr lang="zh-CN" altLang="en-US" sz="2000">
                <a:solidFill>
                  <a:schemeClr val="accent1"/>
                </a:solidFill>
                <a:effectLst>
                  <a:outerShdw blurRad="38100" dist="25400" dir="5400000" algn="ctr" rotWithShape="0">
                    <a:srgbClr val="6E747A">
                      <a:alpha val="43000"/>
                    </a:srgbClr>
                  </a:outerShdw>
                </a:effectLst>
              </a:rPr>
              <a:t>函数调用</a:t>
            </a:r>
            <a:r>
              <a:rPr lang="en-US" altLang="zh-CN" sz="2000">
                <a:solidFill>
                  <a:schemeClr val="accent1"/>
                </a:solidFill>
                <a:effectLst>
                  <a:outerShdw blurRad="38100" dist="25400" dir="5400000" algn="ctr" rotWithShape="0">
                    <a:srgbClr val="6E747A">
                      <a:alpha val="43000"/>
                    </a:srgbClr>
                  </a:outerShdw>
                </a:effectLst>
              </a:rPr>
              <a:t>function</a:t>
            </a:r>
            <a:r>
              <a:rPr lang="zh-CN" altLang="en-US" sz="2000">
                <a:solidFill>
                  <a:schemeClr val="accent1"/>
                </a:solidFill>
                <a:effectLst>
                  <a:outerShdw blurRad="38100" dist="25400" dir="5400000" algn="ctr" rotWithShape="0">
                    <a:srgbClr val="6E747A">
                      <a:alpha val="43000"/>
                    </a:srgbClr>
                  </a:outerShdw>
                </a:effectLst>
              </a:rPr>
              <a:t>恢复子弹的速度达到了理想的状态。</a:t>
            </a:r>
            <a:endParaRPr lang="zh-CN" altLang="en-US" sz="2000">
              <a:solidFill>
                <a:schemeClr val="accent1"/>
              </a:solidFill>
              <a:effectLst>
                <a:outerShdw blurRad="38100" dist="25400" dir="5400000" algn="ctr" rotWithShape="0">
                  <a:srgbClr val="6E747A">
                    <a:alpha val="43000"/>
                  </a:srgbClr>
                </a:outerShdw>
              </a:effectLst>
            </a:endParaRPr>
          </a:p>
          <a:p>
            <a:r>
              <a:rPr lang="en-US" altLang="zh-CN" sz="2000">
                <a:solidFill>
                  <a:schemeClr val="accent1"/>
                </a:solidFill>
                <a:effectLst>
                  <a:outerShdw blurRad="38100" dist="25400" dir="5400000" algn="ctr" rotWithShape="0">
                    <a:srgbClr val="6E747A">
                      <a:alpha val="43000"/>
                    </a:srgbClr>
                  </a:outerShdw>
                </a:effectLst>
              </a:rPr>
              <a:t>4.</a:t>
            </a:r>
            <a:r>
              <a:rPr lang="zh-CN" altLang="en-US" sz="2000">
                <a:solidFill>
                  <a:schemeClr val="accent1"/>
                </a:solidFill>
                <a:effectLst>
                  <a:outerShdw blurRad="38100" dist="25400" dir="5400000" algn="ctr" rotWithShape="0">
                    <a:srgbClr val="6E747A">
                      <a:alpha val="43000"/>
                    </a:srgbClr>
                  </a:outerShdw>
                </a:effectLst>
              </a:rPr>
              <a:t>普通模式难度的递增</a:t>
            </a:r>
            <a:endParaRPr lang="zh-CN" altLang="en-US" sz="2000">
              <a:solidFill>
                <a:schemeClr val="accent1"/>
              </a:solidFill>
              <a:effectLst>
                <a:outerShdw blurRad="38100" dist="25400" dir="5400000" algn="ctr" rotWithShape="0">
                  <a:srgbClr val="6E747A">
                    <a:alpha val="43000"/>
                  </a:srgbClr>
                </a:outerShdw>
              </a:effectLst>
            </a:endParaRPr>
          </a:p>
          <a:p>
            <a:r>
              <a:rPr lang="zh-CN" altLang="en-US" sz="2000">
                <a:solidFill>
                  <a:schemeClr val="accent1"/>
                </a:solidFill>
                <a:effectLst>
                  <a:outerShdw blurRad="38100" dist="25400" dir="5400000" algn="ctr" rotWithShape="0">
                    <a:srgbClr val="6E747A">
                      <a:alpha val="43000"/>
                    </a:srgbClr>
                  </a:outerShdw>
                </a:effectLst>
              </a:rPr>
              <a:t>刚开始想使用管道尺寸来改变游戏难度但运行结果不理想，后通过对</a:t>
            </a:r>
            <a:r>
              <a:rPr lang="en-US" altLang="zh-CN" sz="2000">
                <a:solidFill>
                  <a:schemeClr val="accent1"/>
                </a:solidFill>
                <a:effectLst>
                  <a:outerShdw blurRad="38100" dist="25400" dir="5400000" algn="ctr" rotWithShape="0">
                    <a:srgbClr val="6E747A">
                      <a:alpha val="43000"/>
                    </a:srgbClr>
                  </a:outerShdw>
                </a:effectLst>
              </a:rPr>
              <a:t>Felgo</a:t>
            </a:r>
            <a:r>
              <a:rPr lang="zh-CN" altLang="en-US" sz="2000">
                <a:solidFill>
                  <a:schemeClr val="accent1"/>
                </a:solidFill>
                <a:effectLst>
                  <a:outerShdw blurRad="38100" dist="25400" dir="5400000" algn="ctr" rotWithShape="0">
                    <a:srgbClr val="6E747A">
                      <a:alpha val="43000"/>
                    </a:srgbClr>
                  </a:outerShdw>
                </a:effectLst>
              </a:rPr>
              <a:t>用例文档的学习，使用了</a:t>
            </a:r>
            <a:r>
              <a:rPr lang="en-US" altLang="zh-CN" sz="2000">
                <a:solidFill>
                  <a:schemeClr val="accent1"/>
                </a:solidFill>
                <a:effectLst>
                  <a:outerShdw blurRad="38100" dist="25400" dir="5400000" algn="ctr" rotWithShape="0">
                    <a:srgbClr val="6E747A">
                      <a:alpha val="43000"/>
                    </a:srgbClr>
                  </a:outerShdw>
                </a:effectLst>
              </a:rPr>
              <a:t>function</a:t>
            </a:r>
            <a:r>
              <a:rPr lang="zh-CN" altLang="en-US" sz="2000">
                <a:solidFill>
                  <a:schemeClr val="accent1"/>
                </a:solidFill>
                <a:effectLst>
                  <a:outerShdw blurRad="38100" dist="25400" dir="5400000" algn="ctr" rotWithShape="0">
                    <a:srgbClr val="6E747A">
                      <a:alpha val="43000"/>
                    </a:srgbClr>
                  </a:outerShdw>
                </a:effectLst>
              </a:rPr>
              <a:t>使其达到一定的分数后增加柱子移动的加速度和减少上下管道间的距离来增加难度。</a:t>
            </a:r>
            <a:endParaRPr lang="zh-CN" altLang="en-US" sz="2000">
              <a:solidFill>
                <a:schemeClr val="accent1"/>
              </a:solidFill>
              <a:effectLst>
                <a:outerShdw blurRad="38100" dist="25400" dir="5400000" algn="ctr" rotWithShape="0">
                  <a:srgbClr val="6E747A">
                    <a:alpha val="43000"/>
                  </a:srgbClr>
                </a:outerShdw>
              </a:effectLst>
            </a:endParaRPr>
          </a:p>
          <a:p>
            <a:r>
              <a:rPr lang="en-US" altLang="zh-CN" sz="2000">
                <a:solidFill>
                  <a:schemeClr val="accent1"/>
                </a:solidFill>
                <a:effectLst>
                  <a:outerShdw blurRad="38100" dist="25400" dir="5400000" algn="ctr" rotWithShape="0">
                    <a:srgbClr val="6E747A">
                      <a:alpha val="43000"/>
                    </a:srgbClr>
                  </a:outerShdw>
                </a:effectLst>
              </a:rPr>
              <a:t>5.</a:t>
            </a:r>
            <a:r>
              <a:rPr lang="zh-CN" altLang="en-US" sz="2000">
                <a:solidFill>
                  <a:schemeClr val="accent1"/>
                </a:solidFill>
                <a:effectLst>
                  <a:outerShdw blurRad="38100" dist="25400" dir="5400000" algn="ctr" rotWithShape="0">
                    <a:srgbClr val="6E747A">
                      <a:alpha val="43000"/>
                    </a:srgbClr>
                  </a:outerShdw>
                </a:effectLst>
              </a:rPr>
              <a:t>两种怪物发射两种不同的子弹</a:t>
            </a:r>
            <a:endParaRPr lang="zh-CN" altLang="en-US" sz="2000">
              <a:solidFill>
                <a:schemeClr val="accent1"/>
              </a:solidFill>
              <a:effectLst>
                <a:outerShdw blurRad="38100" dist="25400" dir="5400000" algn="ctr" rotWithShape="0">
                  <a:srgbClr val="6E747A">
                    <a:alpha val="43000"/>
                  </a:srgbClr>
                </a:outerShdw>
              </a:effectLst>
            </a:endParaRPr>
          </a:p>
          <a:p>
            <a:r>
              <a:rPr lang="zh-CN" altLang="en-US" sz="2000">
                <a:solidFill>
                  <a:schemeClr val="accent1"/>
                </a:solidFill>
                <a:effectLst>
                  <a:outerShdw blurRad="38100" dist="25400" dir="5400000" algn="ctr" rotWithShape="0">
                    <a:srgbClr val="6E747A">
                      <a:alpha val="43000"/>
                    </a:srgbClr>
                  </a:outerShdw>
                </a:effectLst>
              </a:rPr>
              <a:t>难点在于怪物发射子弹会朝着其本身的移动方向发射子弹以及另一个怪物会朝着</a:t>
            </a:r>
            <a:r>
              <a:rPr lang="en-US" altLang="zh-CN" sz="2000">
                <a:solidFill>
                  <a:schemeClr val="accent1"/>
                </a:solidFill>
                <a:effectLst>
                  <a:outerShdw blurRad="38100" dist="25400" dir="5400000" algn="ctr" rotWithShape="0">
                    <a:srgbClr val="6E747A">
                      <a:alpha val="43000"/>
                    </a:srgbClr>
                  </a:outerShdw>
                </a:effectLst>
              </a:rPr>
              <a:t>bird</a:t>
            </a:r>
            <a:r>
              <a:rPr lang="zh-CN" altLang="en-US" sz="2000">
                <a:solidFill>
                  <a:schemeClr val="accent1"/>
                </a:solidFill>
                <a:effectLst>
                  <a:outerShdw blurRad="38100" dist="25400" dir="5400000" algn="ctr" rotWithShape="0">
                    <a:srgbClr val="6E747A">
                      <a:alpha val="43000"/>
                    </a:srgbClr>
                  </a:outerShdw>
                </a:effectLst>
              </a:rPr>
              <a:t>的位置发射子弹（</a:t>
            </a:r>
            <a:r>
              <a:rPr lang="en-US" altLang="zh-CN" sz="2000">
                <a:solidFill>
                  <a:schemeClr val="accent1"/>
                </a:solidFill>
                <a:effectLst>
                  <a:outerShdw blurRad="38100" dist="25400" dir="5400000" algn="ctr" rotWithShape="0">
                    <a:srgbClr val="6E747A">
                      <a:alpha val="43000"/>
                    </a:srgbClr>
                  </a:outerShdw>
                </a:effectLst>
                <a:sym typeface="+mn-ea"/>
              </a:rPr>
              <a:t>monster2</a:t>
            </a:r>
            <a:r>
              <a:rPr lang="zh-CN" altLang="en-US" sz="2000">
                <a:solidFill>
                  <a:schemeClr val="accent1"/>
                </a:solidFill>
                <a:effectLst>
                  <a:outerShdw blurRad="38100" dist="25400" dir="5400000" algn="ctr" rotWithShape="0">
                    <a:srgbClr val="6E747A">
                      <a:alpha val="43000"/>
                    </a:srgbClr>
                  </a:outerShdw>
                </a:effectLst>
                <a:sym typeface="+mn-ea"/>
              </a:rPr>
              <a:t>会朝着</a:t>
            </a:r>
            <a:r>
              <a:rPr lang="en-US" altLang="zh-CN" sz="2000">
                <a:solidFill>
                  <a:schemeClr val="accent1"/>
                </a:solidFill>
                <a:effectLst>
                  <a:outerShdw blurRad="38100" dist="25400" dir="5400000" algn="ctr" rotWithShape="0">
                    <a:srgbClr val="6E747A">
                      <a:alpha val="43000"/>
                    </a:srgbClr>
                  </a:outerShdw>
                </a:effectLst>
                <a:sym typeface="+mn-ea"/>
              </a:rPr>
              <a:t>bird</a:t>
            </a:r>
            <a:r>
              <a:rPr lang="zh-CN" altLang="en-US" sz="2000">
                <a:solidFill>
                  <a:schemeClr val="accent1"/>
                </a:solidFill>
                <a:effectLst>
                  <a:outerShdw blurRad="38100" dist="25400" dir="5400000" algn="ctr" rotWithShape="0">
                    <a:srgbClr val="6E747A">
                      <a:alpha val="43000"/>
                    </a:srgbClr>
                  </a:outerShdw>
                </a:effectLst>
                <a:sym typeface="+mn-ea"/>
              </a:rPr>
              <a:t>的位置发射子弹）</a:t>
            </a:r>
            <a:r>
              <a:rPr lang="zh-CN" altLang="en-US" sz="2000">
                <a:solidFill>
                  <a:schemeClr val="accent1"/>
                </a:solidFill>
                <a:effectLst>
                  <a:outerShdw blurRad="38100" dist="25400" dir="5400000" algn="ctr" rotWithShape="0">
                    <a:srgbClr val="6E747A">
                      <a:alpha val="43000"/>
                    </a:srgbClr>
                  </a:outerShdw>
                </a:effectLst>
              </a:rPr>
              <a:t>，与预计的效果有较大偏差。通过自己的想法以达到理想的效果（与难点</a:t>
            </a:r>
            <a:r>
              <a:rPr lang="en-US" altLang="zh-CN" sz="2000">
                <a:solidFill>
                  <a:schemeClr val="accent1"/>
                </a:solidFill>
                <a:effectLst>
                  <a:outerShdw blurRad="38100" dist="25400" dir="5400000" algn="ctr" rotWithShape="0">
                    <a:srgbClr val="6E747A">
                      <a:alpha val="43000"/>
                    </a:srgbClr>
                  </a:outerShdw>
                </a:effectLst>
              </a:rPr>
              <a:t>2</a:t>
            </a:r>
            <a:r>
              <a:rPr lang="zh-CN" altLang="en-US" sz="2000">
                <a:solidFill>
                  <a:schemeClr val="accent1"/>
                </a:solidFill>
                <a:effectLst>
                  <a:outerShdw blurRad="38100" dist="25400" dir="5400000" algn="ctr" rotWithShape="0">
                    <a:srgbClr val="6E747A">
                      <a:alpha val="43000"/>
                    </a:srgbClr>
                  </a:outerShdw>
                </a:effectLst>
              </a:rPr>
              <a:t>子弹发射后实体创建相似，同样也是通过向量的方式来解决该问题）。</a:t>
            </a:r>
            <a:endParaRPr lang="zh-CN" altLang="en-US" sz="200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p:cNvSpPr/>
          <p:nvPr/>
        </p:nvSpPr>
        <p:spPr>
          <a:xfrm rot="18900000" flipH="1">
            <a:off x="6803137" y="4547273"/>
            <a:ext cx="3392147" cy="71778"/>
          </a:xfrm>
          <a:prstGeom prst="roundRect">
            <a:avLst>
              <a:gd name="adj" fmla="val 50000"/>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9" name="Rectangle: Rounded Corners 8"/>
          <p:cNvSpPr/>
          <p:nvPr/>
        </p:nvSpPr>
        <p:spPr>
          <a:xfrm rot="18900000" flipH="1">
            <a:off x="8036800" y="3362486"/>
            <a:ext cx="5769385" cy="1081856"/>
          </a:xfrm>
          <a:prstGeom prst="roundRect">
            <a:avLst>
              <a:gd name="adj" fmla="val 50000"/>
            </a:avLst>
          </a:prstGeom>
          <a:solidFill>
            <a:schemeClr val="accent1"/>
          </a:solidFill>
          <a:ln>
            <a:noFill/>
          </a:ln>
          <a:effectLst>
            <a:outerShdw blurRad="1270000" dist="63500" dir="8100000" sx="95000" sy="95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14" name="Rectangle: Rounded Corners 53"/>
          <p:cNvSpPr/>
          <p:nvPr/>
        </p:nvSpPr>
        <p:spPr>
          <a:xfrm>
            <a:off x="775335" y="90805"/>
            <a:ext cx="2037715" cy="948055"/>
          </a:xfrm>
          <a:prstGeom prst="roundRect">
            <a:avLst>
              <a:gd name="adj" fmla="val 50000"/>
            </a:avLst>
          </a:prstGeom>
          <a:ln>
            <a:noFill/>
          </a:ln>
          <a:effectLst>
            <a:outerShdw blurRad="254000" dist="63500" dir="5400000" algn="t"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id-ID" sz="4000" dirty="0">
                <a:cs typeface="+mn-ea"/>
                <a:sym typeface="+mn-lt"/>
              </a:rPr>
              <a:t>总结</a:t>
            </a:r>
            <a:endParaRPr lang="zh-CN" altLang="id-ID" sz="4000" dirty="0">
              <a:cs typeface="+mn-ea"/>
              <a:sym typeface="+mn-lt"/>
            </a:endParaRPr>
          </a:p>
        </p:txBody>
      </p:sp>
      <p:pic>
        <p:nvPicPr>
          <p:cNvPr id="6" name="图片占位符 5"/>
          <p:cNvPicPr>
            <a:picLocks noGrp="1" noChangeAspect="1"/>
          </p:cNvPicPr>
          <p:nvPr>
            <p:ph type="pic" sz="quarter" idx="10"/>
          </p:nvPr>
        </p:nvPicPr>
        <p:blipFill>
          <a:blip r:embed="rId1" cstate="screen"/>
          <a:srcRect/>
          <a:stretch>
            <a:fillRect/>
          </a:stretch>
        </p:blipFill>
        <p:spPr/>
      </p:pic>
      <p:sp>
        <p:nvSpPr>
          <p:cNvPr id="2" name="文本框 1"/>
          <p:cNvSpPr txBox="1"/>
          <p:nvPr/>
        </p:nvSpPr>
        <p:spPr>
          <a:xfrm>
            <a:off x="554355" y="1087755"/>
            <a:ext cx="6895465" cy="5631180"/>
          </a:xfrm>
          <a:prstGeom prst="rect">
            <a:avLst/>
          </a:prstGeom>
          <a:noFill/>
        </p:spPr>
        <p:txBody>
          <a:bodyPr wrap="square" rtlCol="0">
            <a:spAutoFit/>
          </a:bodyPr>
          <a:p>
            <a:r>
              <a:rPr lang="zh-CN" altLang="en-US" sz="2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经过本次为期两周的实训，最后我们小组三人合力做出了</a:t>
            </a:r>
            <a:r>
              <a:rPr lang="en-US" altLang="zh-CN" sz="2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”Fly Birds“</a:t>
            </a:r>
            <a:r>
              <a:rPr lang="zh-CN" altLang="en-US" sz="2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这款游戏，虽然有美中不足的地方，但这一段宝贵的经历一定会为我们三人以后在专业道路上提供强大的自信心。并且</a:t>
            </a:r>
            <a:r>
              <a:rPr lang="zh-CN" altLang="en-US" sz="2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我们能够更加灵活熟练的使用开发工具</a:t>
            </a:r>
            <a:r>
              <a:rPr lang="en-US" altLang="zh-CN" sz="2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Felgo</a:t>
            </a:r>
            <a:r>
              <a:rPr lang="zh-CN" altLang="en-US" sz="2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a:t>
            </a:r>
            <a:r>
              <a:rPr lang="zh-CN" altLang="en-US" sz="2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另外本次项目开发后，我们不光了解了</a:t>
            </a:r>
            <a:r>
              <a:rPr lang="en-US" altLang="zh-CN" sz="2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QML</a:t>
            </a:r>
            <a:r>
              <a:rPr lang="zh-CN" altLang="en-US" sz="2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语言的本身，也对项目开发有了更深层次的理解，加强了我们的文档阅读能力，培养了我们的大局观，提高了我们的专业素养。</a:t>
            </a:r>
            <a:endParaRPr lang="zh-CN" altLang="en-US" sz="2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zh-CN" altLang="en-US" sz="2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项目开发是一个需要通力合作的过程，每个人的部分都至关重要，在实训过程中我们小组也有过争执，但在冷静后大家都能够平和的发表自己的意见并且一起将问题解决，并且在这次小组合作中对于时间的分配也应该有系统的规划，这样才不会拖小组的后腿与整体脱节。</a:t>
            </a:r>
            <a:endParaRPr lang="zh-CN" altLang="en-US" sz="24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10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1+#ppt_w/2"/>
                                          </p:val>
                                        </p:tav>
                                        <p:tav tm="100000">
                                          <p:val>
                                            <p:strVal val="#ppt_x"/>
                                          </p:val>
                                        </p:tav>
                                      </p:tavLst>
                                    </p:anim>
                                    <p:anim calcmode="lin" valueType="num">
                                      <p:cBhvr additive="base">
                                        <p:cTn id="8" dur="75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1+#ppt_w/2"/>
                                          </p:val>
                                        </p:tav>
                                        <p:tav tm="100000">
                                          <p:val>
                                            <p:strVal val="#ppt_x"/>
                                          </p:val>
                                        </p:tav>
                                      </p:tavLst>
                                    </p:anim>
                                    <p:anim calcmode="lin" valueType="num">
                                      <p:cBhvr additive="base">
                                        <p:cTn id="12" dur="75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animBg="1"/>
      <p:bldP spid="14" grpId="0" bldLvl="0" animBg="1"/>
    </p:bldLst>
  </p:timing>
</p:sld>
</file>

<file path=ppt/tags/tag1.xml><?xml version="1.0" encoding="utf-8"?>
<p:tagLst xmlns:p="http://schemas.openxmlformats.org/presentationml/2006/main">
  <p:tag name="ISPRING_ULTRA_SCORM_COURSE_ID" val="7298C4B4-A77B-46C9-B523-F4742ACCD0D8"/>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3"/>
  <p:tag name="ISPRING_SCORM_RATE_QUIZZES" val="0"/>
  <p:tag name="ISPRING_SCORM_PASSING_SCORE" val="100.000000"/>
  <p:tag name="ISPRING_SCORM_ENDPOINT" val="&lt;endpoint&gt;&lt;enable&gt;0&lt;/enable&gt;&lt;lrs&gt;http://&lt;/lrs&gt;&lt;auth&gt;0&lt;/auth&gt;&lt;login&gt;&lt;/login&gt;&lt;password&gt;&lt;/password&gt;&lt;key&gt;&lt;/key&gt;&lt;name&gt;&lt;/name&gt;&lt;email&gt;&lt;/email&gt;&lt;/endpoint&gt;&#10;"/>
  <p:tag name="ISPRING_OUTPUT_FOLDER" val="D:\ppt\第11批\633891"/>
  <p:tag name="ISPRING_FIRST_PUBLISH" val="1"/>
</p:tagLst>
</file>

<file path=ppt/theme/theme1.xml><?xml version="1.0" encoding="utf-8"?>
<a:theme xmlns:a="http://schemas.openxmlformats.org/drawingml/2006/main" name="第一PPT，www.1ppt.com">
  <a:themeElements>
    <a:clrScheme name="Multicolor 10">
      <a:dk1>
        <a:sysClr val="windowText" lastClr="000000"/>
      </a:dk1>
      <a:lt1>
        <a:sysClr val="window" lastClr="FFFFFF"/>
      </a:lt1>
      <a:dk2>
        <a:srgbClr val="2D3847"/>
      </a:dk2>
      <a:lt2>
        <a:srgbClr val="111111"/>
      </a:lt2>
      <a:accent1>
        <a:srgbClr val="4BD1FB"/>
      </a:accent1>
      <a:accent2>
        <a:srgbClr val="107CD6"/>
      </a:accent2>
      <a:accent3>
        <a:srgbClr val="AA1BE3"/>
      </a:accent3>
      <a:accent4>
        <a:srgbClr val="E717CE"/>
      </a:accent4>
      <a:accent5>
        <a:srgbClr val="F94994"/>
      </a:accent5>
      <a:accent6>
        <a:srgbClr val="FB85B8"/>
      </a:accent6>
      <a:hlink>
        <a:srgbClr val="0563C1"/>
      </a:hlink>
      <a:folHlink>
        <a:srgbClr val="954F72"/>
      </a:folHlink>
    </a:clrScheme>
    <a:fontScheme name="zu43i1pw">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1552</Words>
  <Application>WPS 演示</Application>
  <PresentationFormat>自定义</PresentationFormat>
  <Paragraphs>45</Paragraphs>
  <Slides>7</Slides>
  <Notes>26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vt:i4>
      </vt:variant>
    </vt:vector>
  </HeadingPairs>
  <TitlesOfParts>
    <vt:vector size="23" baseType="lpstr">
      <vt:lpstr>Arial</vt:lpstr>
      <vt:lpstr>宋体</vt:lpstr>
      <vt:lpstr>Wingdings</vt:lpstr>
      <vt:lpstr>字魂59号-创粗黑</vt:lpstr>
      <vt:lpstr>黑体</vt:lpstr>
      <vt:lpstr>Segoe UI Light</vt:lpstr>
      <vt:lpstr>Liberation Sans</vt:lpstr>
      <vt:lpstr>Segoe UI</vt:lpstr>
      <vt:lpstr>Calibri</vt:lpstr>
      <vt:lpstr>方正细谭黑简体</vt:lpstr>
      <vt:lpstr>微软雅黑</vt:lpstr>
      <vt:lpstr>Arial Unicode MS</vt:lpstr>
      <vt:lpstr>等线</vt:lpstr>
      <vt:lpstr>Segoe Print</vt:lpstr>
      <vt:lpstr>字魂59号-创粗黑</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第一PPT，www.1ppt.com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时尚渐变</dc:title>
  <dc:creator>第一PPT</dc:creator>
  <cp:keywords>www.1ppt.com</cp:keywords>
  <dc:description>www.1ppt.com</dc:description>
  <cp:lastModifiedBy>陈獨秀</cp:lastModifiedBy>
  <cp:revision>16</cp:revision>
  <dcterms:created xsi:type="dcterms:W3CDTF">2017-02-28T05:28:00Z</dcterms:created>
  <dcterms:modified xsi:type="dcterms:W3CDTF">2020-07-04T14:52:07Z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