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72649"/>
  </p:normalViewPr>
  <p:slideViewPr>
    <p:cSldViewPr snapToGrid="0" snapToObjects="1">
      <p:cViewPr>
        <p:scale>
          <a:sx n="91" d="100"/>
          <a:sy n="91" d="100"/>
        </p:scale>
        <p:origin x="832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9C405-9016-D841-A519-A82D6FF49DA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662C4-6663-A747-8518-1088540D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 a 3min. presentation (5-6 slides max) describing your project. This should clearly outline the target question, describe the methodology, and if possible, give preliminary results. Sign-up for a presentation slot: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question,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their question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-describing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methodology </a:t>
            </a: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prelimilary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662C4-6663-A747-8518-1088540D6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662C4-6663-A747-8518-1088540D6A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662C4-6663-A747-8518-1088540D6A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662C4-6663-A747-8518-1088540D6A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0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03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8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80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8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6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5A70-46A5-A64A-BB2A-F462431E2A1B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0BFF19-737A-7C42-B853-797DCBAF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Reproducible Machine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-- on paper: “</a:t>
            </a:r>
            <a:r>
              <a:rPr lang="en-US" dirty="0"/>
              <a:t>COMPRESSING ENCODING OF WORDS FOR USE IN CHARACTER-LEVEL CONVOLUTIONAL NETWORKS FOR TEXT </a:t>
            </a:r>
            <a:r>
              <a:rPr lang="en-US" dirty="0" smtClean="0"/>
              <a:t>CLASSIFICATION” </a:t>
            </a:r>
            <a:endParaRPr lang="en-US" dirty="0"/>
          </a:p>
          <a:p>
            <a:r>
              <a:rPr lang="en-US" dirty="0" smtClean="0"/>
              <a:t>Benjamin Dubois-Taine, </a:t>
            </a:r>
            <a:r>
              <a:rPr lang="en-US" dirty="0" err="1" smtClean="0"/>
              <a:t>Lino</a:t>
            </a:r>
            <a:r>
              <a:rPr lang="en-US" dirty="0" smtClean="0"/>
              <a:t> Jenner, </a:t>
            </a:r>
            <a:r>
              <a:rPr lang="en-US" dirty="0" err="1" smtClean="0"/>
              <a:t>Seara</a:t>
            </a:r>
            <a:r>
              <a:rPr lang="en-US" dirty="0" smtClean="0"/>
              <a:t> Chen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2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624110"/>
            <a:ext cx="8911687" cy="1280890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riginal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815" y="1716258"/>
            <a:ext cx="9718015" cy="4152760"/>
          </a:xfrm>
        </p:spPr>
        <p:txBody>
          <a:bodyPr>
            <a:normAutofit/>
          </a:bodyPr>
          <a:lstStyle/>
          <a:p>
            <a:r>
              <a:rPr lang="en-US" dirty="0" smtClean="0"/>
              <a:t>Proposed a newly character-level encoding method using binary, which is claimed to be competitive in accuracy, while allowing faster training time by compressing number of parameters </a:t>
            </a:r>
          </a:p>
          <a:p>
            <a:endParaRPr lang="en-US" dirty="0" smtClean="0"/>
          </a:p>
          <a:p>
            <a:r>
              <a:rPr lang="en-US" dirty="0" smtClean="0"/>
              <a:t>Multiple dataset are used, for each data set, the encoding methods are applied, and the model run time and loss are reported</a:t>
            </a:r>
          </a:p>
          <a:p>
            <a:pPr lvl="0">
              <a:buClr>
                <a:srgbClr val="A53010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Models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are trained using a convolutional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network to classify the topics of documents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one data set to apply the encoding</a:t>
            </a:r>
          </a:p>
          <a:p>
            <a:r>
              <a:rPr lang="en-US" dirty="0" smtClean="0"/>
              <a:t>Reconstruct the architecture of neural network to the best of our ability to match the loss results reported in paper</a:t>
            </a:r>
          </a:p>
          <a:p>
            <a:pPr lvl="1"/>
            <a:r>
              <a:rPr lang="en-US" dirty="0" smtClean="0"/>
              <a:t>smallest data selected to begin with  </a:t>
            </a:r>
          </a:p>
          <a:p>
            <a:r>
              <a:rPr lang="en-US" dirty="0" smtClean="0"/>
              <a:t>Reproduce baseline models</a:t>
            </a:r>
          </a:p>
          <a:p>
            <a:r>
              <a:rPr lang="en-US" dirty="0"/>
              <a:t>A</a:t>
            </a:r>
            <a:r>
              <a:rPr lang="en-US" dirty="0" smtClean="0"/>
              <a:t>pply the same method on other datasets, as many as possible, and examine the reproducibility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2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Newly proposed </a:t>
            </a:r>
            <a:r>
              <a:rPr lang="en-US" dirty="0"/>
              <a:t>e</a:t>
            </a:r>
            <a:r>
              <a:rPr lang="en-US" dirty="0" smtClean="0"/>
              <a:t>ncoding and convolutional network completed. </a:t>
            </a:r>
            <a:r>
              <a:rPr lang="en-US" dirty="0"/>
              <a:t>A</a:t>
            </a:r>
            <a:r>
              <a:rPr lang="en-US" dirty="0" smtClean="0"/>
              <a:t>ccuracies observed is different than the loss results reported in paper</a:t>
            </a:r>
          </a:p>
          <a:p>
            <a:pPr marL="0" indent="0">
              <a:buNone/>
            </a:pPr>
            <a:r>
              <a:rPr lang="en-US" u="sng" dirty="0" smtClean="0"/>
              <a:t>Observation </a:t>
            </a:r>
          </a:p>
          <a:p>
            <a:r>
              <a:rPr lang="en-US" dirty="0" smtClean="0"/>
              <a:t>Unclear description of data pre-processing </a:t>
            </a:r>
          </a:p>
          <a:p>
            <a:r>
              <a:rPr lang="en-US" dirty="0" smtClean="0"/>
              <a:t>No explanation for baseline models</a:t>
            </a:r>
          </a:p>
          <a:p>
            <a:r>
              <a:rPr lang="en-US" dirty="0" smtClean="0"/>
              <a:t>Lack of details in reporting of accuracy</a:t>
            </a:r>
          </a:p>
          <a:p>
            <a:pPr lvl="1"/>
            <a:r>
              <a:rPr lang="en-US" dirty="0" smtClean="0"/>
              <a:t>without specification on loss functions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775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258</Words>
  <Application>Microsoft Macintosh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Wingdings 3</vt:lpstr>
      <vt:lpstr>Arial</vt:lpstr>
      <vt:lpstr>Wisp</vt:lpstr>
      <vt:lpstr>Reproducible Machine Learning </vt:lpstr>
      <vt:lpstr>Original paper</vt:lpstr>
      <vt:lpstr>Methodology</vt:lpstr>
      <vt:lpstr>Preliminary results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</dc:title>
  <dc:creator>64477868812</dc:creator>
  <cp:lastModifiedBy>64477868812</cp:lastModifiedBy>
  <cp:revision>8</cp:revision>
  <dcterms:created xsi:type="dcterms:W3CDTF">2017-12-03T17:35:49Z</dcterms:created>
  <dcterms:modified xsi:type="dcterms:W3CDTF">2017-12-03T18:52:00Z</dcterms:modified>
</cp:coreProperties>
</file>