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ibre Franklin"/>
      <p:regular r:id="rId20"/>
      <p:bold r:id="rId21"/>
      <p:italic r:id="rId22"/>
      <p:boldItalic r:id="rId23"/>
    </p:embeddedFont>
    <p:embeddedFont>
      <p:font typeface="Nunito"/>
      <p:regular r:id="rId24"/>
      <p:bold r:id="rId25"/>
      <p:italic r:id="rId26"/>
      <p:boldItalic r:id="rId27"/>
    </p:embeddedFont>
    <p:embeddedFont>
      <p:font typeface="Maven Pro"/>
      <p:regular r:id="rId28"/>
      <p:bold r:id="rId29"/>
    </p:embeddedFont>
    <p:embeddedFont>
      <p:font typeface="Libre Franklin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Nunito-regular.fntdata"/><Relationship Id="rId23" Type="http://schemas.openxmlformats.org/officeDocument/2006/relationships/font" Target="fonts/LibreFrankl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FranklinMedium-bold.fntdata"/><Relationship Id="rId30" Type="http://schemas.openxmlformats.org/officeDocument/2006/relationships/font" Target="fonts/LibreFranklinMedium-regular.fntdata"/><Relationship Id="rId11" Type="http://schemas.openxmlformats.org/officeDocument/2006/relationships/slide" Target="slides/slide6.xml"/><Relationship Id="rId33" Type="http://schemas.openxmlformats.org/officeDocument/2006/relationships/font" Target="fonts/LibreFranklinMedium-boldItalic.fntdata"/><Relationship Id="rId10" Type="http://schemas.openxmlformats.org/officeDocument/2006/relationships/slide" Target="slides/slide5.xml"/><Relationship Id="rId32" Type="http://schemas.openxmlformats.org/officeDocument/2006/relationships/font" Target="fonts/LibreFranklinMedium-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2a8faa4b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2a8faa4b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2a8faa4b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22a8faa4b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2a8faa4b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22a8faa4b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2a8faa4b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2a8faa4b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2a8faa4b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2a8faa4b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2a8faa4b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2a8faa4b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2a8faa4b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2a8faa4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2a8faa4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22a8faa4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2a8faa4b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2a8faa4b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2a8faa4b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2a8faa4b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2a8faa4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2a8faa4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2a8faa4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2a8faa4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grpSp>
        <p:nvGrpSpPr>
          <p:cNvPr id="10" name="Google Shape;10;p2"/>
          <p:cNvGrpSpPr/>
          <p:nvPr/>
        </p:nvGrpSpPr>
        <p:grpSpPr>
          <a:xfrm>
            <a:off x="146769" y="3406"/>
            <a:ext cx="1233214" cy="1384535"/>
            <a:chOff x="146769" y="3406"/>
            <a:chExt cx="1233214" cy="1384535"/>
          </a:xfrm>
        </p:grpSpPr>
        <p:grpSp>
          <p:nvGrpSpPr>
            <p:cNvPr id="11" name="Google Shape;11;p2"/>
            <p:cNvGrpSpPr/>
            <p:nvPr/>
          </p:nvGrpSpPr>
          <p:grpSpPr>
            <a:xfrm>
              <a:off x="1063183" y="3406"/>
              <a:ext cx="316800" cy="688513"/>
              <a:chOff x="1063183" y="3406"/>
              <a:chExt cx="316800" cy="688513"/>
            </a:xfrm>
          </p:grpSpPr>
          <p:sp>
            <p:nvSpPr>
              <p:cNvPr id="12" name="Google Shape;12;p2"/>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604976" y="3406"/>
              <a:ext cx="316800" cy="1036524"/>
              <a:chOff x="604976" y="3406"/>
              <a:chExt cx="316800" cy="1036524"/>
            </a:xfrm>
          </p:grpSpPr>
          <p:sp>
            <p:nvSpPr>
              <p:cNvPr id="15" name="Google Shape;15;p2"/>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146769" y="3406"/>
              <a:ext cx="316800" cy="1384535"/>
              <a:chOff x="146769" y="3406"/>
              <a:chExt cx="316800" cy="1384535"/>
            </a:xfrm>
          </p:grpSpPr>
          <p:sp>
            <p:nvSpPr>
              <p:cNvPr id="19" name="Google Shape;19;p2"/>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 name="Google Shape;23;p2"/>
          <p:cNvGrpSpPr/>
          <p:nvPr/>
        </p:nvGrpSpPr>
        <p:grpSpPr>
          <a:xfrm>
            <a:off x="6775084" y="2904008"/>
            <a:ext cx="2186147" cy="2239500"/>
            <a:chOff x="6775084" y="2904008"/>
            <a:chExt cx="2186147" cy="2239500"/>
          </a:xfrm>
        </p:grpSpPr>
        <p:grpSp>
          <p:nvGrpSpPr>
            <p:cNvPr id="24" name="Google Shape;24;p2"/>
            <p:cNvGrpSpPr/>
            <p:nvPr/>
          </p:nvGrpSpPr>
          <p:grpSpPr>
            <a:xfrm>
              <a:off x="6775084" y="4253708"/>
              <a:ext cx="409500" cy="889800"/>
              <a:chOff x="6775084" y="4253708"/>
              <a:chExt cx="409500" cy="889800"/>
            </a:xfrm>
          </p:grpSpPr>
          <p:sp>
            <p:nvSpPr>
              <p:cNvPr id="25" name="Google Shape;25;p2"/>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 name="Google Shape;27;p2"/>
            <p:cNvGrpSpPr/>
            <p:nvPr/>
          </p:nvGrpSpPr>
          <p:grpSpPr>
            <a:xfrm>
              <a:off x="7367299" y="3804008"/>
              <a:ext cx="409500" cy="1339500"/>
              <a:chOff x="7367299" y="3804008"/>
              <a:chExt cx="409500" cy="1339500"/>
            </a:xfrm>
          </p:grpSpPr>
          <p:sp>
            <p:nvSpPr>
              <p:cNvPr id="28" name="Google Shape;28;p2"/>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 name="Google Shape;31;p2"/>
            <p:cNvGrpSpPr/>
            <p:nvPr/>
          </p:nvGrpSpPr>
          <p:grpSpPr>
            <a:xfrm>
              <a:off x="7959516" y="3354008"/>
              <a:ext cx="409500" cy="1789500"/>
              <a:chOff x="7959516" y="3354008"/>
              <a:chExt cx="409500" cy="1789500"/>
            </a:xfrm>
          </p:grpSpPr>
          <p:sp>
            <p:nvSpPr>
              <p:cNvPr id="32" name="Google Shape;32;p2"/>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 name="Google Shape;36;p2"/>
            <p:cNvGrpSpPr/>
            <p:nvPr/>
          </p:nvGrpSpPr>
          <p:grpSpPr>
            <a:xfrm>
              <a:off x="8551731" y="2904008"/>
              <a:ext cx="409500" cy="2239500"/>
              <a:chOff x="8551731" y="2904008"/>
              <a:chExt cx="409500" cy="2239500"/>
            </a:xfrm>
          </p:grpSpPr>
          <p:sp>
            <p:nvSpPr>
              <p:cNvPr id="37" name="Google Shape;37;p2"/>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2" name="Google Shape;42;p2"/>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3" name="Google Shape;43;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9" name="Shape 259"/>
        <p:cNvGrpSpPr/>
        <p:nvPr/>
      </p:nvGrpSpPr>
      <p:grpSpPr>
        <a:xfrm>
          <a:off x="0" y="0"/>
          <a:ext cx="0" cy="0"/>
          <a:chOff x="0" y="0"/>
          <a:chExt cx="0" cy="0"/>
        </a:xfrm>
      </p:grpSpPr>
      <p:grpSp>
        <p:nvGrpSpPr>
          <p:cNvPr id="260" name="Google Shape;260;p11"/>
          <p:cNvGrpSpPr/>
          <p:nvPr/>
        </p:nvGrpSpPr>
        <p:grpSpPr>
          <a:xfrm>
            <a:off x="625966" y="299376"/>
            <a:ext cx="999312" cy="999312"/>
            <a:chOff x="348199" y="179450"/>
            <a:chExt cx="1116300" cy="1116300"/>
          </a:xfrm>
        </p:grpSpPr>
        <p:sp>
          <p:nvSpPr>
            <p:cNvPr id="261" name="Google Shape;261;p1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3" name="Google Shape;263;p11"/>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4" name="Google Shape;264;p11"/>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65" name="Google Shape;265;p11"/>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66" name="Google Shape;266;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7" name="Shape 267"/>
        <p:cNvGrpSpPr/>
        <p:nvPr/>
      </p:nvGrpSpPr>
      <p:grpSpPr>
        <a:xfrm>
          <a:off x="0" y="0"/>
          <a:ext cx="0" cy="0"/>
          <a:chOff x="0" y="0"/>
          <a:chExt cx="0" cy="0"/>
        </a:xfrm>
      </p:grpSpPr>
      <p:grpSp>
        <p:nvGrpSpPr>
          <p:cNvPr id="268" name="Google Shape;268;p12"/>
          <p:cNvGrpSpPr/>
          <p:nvPr/>
        </p:nvGrpSpPr>
        <p:grpSpPr>
          <a:xfrm>
            <a:off x="713373" y="3847119"/>
            <a:ext cx="825392" cy="825392"/>
            <a:chOff x="348199" y="179450"/>
            <a:chExt cx="1116300" cy="1116300"/>
          </a:xfrm>
        </p:grpSpPr>
        <p:sp>
          <p:nvSpPr>
            <p:cNvPr id="269" name="Google Shape;269;p1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1" name="Google Shape;271;p12"/>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grpSp>
        <p:nvGrpSpPr>
          <p:cNvPr id="45" name="Google Shape;45;p3"/>
          <p:cNvGrpSpPr/>
          <p:nvPr/>
        </p:nvGrpSpPr>
        <p:grpSpPr>
          <a:xfrm>
            <a:off x="625966" y="299376"/>
            <a:ext cx="999312" cy="999312"/>
            <a:chOff x="348199" y="179450"/>
            <a:chExt cx="1116300" cy="1116300"/>
          </a:xfrm>
        </p:grpSpPr>
        <p:sp>
          <p:nvSpPr>
            <p:cNvPr id="46" name="Google Shape;46;p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0" name="Google Shape;50;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grpSp>
        <p:nvGrpSpPr>
          <p:cNvPr id="54" name="Google Shape;54;p5"/>
          <p:cNvGrpSpPr/>
          <p:nvPr/>
        </p:nvGrpSpPr>
        <p:grpSpPr>
          <a:xfrm>
            <a:off x="52" y="4099200"/>
            <a:ext cx="9144036" cy="1044300"/>
            <a:chOff x="52" y="4099200"/>
            <a:chExt cx="9144036" cy="1044300"/>
          </a:xfrm>
        </p:grpSpPr>
        <p:grpSp>
          <p:nvGrpSpPr>
            <p:cNvPr id="55" name="Google Shape;55;p5"/>
            <p:cNvGrpSpPr/>
            <p:nvPr/>
          </p:nvGrpSpPr>
          <p:grpSpPr>
            <a:xfrm>
              <a:off x="52" y="4309200"/>
              <a:ext cx="231622" cy="834300"/>
              <a:chOff x="2688737" y="4301380"/>
              <a:chExt cx="231900" cy="834300"/>
            </a:xfrm>
          </p:grpSpPr>
          <p:sp>
            <p:nvSpPr>
              <p:cNvPr id="56" name="Google Shape;56;p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5"/>
            <p:cNvGrpSpPr/>
            <p:nvPr/>
          </p:nvGrpSpPr>
          <p:grpSpPr>
            <a:xfrm>
              <a:off x="371406" y="4099200"/>
              <a:ext cx="231622" cy="1044300"/>
              <a:chOff x="2688737" y="4091380"/>
              <a:chExt cx="231900" cy="1044300"/>
            </a:xfrm>
          </p:grpSpPr>
          <p:sp>
            <p:nvSpPr>
              <p:cNvPr id="61" name="Google Shape;61;p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 name="Google Shape;66;p5"/>
            <p:cNvGrpSpPr/>
            <p:nvPr/>
          </p:nvGrpSpPr>
          <p:grpSpPr>
            <a:xfrm>
              <a:off x="742761" y="4309200"/>
              <a:ext cx="231622" cy="834300"/>
              <a:chOff x="2688737" y="4301380"/>
              <a:chExt cx="231900" cy="834300"/>
            </a:xfrm>
          </p:grpSpPr>
          <p:sp>
            <p:nvSpPr>
              <p:cNvPr id="67" name="Google Shape;67;p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 name="Google Shape;71;p5"/>
            <p:cNvGrpSpPr/>
            <p:nvPr/>
          </p:nvGrpSpPr>
          <p:grpSpPr>
            <a:xfrm>
              <a:off x="1114115" y="4518900"/>
              <a:ext cx="231622" cy="624600"/>
              <a:chOff x="2688737" y="4511080"/>
              <a:chExt cx="231900" cy="624600"/>
            </a:xfrm>
          </p:grpSpPr>
          <p:sp>
            <p:nvSpPr>
              <p:cNvPr id="72" name="Google Shape;72;p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5"/>
            <p:cNvGrpSpPr/>
            <p:nvPr/>
          </p:nvGrpSpPr>
          <p:grpSpPr>
            <a:xfrm>
              <a:off x="1856753" y="4099200"/>
              <a:ext cx="231600" cy="1044300"/>
              <a:chOff x="1856753" y="4099200"/>
              <a:chExt cx="231600" cy="1044300"/>
            </a:xfrm>
          </p:grpSpPr>
          <p:sp>
            <p:nvSpPr>
              <p:cNvPr id="76" name="Google Shape;76;p5"/>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p5"/>
            <p:cNvGrpSpPr/>
            <p:nvPr/>
          </p:nvGrpSpPr>
          <p:grpSpPr>
            <a:xfrm>
              <a:off x="2228107" y="4309200"/>
              <a:ext cx="231600" cy="834300"/>
              <a:chOff x="2228107" y="4309200"/>
              <a:chExt cx="231600" cy="834300"/>
            </a:xfrm>
          </p:grpSpPr>
          <p:sp>
            <p:nvSpPr>
              <p:cNvPr id="82" name="Google Shape;82;p5"/>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5"/>
            <p:cNvGrpSpPr/>
            <p:nvPr/>
          </p:nvGrpSpPr>
          <p:grpSpPr>
            <a:xfrm>
              <a:off x="2599462" y="4518900"/>
              <a:ext cx="231600" cy="624600"/>
              <a:chOff x="2599462" y="4518900"/>
              <a:chExt cx="231600" cy="624600"/>
            </a:xfrm>
          </p:grpSpPr>
          <p:sp>
            <p:nvSpPr>
              <p:cNvPr id="87" name="Google Shape;87;p5"/>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p5"/>
            <p:cNvGrpSpPr/>
            <p:nvPr/>
          </p:nvGrpSpPr>
          <p:grpSpPr>
            <a:xfrm>
              <a:off x="3342171" y="4099200"/>
              <a:ext cx="231600" cy="1044300"/>
              <a:chOff x="3342171" y="4099200"/>
              <a:chExt cx="231600" cy="1044300"/>
            </a:xfrm>
          </p:grpSpPr>
          <p:sp>
            <p:nvSpPr>
              <p:cNvPr id="91" name="Google Shape;91;p5"/>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 name="Google Shape;96;p5"/>
            <p:cNvGrpSpPr/>
            <p:nvPr/>
          </p:nvGrpSpPr>
          <p:grpSpPr>
            <a:xfrm>
              <a:off x="3713525" y="4309200"/>
              <a:ext cx="231600" cy="834300"/>
              <a:chOff x="3713525" y="4309200"/>
              <a:chExt cx="231600" cy="834300"/>
            </a:xfrm>
          </p:grpSpPr>
          <p:sp>
            <p:nvSpPr>
              <p:cNvPr id="97" name="Google Shape;97;p5"/>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 name="Google Shape;101;p5"/>
            <p:cNvGrpSpPr/>
            <p:nvPr/>
          </p:nvGrpSpPr>
          <p:grpSpPr>
            <a:xfrm>
              <a:off x="1485398" y="4309200"/>
              <a:ext cx="231600" cy="834300"/>
              <a:chOff x="1485398" y="4309200"/>
              <a:chExt cx="231600" cy="834300"/>
            </a:xfrm>
          </p:grpSpPr>
          <p:sp>
            <p:nvSpPr>
              <p:cNvPr id="102" name="Google Shape;102;p5"/>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5"/>
            <p:cNvGrpSpPr/>
            <p:nvPr/>
          </p:nvGrpSpPr>
          <p:grpSpPr>
            <a:xfrm>
              <a:off x="4084879" y="4518900"/>
              <a:ext cx="231600" cy="624600"/>
              <a:chOff x="4084879" y="4518900"/>
              <a:chExt cx="231600" cy="624600"/>
            </a:xfrm>
          </p:grpSpPr>
          <p:sp>
            <p:nvSpPr>
              <p:cNvPr id="107" name="Google Shape;107;p5"/>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5"/>
            <p:cNvGrpSpPr/>
            <p:nvPr/>
          </p:nvGrpSpPr>
          <p:grpSpPr>
            <a:xfrm>
              <a:off x="2970816" y="4309200"/>
              <a:ext cx="231600" cy="834300"/>
              <a:chOff x="2970816" y="4309200"/>
              <a:chExt cx="231600" cy="834300"/>
            </a:xfrm>
          </p:grpSpPr>
          <p:sp>
            <p:nvSpPr>
              <p:cNvPr id="111" name="Google Shape;111;p5"/>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5"/>
            <p:cNvGrpSpPr/>
            <p:nvPr/>
          </p:nvGrpSpPr>
          <p:grpSpPr>
            <a:xfrm>
              <a:off x="4456234" y="4309200"/>
              <a:ext cx="231600" cy="834300"/>
              <a:chOff x="4456234" y="4309200"/>
              <a:chExt cx="231600" cy="834300"/>
            </a:xfrm>
          </p:grpSpPr>
          <p:sp>
            <p:nvSpPr>
              <p:cNvPr id="116" name="Google Shape;116;p5"/>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 name="Google Shape;120;p5"/>
            <p:cNvGrpSpPr/>
            <p:nvPr/>
          </p:nvGrpSpPr>
          <p:grpSpPr>
            <a:xfrm>
              <a:off x="4827588" y="4099200"/>
              <a:ext cx="231600" cy="1044300"/>
              <a:chOff x="4827588" y="4099200"/>
              <a:chExt cx="231600" cy="1044300"/>
            </a:xfrm>
          </p:grpSpPr>
          <p:sp>
            <p:nvSpPr>
              <p:cNvPr id="121" name="Google Shape;121;p5"/>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5"/>
            <p:cNvGrpSpPr/>
            <p:nvPr/>
          </p:nvGrpSpPr>
          <p:grpSpPr>
            <a:xfrm>
              <a:off x="5198943" y="4309200"/>
              <a:ext cx="231600" cy="834300"/>
              <a:chOff x="5198943" y="4309200"/>
              <a:chExt cx="231600" cy="834300"/>
            </a:xfrm>
          </p:grpSpPr>
          <p:sp>
            <p:nvSpPr>
              <p:cNvPr id="127" name="Google Shape;127;p5"/>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5"/>
            <p:cNvGrpSpPr/>
            <p:nvPr/>
          </p:nvGrpSpPr>
          <p:grpSpPr>
            <a:xfrm>
              <a:off x="5570297" y="4518900"/>
              <a:ext cx="231600" cy="624600"/>
              <a:chOff x="5570297" y="4518900"/>
              <a:chExt cx="231600" cy="624600"/>
            </a:xfrm>
          </p:grpSpPr>
          <p:sp>
            <p:nvSpPr>
              <p:cNvPr id="132" name="Google Shape;132;p5"/>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5"/>
            <p:cNvGrpSpPr/>
            <p:nvPr/>
          </p:nvGrpSpPr>
          <p:grpSpPr>
            <a:xfrm>
              <a:off x="5941652" y="4309200"/>
              <a:ext cx="231600" cy="834300"/>
              <a:chOff x="5941652" y="4309200"/>
              <a:chExt cx="231600" cy="834300"/>
            </a:xfrm>
          </p:grpSpPr>
          <p:sp>
            <p:nvSpPr>
              <p:cNvPr id="136" name="Google Shape;136;p5"/>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5"/>
            <p:cNvGrpSpPr/>
            <p:nvPr/>
          </p:nvGrpSpPr>
          <p:grpSpPr>
            <a:xfrm>
              <a:off x="6313006" y="4099200"/>
              <a:ext cx="231600" cy="1044300"/>
              <a:chOff x="6313006" y="4099200"/>
              <a:chExt cx="231600" cy="1044300"/>
            </a:xfrm>
          </p:grpSpPr>
          <p:sp>
            <p:nvSpPr>
              <p:cNvPr id="141" name="Google Shape;141;p5"/>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 name="Google Shape;146;p5"/>
            <p:cNvGrpSpPr/>
            <p:nvPr/>
          </p:nvGrpSpPr>
          <p:grpSpPr>
            <a:xfrm>
              <a:off x="6684361" y="4309200"/>
              <a:ext cx="231600" cy="834300"/>
              <a:chOff x="6684361" y="4309200"/>
              <a:chExt cx="231600" cy="834300"/>
            </a:xfrm>
          </p:grpSpPr>
          <p:sp>
            <p:nvSpPr>
              <p:cNvPr id="147" name="Google Shape;147;p5"/>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 name="Google Shape;151;p5"/>
            <p:cNvGrpSpPr/>
            <p:nvPr/>
          </p:nvGrpSpPr>
          <p:grpSpPr>
            <a:xfrm>
              <a:off x="7055715" y="4518900"/>
              <a:ext cx="231600" cy="624600"/>
              <a:chOff x="7055715" y="4518900"/>
              <a:chExt cx="231600" cy="624600"/>
            </a:xfrm>
          </p:grpSpPr>
          <p:sp>
            <p:nvSpPr>
              <p:cNvPr id="152" name="Google Shape;152;p5"/>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 name="Google Shape;155;p5"/>
            <p:cNvGrpSpPr/>
            <p:nvPr/>
          </p:nvGrpSpPr>
          <p:grpSpPr>
            <a:xfrm>
              <a:off x="7798424" y="4099200"/>
              <a:ext cx="231600" cy="1044300"/>
              <a:chOff x="7798424" y="4099200"/>
              <a:chExt cx="231600" cy="1044300"/>
            </a:xfrm>
          </p:grpSpPr>
          <p:sp>
            <p:nvSpPr>
              <p:cNvPr id="156" name="Google Shape;156;p5"/>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 name="Google Shape;161;p5"/>
            <p:cNvGrpSpPr/>
            <p:nvPr/>
          </p:nvGrpSpPr>
          <p:grpSpPr>
            <a:xfrm>
              <a:off x="8169779" y="4309200"/>
              <a:ext cx="231600" cy="834300"/>
              <a:chOff x="8169779" y="4309200"/>
              <a:chExt cx="231600" cy="834300"/>
            </a:xfrm>
          </p:grpSpPr>
          <p:sp>
            <p:nvSpPr>
              <p:cNvPr id="162" name="Google Shape;162;p5"/>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 name="Google Shape;166;p5"/>
            <p:cNvGrpSpPr/>
            <p:nvPr/>
          </p:nvGrpSpPr>
          <p:grpSpPr>
            <a:xfrm>
              <a:off x="7427070" y="4309200"/>
              <a:ext cx="231600" cy="834300"/>
              <a:chOff x="7427070" y="4309200"/>
              <a:chExt cx="231600" cy="834300"/>
            </a:xfrm>
          </p:grpSpPr>
          <p:sp>
            <p:nvSpPr>
              <p:cNvPr id="167" name="Google Shape;167;p5"/>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p5"/>
            <p:cNvGrpSpPr/>
            <p:nvPr/>
          </p:nvGrpSpPr>
          <p:grpSpPr>
            <a:xfrm>
              <a:off x="8541133" y="4518900"/>
              <a:ext cx="231600" cy="624600"/>
              <a:chOff x="8541133" y="4518900"/>
              <a:chExt cx="231600" cy="624600"/>
            </a:xfrm>
          </p:grpSpPr>
          <p:sp>
            <p:nvSpPr>
              <p:cNvPr id="172" name="Google Shape;172;p5"/>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 name="Google Shape;175;p5"/>
            <p:cNvGrpSpPr/>
            <p:nvPr/>
          </p:nvGrpSpPr>
          <p:grpSpPr>
            <a:xfrm>
              <a:off x="8912488" y="4309200"/>
              <a:ext cx="231600" cy="834300"/>
              <a:chOff x="8912488" y="4309200"/>
              <a:chExt cx="231600" cy="834300"/>
            </a:xfrm>
          </p:grpSpPr>
          <p:sp>
            <p:nvSpPr>
              <p:cNvPr id="176" name="Google Shape;176;p5"/>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0" name="Google Shape;180;p5"/>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81" name="Google Shape;181;p5"/>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182" name="Google Shape;182;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3" name="Shape 183"/>
        <p:cNvGrpSpPr/>
        <p:nvPr/>
      </p:nvGrpSpPr>
      <p:grpSpPr>
        <a:xfrm>
          <a:off x="0" y="0"/>
          <a:ext cx="0" cy="0"/>
          <a:chOff x="0" y="0"/>
          <a:chExt cx="0" cy="0"/>
        </a:xfrm>
      </p:grpSpPr>
      <p:grpSp>
        <p:nvGrpSpPr>
          <p:cNvPr id="184" name="Google Shape;184;p6"/>
          <p:cNvGrpSpPr/>
          <p:nvPr/>
        </p:nvGrpSpPr>
        <p:grpSpPr>
          <a:xfrm>
            <a:off x="7343003" y="3409675"/>
            <a:ext cx="1691422" cy="1732548"/>
            <a:chOff x="7343003" y="3409675"/>
            <a:chExt cx="1691422" cy="1732548"/>
          </a:xfrm>
        </p:grpSpPr>
        <p:grpSp>
          <p:nvGrpSpPr>
            <p:cNvPr id="185" name="Google Shape;185;p6"/>
            <p:cNvGrpSpPr/>
            <p:nvPr/>
          </p:nvGrpSpPr>
          <p:grpSpPr>
            <a:xfrm>
              <a:off x="7343003" y="4453711"/>
              <a:ext cx="316800" cy="688512"/>
              <a:chOff x="7343003" y="4453711"/>
              <a:chExt cx="316800" cy="688512"/>
            </a:xfrm>
          </p:grpSpPr>
          <p:sp>
            <p:nvSpPr>
              <p:cNvPr id="186" name="Google Shape;186;p6"/>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6"/>
            <p:cNvGrpSpPr/>
            <p:nvPr/>
          </p:nvGrpSpPr>
          <p:grpSpPr>
            <a:xfrm>
              <a:off x="7801210" y="4105700"/>
              <a:ext cx="316800" cy="1036523"/>
              <a:chOff x="7801210" y="4105700"/>
              <a:chExt cx="316800" cy="1036523"/>
            </a:xfrm>
          </p:grpSpPr>
          <p:sp>
            <p:nvSpPr>
              <p:cNvPr id="189" name="Google Shape;189;p6"/>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6"/>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6"/>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6"/>
            <p:cNvGrpSpPr/>
            <p:nvPr/>
          </p:nvGrpSpPr>
          <p:grpSpPr>
            <a:xfrm>
              <a:off x="8259418" y="3757688"/>
              <a:ext cx="316800" cy="1384535"/>
              <a:chOff x="8259418" y="3757688"/>
              <a:chExt cx="316800" cy="1384535"/>
            </a:xfrm>
          </p:grpSpPr>
          <p:sp>
            <p:nvSpPr>
              <p:cNvPr id="193" name="Google Shape;193;p6"/>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6"/>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6"/>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6"/>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6"/>
            <p:cNvGrpSpPr/>
            <p:nvPr/>
          </p:nvGrpSpPr>
          <p:grpSpPr>
            <a:xfrm>
              <a:off x="8717625" y="3409675"/>
              <a:ext cx="316800" cy="1732548"/>
              <a:chOff x="8717625" y="3409675"/>
              <a:chExt cx="316800" cy="1732548"/>
            </a:xfrm>
          </p:grpSpPr>
          <p:sp>
            <p:nvSpPr>
              <p:cNvPr id="198" name="Google Shape;198;p6"/>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6"/>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6"/>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6"/>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6"/>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3" name="Google Shape;203;p6"/>
          <p:cNvGrpSpPr/>
          <p:nvPr/>
        </p:nvGrpSpPr>
        <p:grpSpPr>
          <a:xfrm>
            <a:off x="5043503" y="0"/>
            <a:ext cx="3814072" cy="3839102"/>
            <a:chOff x="5043503" y="0"/>
            <a:chExt cx="3814072" cy="3839102"/>
          </a:xfrm>
        </p:grpSpPr>
        <p:sp>
          <p:nvSpPr>
            <p:cNvPr id="204" name="Google Shape;204;p6"/>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6"/>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 name="Google Shape;206;p6"/>
            <p:cNvGrpSpPr/>
            <p:nvPr/>
          </p:nvGrpSpPr>
          <p:grpSpPr>
            <a:xfrm>
              <a:off x="7647812" y="2704283"/>
              <a:ext cx="635219" cy="635219"/>
              <a:chOff x="6725724" y="2701260"/>
              <a:chExt cx="1208101" cy="1208100"/>
            </a:xfrm>
          </p:grpSpPr>
          <p:sp>
            <p:nvSpPr>
              <p:cNvPr id="207" name="Google Shape;207;p6"/>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6"/>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 name="Google Shape;210;p6"/>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1" name="Google Shape;211;p6"/>
            <p:cNvGrpSpPr/>
            <p:nvPr/>
          </p:nvGrpSpPr>
          <p:grpSpPr>
            <a:xfrm>
              <a:off x="7952720" y="179238"/>
              <a:ext cx="873165" cy="873003"/>
              <a:chOff x="7754428" y="208725"/>
              <a:chExt cx="541800" cy="541800"/>
            </a:xfrm>
          </p:grpSpPr>
          <p:sp>
            <p:nvSpPr>
              <p:cNvPr id="212" name="Google Shape;212;p6"/>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6"/>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6"/>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6"/>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1" name="Google Shape;221;p6"/>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222" name="Google Shape;222;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3" name="Shape 223"/>
        <p:cNvGrpSpPr/>
        <p:nvPr/>
      </p:nvGrpSpPr>
      <p:grpSpPr>
        <a:xfrm>
          <a:off x="0" y="0"/>
          <a:ext cx="0" cy="0"/>
          <a:chOff x="0" y="0"/>
          <a:chExt cx="0" cy="0"/>
        </a:xfrm>
      </p:grpSpPr>
      <p:grpSp>
        <p:nvGrpSpPr>
          <p:cNvPr id="224" name="Google Shape;224;p7"/>
          <p:cNvGrpSpPr/>
          <p:nvPr/>
        </p:nvGrpSpPr>
        <p:grpSpPr>
          <a:xfrm>
            <a:off x="625966" y="299376"/>
            <a:ext cx="999312" cy="999312"/>
            <a:chOff x="348199" y="179450"/>
            <a:chExt cx="1116300" cy="1116300"/>
          </a:xfrm>
        </p:grpSpPr>
        <p:sp>
          <p:nvSpPr>
            <p:cNvPr id="225" name="Google Shape;225;p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 name="Google Shape;227;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8" name="Google Shape;228;p7"/>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9" name="Google Shape;229;p7"/>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30" name="Google Shape;230;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grpSp>
        <p:nvGrpSpPr>
          <p:cNvPr id="232" name="Google Shape;232;p8"/>
          <p:cNvGrpSpPr/>
          <p:nvPr/>
        </p:nvGrpSpPr>
        <p:grpSpPr>
          <a:xfrm>
            <a:off x="625966" y="299376"/>
            <a:ext cx="999312" cy="999312"/>
            <a:chOff x="348199" y="179450"/>
            <a:chExt cx="1116300" cy="1116300"/>
          </a:xfrm>
        </p:grpSpPr>
        <p:sp>
          <p:nvSpPr>
            <p:cNvPr id="233" name="Google Shape;233;p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Google Shape;235;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6" name="Google Shape;236;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7" name="Shape 237"/>
        <p:cNvGrpSpPr/>
        <p:nvPr/>
      </p:nvGrpSpPr>
      <p:grpSpPr>
        <a:xfrm>
          <a:off x="0" y="0"/>
          <a:ext cx="0" cy="0"/>
          <a:chOff x="0" y="0"/>
          <a:chExt cx="0" cy="0"/>
        </a:xfrm>
      </p:grpSpPr>
      <p:grpSp>
        <p:nvGrpSpPr>
          <p:cNvPr id="238" name="Google Shape;238;p9"/>
          <p:cNvGrpSpPr/>
          <p:nvPr/>
        </p:nvGrpSpPr>
        <p:grpSpPr>
          <a:xfrm>
            <a:off x="625966" y="299376"/>
            <a:ext cx="999312" cy="999312"/>
            <a:chOff x="348199" y="179450"/>
            <a:chExt cx="1116300" cy="1116300"/>
          </a:xfrm>
        </p:grpSpPr>
        <p:sp>
          <p:nvSpPr>
            <p:cNvPr id="239" name="Google Shape;239;p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1" name="Google Shape;241;p9"/>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2" name="Google Shape;242;p9"/>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3" name="Google Shape;243;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4" name="Shape 244"/>
        <p:cNvGrpSpPr/>
        <p:nvPr/>
      </p:nvGrpSpPr>
      <p:grpSpPr>
        <a:xfrm>
          <a:off x="0" y="0"/>
          <a:ext cx="0" cy="0"/>
          <a:chOff x="0" y="0"/>
          <a:chExt cx="0" cy="0"/>
        </a:xfrm>
      </p:grpSpPr>
      <p:grpSp>
        <p:nvGrpSpPr>
          <p:cNvPr id="245" name="Google Shape;245;p10"/>
          <p:cNvGrpSpPr/>
          <p:nvPr/>
        </p:nvGrpSpPr>
        <p:grpSpPr>
          <a:xfrm>
            <a:off x="6866714" y="1255"/>
            <a:ext cx="2267380" cy="2601741"/>
            <a:chOff x="6790514" y="1255"/>
            <a:chExt cx="2267380" cy="2601741"/>
          </a:xfrm>
        </p:grpSpPr>
        <p:grpSp>
          <p:nvGrpSpPr>
            <p:cNvPr id="246" name="Google Shape;246;p10"/>
            <p:cNvGrpSpPr/>
            <p:nvPr/>
          </p:nvGrpSpPr>
          <p:grpSpPr>
            <a:xfrm>
              <a:off x="7067536" y="1255"/>
              <a:ext cx="1990358" cy="1990303"/>
              <a:chOff x="7067536" y="1255"/>
              <a:chExt cx="1990358" cy="1990303"/>
            </a:xfrm>
          </p:grpSpPr>
          <p:sp>
            <p:nvSpPr>
              <p:cNvPr id="247" name="Google Shape;247;p10"/>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0"/>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0"/>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10"/>
            <p:cNvGrpSpPr/>
            <p:nvPr/>
          </p:nvGrpSpPr>
          <p:grpSpPr>
            <a:xfrm>
              <a:off x="8207126" y="1807997"/>
              <a:ext cx="795000" cy="795000"/>
              <a:chOff x="8207126" y="1807997"/>
              <a:chExt cx="795000" cy="795000"/>
            </a:xfrm>
          </p:grpSpPr>
          <p:sp>
            <p:nvSpPr>
              <p:cNvPr id="251" name="Google Shape;251;p10"/>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0"/>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0"/>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0"/>
            <p:cNvGrpSpPr/>
            <p:nvPr/>
          </p:nvGrpSpPr>
          <p:grpSpPr>
            <a:xfrm>
              <a:off x="6790514" y="118857"/>
              <a:ext cx="548700" cy="548700"/>
              <a:chOff x="6790514" y="118857"/>
              <a:chExt cx="548700" cy="548700"/>
            </a:xfrm>
          </p:grpSpPr>
          <p:sp>
            <p:nvSpPr>
              <p:cNvPr id="255" name="Google Shape;255;p10"/>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0"/>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57" name="Google Shape;257;p10"/>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58" name="Google Shape;258;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F6B26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powershow.com/relay.php?pid=9224507&amp;url=https%3A%2F%2Fen.wikipedia.org%2Fwiki%2FSound" TargetMode="External"/><Relationship Id="rId4" Type="http://schemas.openxmlformats.org/officeDocument/2006/relationships/hyperlink" Target="http://www.powershow.com/relay.php?pid=9224507&amp;url=https%3A%2F%2Fen.wikipedia.org%2Fwiki%2FHearing" TargetMode="External"/><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1841900" y="280050"/>
            <a:ext cx="5857800" cy="3753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Clr>
                <a:srgbClr val="000000"/>
              </a:buClr>
              <a:buSzPct val="75903"/>
              <a:buFont typeface="Arial"/>
              <a:buNone/>
            </a:pPr>
            <a:r>
              <a:rPr b="0" lang="en" sz="1844">
                <a:solidFill>
                  <a:srgbClr val="000000"/>
                </a:solidFill>
                <a:latin typeface="Arial"/>
                <a:ea typeface="Arial"/>
                <a:cs typeface="Arial"/>
                <a:sym typeface="Arial"/>
              </a:rPr>
              <a:t>Assessment Submission </a:t>
            </a:r>
            <a:endParaRPr b="0" sz="1244">
              <a:solidFill>
                <a:srgbClr val="000000"/>
              </a:solidFill>
              <a:latin typeface="Arial"/>
              <a:ea typeface="Arial"/>
              <a:cs typeface="Arial"/>
              <a:sym typeface="Arial"/>
            </a:endParaRPr>
          </a:p>
          <a:p>
            <a:pPr indent="0" lvl="0" marL="0" rtl="0" algn="ctr">
              <a:lnSpc>
                <a:spcPct val="100000"/>
              </a:lnSpc>
              <a:spcBef>
                <a:spcPts val="0"/>
              </a:spcBef>
              <a:spcAft>
                <a:spcPts val="0"/>
              </a:spcAft>
              <a:buClr>
                <a:srgbClr val="000000"/>
              </a:buClr>
              <a:buSzPct val="75903"/>
              <a:buFont typeface="Arial"/>
              <a:buNone/>
            </a:pPr>
            <a:r>
              <a:rPr b="0" lang="en" sz="1844">
                <a:solidFill>
                  <a:srgbClr val="000000"/>
                </a:solidFill>
                <a:latin typeface="Arial"/>
                <a:ea typeface="Arial"/>
                <a:cs typeface="Arial"/>
                <a:sym typeface="Arial"/>
              </a:rPr>
              <a:t>(Semester 4th EC (A) – 21-22)</a:t>
            </a:r>
            <a:r>
              <a:rPr b="0" lang="en" sz="1400">
                <a:solidFill>
                  <a:srgbClr val="000000"/>
                </a:solidFill>
                <a:latin typeface="Arial"/>
                <a:ea typeface="Arial"/>
                <a:cs typeface="Arial"/>
                <a:sym typeface="Arial"/>
              </a:rPr>
              <a:t> </a:t>
            </a:r>
            <a:endParaRPr>
              <a:solidFill>
                <a:srgbClr val="CC0000"/>
              </a:solidFill>
            </a:endParaRPr>
          </a:p>
        </p:txBody>
      </p:sp>
      <p:pic>
        <p:nvPicPr>
          <p:cNvPr descr="http://rknec.edu/img/LOGO/Ramdeobaba-Logo.png" id="278" name="Google Shape;278;p13"/>
          <p:cNvPicPr preferRelativeResize="0"/>
          <p:nvPr/>
        </p:nvPicPr>
        <p:blipFill rotWithShape="1">
          <a:blip r:embed="rId3">
            <a:alphaModFix/>
          </a:blip>
          <a:srcRect b="0" l="0" r="0" t="0"/>
          <a:stretch/>
        </p:blipFill>
        <p:spPr>
          <a:xfrm>
            <a:off x="4099128" y="941148"/>
            <a:ext cx="1343325" cy="1525775"/>
          </a:xfrm>
          <a:prstGeom prst="rect">
            <a:avLst/>
          </a:prstGeom>
          <a:noFill/>
          <a:ln>
            <a:noFill/>
          </a:ln>
        </p:spPr>
      </p:pic>
      <p:sp>
        <p:nvSpPr>
          <p:cNvPr id="279" name="Google Shape;279;p13"/>
          <p:cNvSpPr txBox="1"/>
          <p:nvPr/>
        </p:nvSpPr>
        <p:spPr>
          <a:xfrm>
            <a:off x="512350" y="2571750"/>
            <a:ext cx="8046600" cy="23736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b="1" i="0" lang="en" sz="1800" u="none" cap="none" strike="noStrike">
                <a:solidFill>
                  <a:srgbClr val="000000"/>
                </a:solidFill>
                <a:latin typeface="Arial"/>
                <a:ea typeface="Arial"/>
                <a:cs typeface="Arial"/>
                <a:sym typeface="Arial"/>
              </a:rPr>
              <a:t>Name of the student</a:t>
            </a:r>
            <a:r>
              <a:rPr b="0" i="0" lang="en" sz="1800" u="none" cap="none" strike="noStrike">
                <a:solidFill>
                  <a:srgbClr val="000000"/>
                </a:solidFill>
                <a:latin typeface="Arial"/>
                <a:ea typeface="Arial"/>
                <a:cs typeface="Arial"/>
                <a:sym typeface="Arial"/>
              </a:rPr>
              <a:t>: - </a:t>
            </a:r>
            <a:r>
              <a:rPr lang="en" sz="1800"/>
              <a:t>Ayush Gopaldas Bhutada</a:t>
            </a:r>
            <a:endParaRPr b="0" i="0" sz="18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00"/>
              <a:buFont typeface="Arial"/>
              <a:buNone/>
            </a:pPr>
            <a:r>
              <a:rPr b="1" i="0" lang="en" sz="1800" u="none" cap="none" strike="noStrike">
                <a:solidFill>
                  <a:srgbClr val="000000"/>
                </a:solidFill>
                <a:latin typeface="Arial"/>
                <a:ea typeface="Arial"/>
                <a:cs typeface="Arial"/>
                <a:sym typeface="Arial"/>
              </a:rPr>
              <a:t>Roll No</a:t>
            </a:r>
            <a:r>
              <a:rPr b="0" i="0" lang="en" sz="1800" u="none" cap="none" strike="noStrike">
                <a:solidFill>
                  <a:srgbClr val="000000"/>
                </a:solidFill>
                <a:latin typeface="Arial"/>
                <a:ea typeface="Arial"/>
                <a:cs typeface="Arial"/>
                <a:sym typeface="Arial"/>
              </a:rPr>
              <a:t>: - </a:t>
            </a:r>
            <a:r>
              <a:rPr lang="en" sz="1800"/>
              <a:t>25</a:t>
            </a:r>
            <a:endParaRPr b="0" i="0" sz="18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00"/>
              <a:buFont typeface="Arial"/>
              <a:buNone/>
            </a:pPr>
            <a:r>
              <a:rPr b="1" i="0" lang="en" sz="1800" u="none" cap="none" strike="noStrike">
                <a:solidFill>
                  <a:srgbClr val="000000"/>
                </a:solidFill>
                <a:latin typeface="Arial"/>
                <a:ea typeface="Arial"/>
                <a:cs typeface="Arial"/>
                <a:sym typeface="Arial"/>
              </a:rPr>
              <a:t>Branch:</a:t>
            </a:r>
            <a:r>
              <a:rPr b="0" i="0" lang="en" sz="1800" u="none" cap="none" strike="noStrike">
                <a:solidFill>
                  <a:srgbClr val="000000"/>
                </a:solidFill>
                <a:latin typeface="Arial"/>
                <a:ea typeface="Arial"/>
                <a:cs typeface="Arial"/>
                <a:sym typeface="Arial"/>
              </a:rPr>
              <a:t> - Electronics and communication</a:t>
            </a:r>
            <a:endParaRPr b="0" i="0" sz="18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00"/>
              <a:buFont typeface="Arial"/>
              <a:buNone/>
            </a:pPr>
            <a:r>
              <a:rPr b="1" i="0" lang="en" sz="1800" u="none" cap="none" strike="noStrike">
                <a:solidFill>
                  <a:srgbClr val="000000"/>
                </a:solidFill>
                <a:latin typeface="Arial"/>
                <a:ea typeface="Arial"/>
                <a:cs typeface="Arial"/>
                <a:sym typeface="Arial"/>
              </a:rPr>
              <a:t>Section/Shift:</a:t>
            </a:r>
            <a:r>
              <a:rPr b="0" i="0" lang="en" sz="1800" u="none" cap="none" strike="noStrike">
                <a:solidFill>
                  <a:srgbClr val="000000"/>
                </a:solidFill>
                <a:latin typeface="Arial"/>
                <a:ea typeface="Arial"/>
                <a:cs typeface="Arial"/>
                <a:sym typeface="Arial"/>
              </a:rPr>
              <a:t> - A/First Shift</a:t>
            </a:r>
            <a:endParaRPr b="0" i="0" sz="18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00"/>
              <a:buFont typeface="Arial"/>
              <a:buNone/>
            </a:pPr>
            <a:r>
              <a:rPr b="1" i="0" lang="en" sz="1800" u="none" cap="none" strike="noStrike">
                <a:solidFill>
                  <a:srgbClr val="000000"/>
                </a:solidFill>
                <a:latin typeface="Arial"/>
                <a:ea typeface="Arial"/>
                <a:cs typeface="Arial"/>
                <a:sym typeface="Arial"/>
              </a:rPr>
              <a:t>Name of the course</a:t>
            </a:r>
            <a:r>
              <a:rPr b="0" i="0" lang="en" sz="1800" u="none" cap="none" strike="noStrike">
                <a:solidFill>
                  <a:srgbClr val="000000"/>
                </a:solidFill>
                <a:latin typeface="Arial"/>
                <a:ea typeface="Arial"/>
                <a:cs typeface="Arial"/>
                <a:sym typeface="Arial"/>
              </a:rPr>
              <a:t>: -  Environmental Science</a:t>
            </a:r>
            <a:endParaRPr b="0" i="0" sz="18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00"/>
              <a:buFont typeface="Arial"/>
              <a:buNone/>
            </a:pPr>
            <a:r>
              <a:rPr b="1" i="0" lang="en" sz="1800" u="none" cap="none" strike="noStrike">
                <a:solidFill>
                  <a:srgbClr val="000000"/>
                </a:solidFill>
                <a:latin typeface="Arial"/>
                <a:ea typeface="Arial"/>
                <a:cs typeface="Arial"/>
                <a:sym typeface="Arial"/>
              </a:rPr>
              <a:t>Course Code</a:t>
            </a:r>
            <a:r>
              <a:rPr b="0" i="0" lang="en" sz="1800" u="none" cap="none" strike="noStrike">
                <a:solidFill>
                  <a:srgbClr val="000000"/>
                </a:solidFill>
                <a:latin typeface="Arial"/>
                <a:ea typeface="Arial"/>
                <a:cs typeface="Arial"/>
                <a:sym typeface="Arial"/>
              </a:rPr>
              <a:t>: - : CHT252</a:t>
            </a:r>
            <a:endParaRPr b="0" i="0" sz="18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00"/>
              <a:buFont typeface="Arial"/>
              <a:buNone/>
            </a:pPr>
            <a:r>
              <a:rPr b="1" i="0" lang="en" sz="1800" u="none" cap="none" strike="noStrike">
                <a:solidFill>
                  <a:srgbClr val="000000"/>
                </a:solidFill>
                <a:latin typeface="Arial"/>
                <a:ea typeface="Arial"/>
                <a:cs typeface="Arial"/>
                <a:sym typeface="Arial"/>
              </a:rPr>
              <a:t>Title of Presentation: - </a:t>
            </a:r>
            <a:r>
              <a:rPr lang="en" sz="1800"/>
              <a:t>Introduction to Noise Pollution and its Causes</a:t>
            </a:r>
            <a:endParaRPr i="0" sz="18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306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55">
                <a:latin typeface="Libre Franklin"/>
                <a:ea typeface="Libre Franklin"/>
                <a:cs typeface="Libre Franklin"/>
                <a:sym typeface="Libre Franklin"/>
              </a:rPr>
              <a:t>Various Causes of Noise Pollution on Humans and Wildlife</a:t>
            </a:r>
            <a:endParaRPr sz="3355">
              <a:latin typeface="Libre Franklin"/>
              <a:ea typeface="Libre Franklin"/>
              <a:cs typeface="Libre Franklin"/>
              <a:sym typeface="Libre Franklin"/>
            </a:endParaRPr>
          </a:p>
          <a:p>
            <a:pPr indent="0" lvl="0" marL="0" rtl="0" algn="l">
              <a:spcBef>
                <a:spcPts val="0"/>
              </a:spcBef>
              <a:spcAft>
                <a:spcPts val="0"/>
              </a:spcAft>
              <a:buNone/>
            </a:pPr>
            <a:r>
              <a:rPr b="0" lang="en" sz="2688">
                <a:latin typeface="Libre Franklin"/>
                <a:ea typeface="Libre Franklin"/>
                <a:cs typeface="Libre Franklin"/>
                <a:sym typeface="Libre Franklin"/>
              </a:rPr>
              <a:t>Multiple causes may attribute to noise pollution. Some of the most popular causes are listed below.</a:t>
            </a:r>
            <a:endParaRPr b="0" sz="2688">
              <a:latin typeface="Libre Franklin"/>
              <a:ea typeface="Libre Franklin"/>
              <a:cs typeface="Libre Franklin"/>
              <a:sym typeface="Libre Franklin"/>
            </a:endParaRPr>
          </a:p>
          <a:p>
            <a:pPr indent="0" lvl="0" marL="0" rtl="0" algn="l">
              <a:spcBef>
                <a:spcPts val="0"/>
              </a:spcBef>
              <a:spcAft>
                <a:spcPts val="0"/>
              </a:spcAft>
              <a:buNone/>
            </a:pPr>
            <a:r>
              <a:t/>
            </a:r>
            <a:endParaRPr b="0" sz="2688">
              <a:latin typeface="Libre Franklin"/>
              <a:ea typeface="Libre Franklin"/>
              <a:cs typeface="Libre Franklin"/>
              <a:sym typeface="Libre Franklin"/>
            </a:endParaRPr>
          </a:p>
          <a:p>
            <a:pPr indent="0" lvl="0" marL="0" rtl="0" algn="l">
              <a:spcBef>
                <a:spcPts val="0"/>
              </a:spcBef>
              <a:spcAft>
                <a:spcPts val="0"/>
              </a:spcAft>
              <a:buNone/>
            </a:pPr>
            <a:r>
              <a:rPr b="0" lang="en" sz="2688">
                <a:latin typeface="Libre Franklin"/>
                <a:ea typeface="Libre Franklin"/>
                <a:cs typeface="Libre Franklin"/>
                <a:sym typeface="Libre Franklin"/>
              </a:rPr>
              <a:t>1. Industrialization</a:t>
            </a:r>
            <a:endParaRPr b="0" sz="2688">
              <a:latin typeface="Libre Franklin"/>
              <a:ea typeface="Libre Franklin"/>
              <a:cs typeface="Libre Franklin"/>
              <a:sym typeface="Libre Franklin"/>
            </a:endParaRPr>
          </a:p>
          <a:p>
            <a:pPr indent="0" lvl="0" marL="0" rtl="0" algn="l">
              <a:spcBef>
                <a:spcPts val="0"/>
              </a:spcBef>
              <a:spcAft>
                <a:spcPts val="0"/>
              </a:spcAft>
              <a:buNone/>
            </a:pPr>
            <a:r>
              <a:t/>
            </a:r>
            <a:endParaRPr/>
          </a:p>
        </p:txBody>
      </p:sp>
      <p:sp>
        <p:nvSpPr>
          <p:cNvPr id="333" name="Google Shape;333;p22"/>
          <p:cNvSpPr txBox="1"/>
          <p:nvPr>
            <p:ph idx="1" type="body"/>
          </p:nvPr>
        </p:nvSpPr>
        <p:spPr>
          <a:xfrm>
            <a:off x="1303800" y="3503550"/>
            <a:ext cx="7030500" cy="11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Most of the industries use big machines which are capable of producing a large amount of noise. Apart from that, various equipment like compressors, generators, exhaust fans, grinding mills also participates in producing big noise.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nvSpPr>
        <p:spPr>
          <a:xfrm>
            <a:off x="484525" y="323025"/>
            <a:ext cx="8349000" cy="45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88">
                <a:solidFill>
                  <a:schemeClr val="dk2"/>
                </a:solidFill>
                <a:latin typeface="Libre Franklin"/>
                <a:ea typeface="Libre Franklin"/>
                <a:cs typeface="Libre Franklin"/>
                <a:sym typeface="Libre Franklin"/>
              </a:rPr>
              <a:t>2. Poor Urban Planning</a:t>
            </a:r>
            <a:endParaRPr sz="2688">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 sz="2688">
                <a:solidFill>
                  <a:schemeClr val="dk2"/>
                </a:solidFill>
                <a:latin typeface="Libre Franklin"/>
                <a:ea typeface="Libre Franklin"/>
                <a:cs typeface="Libre Franklin"/>
                <a:sym typeface="Libre Franklin"/>
              </a:rPr>
              <a:t> </a:t>
            </a:r>
            <a:endParaRPr sz="2688">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 sz="1888">
                <a:solidFill>
                  <a:schemeClr val="dk2"/>
                </a:solidFill>
                <a:latin typeface="Libre Franklin"/>
                <a:ea typeface="Libre Franklin"/>
                <a:cs typeface="Libre Franklin"/>
                <a:sym typeface="Libre Franklin"/>
              </a:rPr>
              <a:t>In most of the developing countries, poor urban planning also plays a vital role. Congested houses, large families sharing small space, fight over parking, frequent fights over basic amenities lead to noise pollution, which may disrupt the environment of society.</a:t>
            </a:r>
            <a:endParaRPr sz="1888">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t/>
            </a:r>
            <a:endParaRPr sz="1888">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 sz="2688">
                <a:solidFill>
                  <a:schemeClr val="dk2"/>
                </a:solidFill>
                <a:latin typeface="Libre Franklin"/>
                <a:ea typeface="Libre Franklin"/>
                <a:cs typeface="Libre Franklin"/>
                <a:sym typeface="Libre Franklin"/>
              </a:rPr>
              <a:t>3. Social Events</a:t>
            </a:r>
            <a:endParaRPr sz="2688">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t/>
            </a:r>
            <a:endParaRPr sz="2688">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rPr lang="en" sz="1888">
                <a:solidFill>
                  <a:schemeClr val="dk2"/>
                </a:solidFill>
                <a:latin typeface="Libre Franklin"/>
                <a:ea typeface="Libre Franklin"/>
                <a:cs typeface="Libre Franklin"/>
                <a:sym typeface="Libre Franklin"/>
              </a:rPr>
              <a:t>Noise is at its peak in most of the social events. Whether it is marriage, parties, pub, disc or place of worship, people normally flout rules set by the local administration and create a nuisance in the area</a:t>
            </a:r>
            <a:endParaRPr sz="1888">
              <a:solidFill>
                <a:schemeClr val="dk2"/>
              </a:solidFill>
              <a:latin typeface="Libre Franklin"/>
              <a:ea typeface="Libre Franklin"/>
              <a:cs typeface="Libre Franklin"/>
              <a:sym typeface="Libre Franklin"/>
            </a:endParaRPr>
          </a:p>
          <a:p>
            <a:pPr indent="0" lvl="0" marL="0" rtl="0" algn="l">
              <a:spcBef>
                <a:spcPts val="0"/>
              </a:spcBef>
              <a:spcAft>
                <a:spcPts val="0"/>
              </a:spcAft>
              <a:buNone/>
            </a:pPr>
            <a:r>
              <a:t/>
            </a:r>
            <a:endParaRPr sz="1888">
              <a:solidFill>
                <a:schemeClr val="dk2"/>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nvSpPr>
        <p:spPr>
          <a:xfrm>
            <a:off x="447250" y="205050"/>
            <a:ext cx="8510400" cy="47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Libre Franklin"/>
                <a:ea typeface="Libre Franklin"/>
                <a:cs typeface="Libre Franklin"/>
                <a:sym typeface="Libre Franklin"/>
              </a:rPr>
              <a:t>4. Transportation</a:t>
            </a:r>
            <a:endParaRPr sz="2600">
              <a:latin typeface="Libre Franklin"/>
              <a:ea typeface="Libre Franklin"/>
              <a:cs typeface="Libre Franklin"/>
              <a:sym typeface="Libre Franklin"/>
            </a:endParaRPr>
          </a:p>
          <a:p>
            <a:pPr indent="0" lvl="0" marL="0" rtl="0" algn="l">
              <a:spcBef>
                <a:spcPts val="0"/>
              </a:spcBef>
              <a:spcAft>
                <a:spcPts val="0"/>
              </a:spcAft>
              <a:buNone/>
            </a:pPr>
            <a:r>
              <a:t/>
            </a:r>
            <a:endParaRPr sz="2600">
              <a:latin typeface="Libre Franklin"/>
              <a:ea typeface="Libre Franklin"/>
              <a:cs typeface="Libre Franklin"/>
              <a:sym typeface="Libre Franklin"/>
            </a:endParaRPr>
          </a:p>
          <a:p>
            <a:pPr indent="0" lvl="0" marL="0" rtl="0" algn="l">
              <a:spcBef>
                <a:spcPts val="0"/>
              </a:spcBef>
              <a:spcAft>
                <a:spcPts val="0"/>
              </a:spcAft>
              <a:buNone/>
            </a:pPr>
            <a:r>
              <a:rPr lang="en" sz="1900">
                <a:latin typeface="Libre Franklin"/>
                <a:ea typeface="Libre Franklin"/>
                <a:cs typeface="Libre Franklin"/>
                <a:sym typeface="Libre Franklin"/>
              </a:rPr>
              <a:t>A large number of vehicles on roads, airplanes flying over houses, underground trains produce heavy noise, and people find it difficult to get accustomed to that.</a:t>
            </a:r>
            <a:endParaRPr sz="1900">
              <a:latin typeface="Libre Franklin"/>
              <a:ea typeface="Libre Franklin"/>
              <a:cs typeface="Libre Franklin"/>
              <a:sym typeface="Libre Franklin"/>
            </a:endParaRPr>
          </a:p>
          <a:p>
            <a:pPr indent="0" lvl="0" marL="0" rtl="0" algn="l">
              <a:spcBef>
                <a:spcPts val="0"/>
              </a:spcBef>
              <a:spcAft>
                <a:spcPts val="0"/>
              </a:spcAft>
              <a:buNone/>
            </a:pPr>
            <a:r>
              <a:rPr lang="en" sz="1900">
                <a:latin typeface="Libre Franklin"/>
                <a:ea typeface="Libre Franklin"/>
                <a:cs typeface="Libre Franklin"/>
                <a:sym typeface="Libre Franklin"/>
              </a:rPr>
              <a:t>The high noise leads to a situation wherein a normal person loses the ability to hear properly.</a:t>
            </a:r>
            <a:endParaRPr sz="1900">
              <a:latin typeface="Libre Franklin"/>
              <a:ea typeface="Libre Franklin"/>
              <a:cs typeface="Libre Franklin"/>
              <a:sym typeface="Libre Franklin"/>
            </a:endParaRPr>
          </a:p>
          <a:p>
            <a:pPr indent="0" lvl="0" marL="0" rtl="0" algn="l">
              <a:spcBef>
                <a:spcPts val="0"/>
              </a:spcBef>
              <a:spcAft>
                <a:spcPts val="0"/>
              </a:spcAft>
              <a:buNone/>
            </a:pPr>
            <a:r>
              <a:t/>
            </a:r>
            <a:endParaRPr sz="2600">
              <a:latin typeface="Nunito"/>
              <a:ea typeface="Nunito"/>
              <a:cs typeface="Nunito"/>
              <a:sym typeface="Nunito"/>
            </a:endParaRPr>
          </a:p>
          <a:p>
            <a:pPr indent="0" lvl="0" marL="0" rtl="0" algn="l">
              <a:spcBef>
                <a:spcPts val="0"/>
              </a:spcBef>
              <a:spcAft>
                <a:spcPts val="0"/>
              </a:spcAft>
              <a:buNone/>
            </a:pPr>
            <a:r>
              <a:rPr lang="en" sz="2600">
                <a:latin typeface="Nunito"/>
                <a:ea typeface="Nunito"/>
                <a:cs typeface="Nunito"/>
                <a:sym typeface="Nunito"/>
              </a:rPr>
              <a:t>5. Construction Activities</a:t>
            </a:r>
            <a:endParaRPr sz="2600">
              <a:latin typeface="Nunito"/>
              <a:ea typeface="Nunito"/>
              <a:cs typeface="Nunito"/>
              <a:sym typeface="Nunito"/>
            </a:endParaRPr>
          </a:p>
          <a:p>
            <a:pPr indent="0" lvl="0" marL="0" rtl="0" algn="l">
              <a:spcBef>
                <a:spcPts val="0"/>
              </a:spcBef>
              <a:spcAft>
                <a:spcPts val="0"/>
              </a:spcAft>
              <a:buNone/>
            </a:pPr>
            <a:r>
              <a:rPr lang="en" sz="1900">
                <a:latin typeface="Nunito"/>
                <a:ea typeface="Nunito"/>
                <a:cs typeface="Nunito"/>
                <a:sym typeface="Nunito"/>
              </a:rPr>
              <a:t>Under construction activities like mining, construction of bridges, dams, buildings, stations, roads, flyovers create noise pollution.</a:t>
            </a:r>
            <a:endParaRPr sz="19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latin typeface="Libre Franklin"/>
                <a:ea typeface="Libre Franklin"/>
                <a:cs typeface="Libre Franklin"/>
                <a:sym typeface="Libre Franklin"/>
              </a:rPr>
              <a:t>References</a:t>
            </a:r>
            <a:endParaRPr sz="3100">
              <a:latin typeface="Libre Franklin"/>
              <a:ea typeface="Libre Franklin"/>
              <a:cs typeface="Libre Franklin"/>
              <a:sym typeface="Libre Franklin"/>
            </a:endParaRPr>
          </a:p>
        </p:txBody>
      </p:sp>
      <p:sp>
        <p:nvSpPr>
          <p:cNvPr id="349" name="Google Shape;349;p25"/>
          <p:cNvSpPr txBox="1"/>
          <p:nvPr>
            <p:ph idx="1" type="body"/>
          </p:nvPr>
        </p:nvSpPr>
        <p:spPr>
          <a:xfrm>
            <a:off x="1303800" y="1667025"/>
            <a:ext cx="7030500" cy="32031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Font typeface="Libre Franklin"/>
              <a:buChar char="❖"/>
            </a:pPr>
            <a:r>
              <a:rPr lang="en" sz="1500">
                <a:latin typeface="Libre Franklin"/>
                <a:ea typeface="Libre Franklin"/>
                <a:cs typeface="Libre Franklin"/>
                <a:sym typeface="Libre Franklin"/>
              </a:rPr>
              <a:t>Senate Public Works Committee. Noise Pollution and Abatement Act of 1972. S. Rep. No. 1160, 92nd Congress. 2nd session</a:t>
            </a:r>
            <a:endParaRPr sz="1500">
              <a:latin typeface="Libre Franklin"/>
              <a:ea typeface="Libre Franklin"/>
              <a:cs typeface="Libre Franklin"/>
              <a:sym typeface="Libre Franklin"/>
            </a:endParaRPr>
          </a:p>
          <a:p>
            <a:pPr indent="-323850" lvl="0" marL="457200" rtl="0" algn="l">
              <a:lnSpc>
                <a:spcPct val="95000"/>
              </a:lnSpc>
              <a:spcBef>
                <a:spcPts val="0"/>
              </a:spcBef>
              <a:spcAft>
                <a:spcPts val="0"/>
              </a:spcAft>
              <a:buSzPts val="1500"/>
              <a:buFont typeface="Libre Franklin"/>
              <a:buChar char="❖"/>
            </a:pPr>
            <a:r>
              <a:rPr lang="en" sz="1500">
                <a:latin typeface="Libre Franklin"/>
                <a:ea typeface="Libre Franklin"/>
                <a:cs typeface="Libre Franklin"/>
                <a:sym typeface="Libre Franklin"/>
              </a:rPr>
              <a:t> Hogan CM, Latshaw GL (May 21–23, 1973). The relationship between highway planning and urban noise. Proceedings of the ASCE Urban Transportation Division Environment Impact Specialty Conference. Chicago, Illinois: American Society of Civil Engineers. Urban Transportation Division.</a:t>
            </a:r>
            <a:endParaRPr sz="1500">
              <a:latin typeface="Libre Franklin"/>
              <a:ea typeface="Libre Franklin"/>
              <a:cs typeface="Libre Franklin"/>
              <a:sym typeface="Libre Franklin"/>
            </a:endParaRPr>
          </a:p>
          <a:p>
            <a:pPr indent="-323850" lvl="0" marL="457200" rtl="0" algn="l">
              <a:lnSpc>
                <a:spcPct val="95000"/>
              </a:lnSpc>
              <a:spcBef>
                <a:spcPts val="0"/>
              </a:spcBef>
              <a:spcAft>
                <a:spcPts val="0"/>
              </a:spcAft>
              <a:buSzPts val="1500"/>
              <a:buFont typeface="Libre Franklin"/>
              <a:buChar char="❖"/>
            </a:pPr>
            <a:r>
              <a:rPr lang="en" sz="1500">
                <a:latin typeface="Libre Franklin"/>
                <a:ea typeface="Libre Franklin"/>
                <a:cs typeface="Libre Franklin"/>
                <a:sym typeface="Libre Franklin"/>
              </a:rPr>
              <a:t> Marx, Leo (1964). The Machine in the Garden. New York: Oxford University Press.</a:t>
            </a:r>
            <a:endParaRPr sz="1500">
              <a:latin typeface="Libre Franklin"/>
              <a:ea typeface="Libre Franklin"/>
              <a:cs typeface="Libre Franklin"/>
              <a:sym typeface="Libre Franklin"/>
            </a:endParaRPr>
          </a:p>
          <a:p>
            <a:pPr indent="-323850" lvl="0" marL="457200" rtl="0" algn="l">
              <a:lnSpc>
                <a:spcPct val="95000"/>
              </a:lnSpc>
              <a:spcBef>
                <a:spcPts val="0"/>
              </a:spcBef>
              <a:spcAft>
                <a:spcPts val="0"/>
              </a:spcAft>
              <a:buSzPts val="1500"/>
              <a:buFont typeface="Libre Franklin"/>
              <a:buChar char="❖"/>
            </a:pPr>
            <a:r>
              <a:rPr lang="en" sz="1500">
                <a:latin typeface="Libre Franklin"/>
                <a:ea typeface="Libre Franklin"/>
                <a:cs typeface="Libre Franklin"/>
                <a:sym typeface="Libre Franklin"/>
              </a:rPr>
              <a:t> Goines L, Hagler L (March 2007). "Noise Pollution: A Modern Plague". Southern Medical Journal. Lippincott Williams and Wilkins. 100 (3): 287–294. doi:10.1097/SMJ.0b013e3180318be5. PMID 17396733. S2CID 23675085. Archived from the original on 2020-01-28. Retrieved 2015-12-21.</a:t>
            </a:r>
            <a:endParaRPr sz="1500">
              <a:latin typeface="Libre Franklin"/>
              <a:ea typeface="Libre Franklin"/>
              <a:cs typeface="Libre Franklin"/>
              <a:sym typeface="Libre Franklin"/>
            </a:endParaRPr>
          </a:p>
          <a:p>
            <a:pPr indent="0" lvl="0" marL="0" rtl="0" algn="l">
              <a:lnSpc>
                <a:spcPct val="95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ph type="title"/>
          </p:nvPr>
        </p:nvSpPr>
        <p:spPr>
          <a:xfrm>
            <a:off x="1388625" y="1352475"/>
            <a:ext cx="6366900" cy="1857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8000"/>
              <a:buNone/>
            </a:pPr>
            <a:r>
              <a:rPr lang="en">
                <a:solidFill>
                  <a:srgbClr val="CC0000"/>
                </a:solidFill>
              </a:rPr>
              <a:t>THANK YOU</a:t>
            </a:r>
            <a:endParaRPr>
              <a:solidFill>
                <a:srgbClr val="CC0000"/>
              </a:solidFill>
            </a:endParaRPr>
          </a:p>
        </p:txBody>
      </p:sp>
      <p:sp>
        <p:nvSpPr>
          <p:cNvPr id="355" name="Google Shape;355;p26"/>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3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78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4E3B30"/>
              </a:buClr>
              <a:buSzPts val="3600"/>
              <a:buFont typeface="Libre Franklin Medium"/>
              <a:buNone/>
            </a:pPr>
            <a:r>
              <a:rPr b="0" lang="en" sz="3600">
                <a:solidFill>
                  <a:srgbClr val="4E3B30"/>
                </a:solidFill>
                <a:latin typeface="Libre Franklin Medium"/>
                <a:ea typeface="Libre Franklin Medium"/>
                <a:cs typeface="Libre Franklin Medium"/>
                <a:sym typeface="Libre Franklin Medium"/>
              </a:rPr>
              <a:t>WHAT IS SOUND?</a:t>
            </a:r>
            <a:endParaRPr/>
          </a:p>
        </p:txBody>
      </p:sp>
      <p:sp>
        <p:nvSpPr>
          <p:cNvPr id="285" name="Google Shape;285;p14"/>
          <p:cNvSpPr txBox="1"/>
          <p:nvPr>
            <p:ph idx="1" type="body"/>
          </p:nvPr>
        </p:nvSpPr>
        <p:spPr>
          <a:xfrm>
            <a:off x="1303800" y="1379175"/>
            <a:ext cx="7030500" cy="2770500"/>
          </a:xfrm>
          <a:prstGeom prst="rect">
            <a:avLst/>
          </a:prstGeom>
        </p:spPr>
        <p:txBody>
          <a:bodyPr anchorCtr="0" anchor="t" bIns="91425" lIns="91425" spcFirstLastPara="1" rIns="91425" wrap="square" tIns="91425">
            <a:normAutofit lnSpcReduction="20000"/>
          </a:bodyPr>
          <a:lstStyle/>
          <a:p>
            <a:pPr indent="-342900" lvl="0" marL="342900" rtl="0" algn="l">
              <a:lnSpc>
                <a:spcPct val="100000"/>
              </a:lnSpc>
              <a:spcBef>
                <a:spcPts val="0"/>
              </a:spcBef>
              <a:spcAft>
                <a:spcPts val="0"/>
              </a:spcAft>
              <a:buClr>
                <a:srgbClr val="F0A22E"/>
              </a:buClr>
              <a:buSzPts val="2240"/>
              <a:buFont typeface="Noto Sans Symbols"/>
              <a:buChar char="🞭"/>
            </a:pPr>
            <a:r>
              <a:rPr lang="en" sz="3200">
                <a:solidFill>
                  <a:srgbClr val="4E3B30"/>
                </a:solidFill>
                <a:latin typeface="Libre Franklin"/>
                <a:ea typeface="Libre Franklin"/>
                <a:cs typeface="Libre Franklin"/>
                <a:sym typeface="Libre Franklin"/>
              </a:rPr>
              <a:t>Sound is everything that we hear. </a:t>
            </a:r>
            <a:endParaRPr sz="3200">
              <a:solidFill>
                <a:srgbClr val="4E3B30"/>
              </a:solidFill>
              <a:latin typeface="Libre Franklin"/>
              <a:ea typeface="Libre Franklin"/>
              <a:cs typeface="Libre Franklin"/>
              <a:sym typeface="Libre Franklin"/>
            </a:endParaRPr>
          </a:p>
          <a:p>
            <a:pPr indent="-342900" lvl="0" marL="342900" rtl="0" algn="l">
              <a:lnSpc>
                <a:spcPct val="100000"/>
              </a:lnSpc>
              <a:spcBef>
                <a:spcPts val="640"/>
              </a:spcBef>
              <a:spcAft>
                <a:spcPts val="0"/>
              </a:spcAft>
              <a:buClr>
                <a:srgbClr val="F0A22E"/>
              </a:buClr>
              <a:buSzPts val="2240"/>
              <a:buFont typeface="Noto Sans Symbols"/>
              <a:buChar char="🞭"/>
            </a:pPr>
            <a:r>
              <a:rPr lang="en" sz="3200">
                <a:solidFill>
                  <a:srgbClr val="4E3B30"/>
                </a:solidFill>
                <a:latin typeface="Libre Franklin"/>
                <a:ea typeface="Libre Franklin"/>
                <a:cs typeface="Libre Franklin"/>
                <a:sym typeface="Libre Franklin"/>
              </a:rPr>
              <a:t>Anything capable of vibration and sending out single or multiple frequencies can produce a ‘Sound’.</a:t>
            </a:r>
            <a:endParaRPr sz="3200">
              <a:solidFill>
                <a:srgbClr val="4E3B30"/>
              </a:solidFill>
              <a:latin typeface="Libre Franklin"/>
              <a:ea typeface="Libre Franklin"/>
              <a:cs typeface="Libre Franklin"/>
              <a:sym typeface="Libre Frankli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86" name="Google Shape;286;p14"/>
          <p:cNvPicPr preferRelativeResize="0"/>
          <p:nvPr/>
        </p:nvPicPr>
        <p:blipFill rotWithShape="1">
          <a:blip r:embed="rId3">
            <a:alphaModFix/>
          </a:blip>
          <a:srcRect b="0" l="0" r="0" t="0"/>
          <a:stretch/>
        </p:blipFill>
        <p:spPr>
          <a:xfrm>
            <a:off x="1859550" y="3557526"/>
            <a:ext cx="5919001" cy="1200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461925"/>
            <a:ext cx="7030500" cy="8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4E3B30"/>
              </a:buClr>
              <a:buSzPts val="3600"/>
              <a:buFont typeface="Libre Franklin Medium"/>
              <a:buNone/>
            </a:pPr>
            <a:r>
              <a:rPr b="0" lang="en" sz="3600">
                <a:solidFill>
                  <a:srgbClr val="4E3B30"/>
                </a:solidFill>
                <a:latin typeface="Libre Franklin Medium"/>
                <a:ea typeface="Libre Franklin Medium"/>
                <a:cs typeface="Libre Franklin Medium"/>
                <a:sym typeface="Libre Franklin Medium"/>
              </a:rPr>
              <a:t>WHAT IS NOISE?</a:t>
            </a:r>
            <a:endParaRPr/>
          </a:p>
        </p:txBody>
      </p:sp>
      <p:sp>
        <p:nvSpPr>
          <p:cNvPr id="292" name="Google Shape;292;p15"/>
          <p:cNvSpPr txBox="1"/>
          <p:nvPr>
            <p:ph idx="1" type="body"/>
          </p:nvPr>
        </p:nvSpPr>
        <p:spPr>
          <a:xfrm>
            <a:off x="1303800" y="1316925"/>
            <a:ext cx="7030500" cy="2211600"/>
          </a:xfrm>
          <a:prstGeom prst="rect">
            <a:avLst/>
          </a:prstGeom>
        </p:spPr>
        <p:txBody>
          <a:bodyPr anchorCtr="0" anchor="t" bIns="91425" lIns="91425" spcFirstLastPara="1" rIns="91425" wrap="square" tIns="91425">
            <a:normAutofit fontScale="85000" lnSpcReduction="10000"/>
          </a:bodyPr>
          <a:lstStyle/>
          <a:p>
            <a:pPr indent="-321564" lvl="0" marL="342900" rtl="0" algn="l">
              <a:lnSpc>
                <a:spcPct val="100000"/>
              </a:lnSpc>
              <a:spcBef>
                <a:spcPts val="0"/>
              </a:spcBef>
              <a:spcAft>
                <a:spcPts val="0"/>
              </a:spcAft>
              <a:buClr>
                <a:srgbClr val="F0A22E"/>
              </a:buClr>
              <a:buSzPct val="70000"/>
              <a:buFont typeface="Noto Sans Symbols"/>
              <a:buChar char="🞭"/>
            </a:pPr>
            <a:r>
              <a:rPr b="1" lang="en" sz="3200">
                <a:solidFill>
                  <a:srgbClr val="4E3B30"/>
                </a:solidFill>
                <a:latin typeface="Libre Franklin"/>
                <a:ea typeface="Libre Franklin"/>
                <a:cs typeface="Libre Franklin"/>
                <a:sym typeface="Libre Franklin"/>
              </a:rPr>
              <a:t>Noise</a:t>
            </a:r>
            <a:r>
              <a:rPr lang="en" sz="3200">
                <a:solidFill>
                  <a:srgbClr val="4E3B30"/>
                </a:solidFill>
                <a:latin typeface="Libre Franklin"/>
                <a:ea typeface="Libre Franklin"/>
                <a:cs typeface="Libre Franklin"/>
                <a:sym typeface="Libre Franklin"/>
              </a:rPr>
              <a:t> is unwanted </a:t>
            </a:r>
            <a:r>
              <a:rPr lang="en" sz="3200" u="sng">
                <a:solidFill>
                  <a:srgbClr val="AD1F1F"/>
                </a:solidFill>
                <a:latin typeface="Libre Franklin"/>
                <a:ea typeface="Libre Franklin"/>
                <a:cs typeface="Libre Franklin"/>
                <a:sym typeface="Libre Franklin"/>
                <a:hlinkClick r:id="rId3">
                  <a:extLst>
                    <a:ext uri="{A12FA001-AC4F-418D-AE19-62706E023703}">
                      <ahyp:hlinkClr val="tx"/>
                    </a:ext>
                  </a:extLst>
                </a:hlinkClick>
              </a:rPr>
              <a:t>sound</a:t>
            </a:r>
            <a:r>
              <a:rPr lang="en" sz="3200">
                <a:solidFill>
                  <a:srgbClr val="4E3B30"/>
                </a:solidFill>
                <a:latin typeface="Libre Franklin"/>
                <a:ea typeface="Libre Franklin"/>
                <a:cs typeface="Libre Franklin"/>
                <a:sym typeface="Libre Franklin"/>
              </a:rPr>
              <a:t> judged to be unpleasant, loud or disruptive to </a:t>
            </a:r>
            <a:r>
              <a:rPr lang="en" sz="3200" u="sng">
                <a:solidFill>
                  <a:srgbClr val="AD1F1F"/>
                </a:solidFill>
                <a:latin typeface="Libre Franklin"/>
                <a:ea typeface="Libre Franklin"/>
                <a:cs typeface="Libre Franklin"/>
                <a:sym typeface="Libre Franklin"/>
                <a:hlinkClick r:id="rId4">
                  <a:extLst>
                    <a:ext uri="{A12FA001-AC4F-418D-AE19-62706E023703}">
                      <ahyp:hlinkClr val="tx"/>
                    </a:ext>
                  </a:extLst>
                </a:hlinkClick>
              </a:rPr>
              <a:t>hearing</a:t>
            </a:r>
            <a:r>
              <a:rPr lang="en" sz="3200">
                <a:solidFill>
                  <a:srgbClr val="4E3B30"/>
                </a:solidFill>
                <a:latin typeface="Libre Franklin"/>
                <a:ea typeface="Libre Franklin"/>
                <a:cs typeface="Libre Franklin"/>
                <a:sym typeface="Libre Franklin"/>
              </a:rPr>
              <a:t>.</a:t>
            </a:r>
            <a:endParaRPr sz="3200">
              <a:solidFill>
                <a:srgbClr val="4E3B30"/>
              </a:solidFill>
              <a:latin typeface="Libre Franklin"/>
              <a:ea typeface="Libre Franklin"/>
              <a:cs typeface="Libre Franklin"/>
              <a:sym typeface="Libre Franklin"/>
            </a:endParaRPr>
          </a:p>
          <a:p>
            <a:pPr indent="-321564" lvl="0" marL="342900" rtl="0" algn="l">
              <a:lnSpc>
                <a:spcPct val="100000"/>
              </a:lnSpc>
              <a:spcBef>
                <a:spcPts val="640"/>
              </a:spcBef>
              <a:spcAft>
                <a:spcPts val="0"/>
              </a:spcAft>
              <a:buClr>
                <a:srgbClr val="F0A22E"/>
              </a:buClr>
              <a:buSzPct val="70000"/>
              <a:buFont typeface="Noto Sans Symbols"/>
              <a:buChar char="🞭"/>
            </a:pPr>
            <a:r>
              <a:rPr lang="en" sz="3200">
                <a:solidFill>
                  <a:srgbClr val="4E3B30"/>
                </a:solidFill>
                <a:latin typeface="Libre Franklin"/>
                <a:ea typeface="Libre Franklin"/>
                <a:cs typeface="Libre Franklin"/>
                <a:sym typeface="Libre Franklin"/>
              </a:rPr>
              <a:t>The unbearable volume or voice or sound that is not suitable for human ear.</a:t>
            </a:r>
            <a:endParaRPr sz="3200">
              <a:solidFill>
                <a:srgbClr val="4E3B30"/>
              </a:solidFill>
              <a:latin typeface="Libre Franklin"/>
              <a:ea typeface="Libre Franklin"/>
              <a:cs typeface="Libre Franklin"/>
              <a:sym typeface="Libre Franklin"/>
            </a:endParaRPr>
          </a:p>
          <a:p>
            <a:pPr indent="-200660" lvl="0" marL="342900" rtl="0" algn="l">
              <a:lnSpc>
                <a:spcPct val="100000"/>
              </a:lnSpc>
              <a:spcBef>
                <a:spcPts val="640"/>
              </a:spcBef>
              <a:spcAft>
                <a:spcPts val="0"/>
              </a:spcAft>
              <a:buClr>
                <a:srgbClr val="000000"/>
              </a:buClr>
              <a:buSzPct val="70000"/>
              <a:buFont typeface="Arial"/>
              <a:buNone/>
            </a:pPr>
            <a:r>
              <a:t/>
            </a:r>
            <a:endParaRPr sz="3200">
              <a:solidFill>
                <a:srgbClr val="4E3B30"/>
              </a:solidFill>
              <a:latin typeface="Libre Franklin"/>
              <a:ea typeface="Libre Franklin"/>
              <a:cs typeface="Libre Franklin"/>
              <a:sym typeface="Libre Franklin"/>
            </a:endParaRPr>
          </a:p>
        </p:txBody>
      </p:sp>
      <p:pic>
        <p:nvPicPr>
          <p:cNvPr id="293" name="Google Shape;293;p15"/>
          <p:cNvPicPr preferRelativeResize="0"/>
          <p:nvPr/>
        </p:nvPicPr>
        <p:blipFill rotWithShape="1">
          <a:blip r:embed="rId5">
            <a:alphaModFix/>
          </a:blip>
          <a:srcRect b="0" l="0" r="0" t="0"/>
          <a:stretch/>
        </p:blipFill>
        <p:spPr>
          <a:xfrm>
            <a:off x="2375750" y="3128349"/>
            <a:ext cx="4392500" cy="1766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61275"/>
            <a:ext cx="7030500" cy="7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3600">
                <a:solidFill>
                  <a:srgbClr val="4E3B30"/>
                </a:solidFill>
                <a:latin typeface="Libre Franklin Medium"/>
                <a:ea typeface="Libre Franklin Medium"/>
                <a:cs typeface="Libre Franklin Medium"/>
                <a:sym typeface="Libre Franklin Medium"/>
              </a:rPr>
              <a:t>WHAT IS NOISE POLLUTION?</a:t>
            </a:r>
            <a:endParaRPr/>
          </a:p>
        </p:txBody>
      </p:sp>
      <p:sp>
        <p:nvSpPr>
          <p:cNvPr id="299" name="Google Shape;299;p16"/>
          <p:cNvSpPr txBox="1"/>
          <p:nvPr>
            <p:ph idx="1" type="body"/>
          </p:nvPr>
        </p:nvSpPr>
        <p:spPr>
          <a:xfrm>
            <a:off x="1303800" y="1329275"/>
            <a:ext cx="7430100" cy="3652800"/>
          </a:xfrm>
          <a:prstGeom prst="rect">
            <a:avLst/>
          </a:prstGeom>
        </p:spPr>
        <p:txBody>
          <a:bodyPr anchorCtr="0" anchor="t" bIns="91425" lIns="91425" spcFirstLastPara="1" rIns="91425" wrap="square" tIns="91425">
            <a:normAutofit fontScale="62500" lnSpcReduction="10000"/>
          </a:bodyPr>
          <a:lstStyle/>
          <a:p>
            <a:pPr indent="-281622" lvl="0" marL="342900" rtl="0" algn="l">
              <a:lnSpc>
                <a:spcPct val="100000"/>
              </a:lnSpc>
              <a:spcBef>
                <a:spcPts val="0"/>
              </a:spcBef>
              <a:spcAft>
                <a:spcPts val="0"/>
              </a:spcAft>
              <a:buClr>
                <a:srgbClr val="F0A22E"/>
              </a:buClr>
              <a:buSzPct val="68000"/>
              <a:buFont typeface="Noto Sans Symbols"/>
              <a:buChar char="❖"/>
            </a:pPr>
            <a:r>
              <a:rPr lang="en" sz="3000">
                <a:solidFill>
                  <a:srgbClr val="4E3B30"/>
                </a:solidFill>
                <a:latin typeface="Libre Franklin"/>
                <a:ea typeface="Libre Franklin"/>
                <a:cs typeface="Libre Franklin"/>
                <a:sym typeface="Libre Franklin"/>
              </a:rPr>
              <a:t>Noise pollution, also known as environmental noise or sound pollution is the propagation of noise with ranging impacts on the activity of human or animal life, most of them harmful to a degree.</a:t>
            </a:r>
            <a:endParaRPr sz="3000">
              <a:solidFill>
                <a:srgbClr val="4E3B30"/>
              </a:solidFill>
              <a:latin typeface="Libre Franklin"/>
              <a:ea typeface="Libre Franklin"/>
              <a:cs typeface="Libre Franklin"/>
              <a:sym typeface="Libre Franklin"/>
            </a:endParaRPr>
          </a:p>
          <a:p>
            <a:pPr indent="0" lvl="0" marL="342900" rtl="0" algn="l">
              <a:lnSpc>
                <a:spcPct val="100000"/>
              </a:lnSpc>
              <a:spcBef>
                <a:spcPts val="0"/>
              </a:spcBef>
              <a:spcAft>
                <a:spcPts val="0"/>
              </a:spcAft>
              <a:buNone/>
            </a:pPr>
            <a:r>
              <a:t/>
            </a:r>
            <a:endParaRPr sz="3000">
              <a:solidFill>
                <a:srgbClr val="4E3B30"/>
              </a:solidFill>
              <a:latin typeface="Libre Franklin"/>
              <a:ea typeface="Libre Franklin"/>
              <a:cs typeface="Libre Franklin"/>
              <a:sym typeface="Libre Franklin"/>
            </a:endParaRPr>
          </a:p>
          <a:p>
            <a:pPr indent="-281622" lvl="0" marL="342900" rtl="0" algn="l">
              <a:lnSpc>
                <a:spcPct val="100000"/>
              </a:lnSpc>
              <a:spcBef>
                <a:spcPts val="0"/>
              </a:spcBef>
              <a:spcAft>
                <a:spcPts val="0"/>
              </a:spcAft>
              <a:buClr>
                <a:srgbClr val="F0A22E"/>
              </a:buClr>
              <a:buSzPct val="68000"/>
              <a:buFont typeface="Noto Sans Symbols"/>
              <a:buChar char="❖"/>
            </a:pPr>
            <a:r>
              <a:rPr lang="en" sz="3000">
                <a:solidFill>
                  <a:srgbClr val="4E3B30"/>
                </a:solidFill>
                <a:latin typeface="Libre Franklin"/>
                <a:ea typeface="Libre Franklin"/>
                <a:cs typeface="Libre Franklin"/>
                <a:sym typeface="Libre Franklin"/>
              </a:rPr>
              <a:t> The source of outdoor noise worldwide is mainly caused by machines, transport and propagation systems.</a:t>
            </a:r>
            <a:endParaRPr sz="3000">
              <a:solidFill>
                <a:srgbClr val="4E3B30"/>
              </a:solidFill>
              <a:latin typeface="Libre Franklin"/>
              <a:ea typeface="Libre Franklin"/>
              <a:cs typeface="Libre Franklin"/>
              <a:sym typeface="Libre Franklin"/>
            </a:endParaRPr>
          </a:p>
          <a:p>
            <a:pPr indent="0" lvl="0" marL="0" rtl="0" algn="l">
              <a:lnSpc>
                <a:spcPct val="100000"/>
              </a:lnSpc>
              <a:spcBef>
                <a:spcPts val="0"/>
              </a:spcBef>
              <a:spcAft>
                <a:spcPts val="0"/>
              </a:spcAft>
              <a:buNone/>
            </a:pPr>
            <a:r>
              <a:t/>
            </a:r>
            <a:endParaRPr sz="3000">
              <a:solidFill>
                <a:srgbClr val="4E3B30"/>
              </a:solidFill>
              <a:latin typeface="Libre Franklin"/>
              <a:ea typeface="Libre Franklin"/>
              <a:cs typeface="Libre Franklin"/>
              <a:sym typeface="Libre Franklin"/>
            </a:endParaRPr>
          </a:p>
          <a:p>
            <a:pPr indent="-281622" lvl="0" marL="342900" rtl="0" algn="l">
              <a:lnSpc>
                <a:spcPct val="100000"/>
              </a:lnSpc>
              <a:spcBef>
                <a:spcPts val="0"/>
              </a:spcBef>
              <a:spcAft>
                <a:spcPts val="0"/>
              </a:spcAft>
              <a:buClr>
                <a:srgbClr val="F0A22E"/>
              </a:buClr>
              <a:buSzPct val="68000"/>
              <a:buFont typeface="Noto Sans Symbols"/>
              <a:buChar char="❖"/>
            </a:pPr>
            <a:r>
              <a:rPr lang="en" sz="3000">
                <a:solidFill>
                  <a:srgbClr val="4E3B30"/>
                </a:solidFill>
                <a:latin typeface="Libre Franklin"/>
                <a:ea typeface="Libre Franklin"/>
                <a:cs typeface="Libre Franklin"/>
                <a:sym typeface="Libre Franklin"/>
              </a:rPr>
              <a:t> Poor urban planning may give rise to noise disintegration or pollution, side-by-side industrial and residential buildings can result in noise pollution in the residential areas include loud music, transportation, lawn care, maintenance, construction, electrical generators, wind turbines, explosions and people. </a:t>
            </a:r>
            <a:endParaRPr sz="3000">
              <a:solidFill>
                <a:srgbClr val="4E3B30"/>
              </a:solidFill>
              <a:latin typeface="Libre Franklin"/>
              <a:ea typeface="Libre Franklin"/>
              <a:cs typeface="Libre Franklin"/>
              <a:sym typeface="Libre Franklin"/>
            </a:endParaRPr>
          </a:p>
          <a:p>
            <a:pPr indent="0" lvl="0" marL="342900" rtl="0" algn="l">
              <a:lnSpc>
                <a:spcPct val="100000"/>
              </a:lnSpc>
              <a:spcBef>
                <a:spcPts val="0"/>
              </a:spcBef>
              <a:spcAft>
                <a:spcPts val="0"/>
              </a:spcAft>
              <a:buNone/>
            </a:pPr>
            <a:r>
              <a:t/>
            </a:r>
            <a:endParaRPr b="1" sz="1050">
              <a:solidFill>
                <a:srgbClr val="202122"/>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17"/>
          <p:cNvPicPr preferRelativeResize="0"/>
          <p:nvPr/>
        </p:nvPicPr>
        <p:blipFill>
          <a:blip r:embed="rId3">
            <a:alphaModFix/>
          </a:blip>
          <a:stretch>
            <a:fillRect/>
          </a:stretch>
        </p:blipFill>
        <p:spPr>
          <a:xfrm>
            <a:off x="152400" y="152400"/>
            <a:ext cx="3457575" cy="1549675"/>
          </a:xfrm>
          <a:prstGeom prst="rect">
            <a:avLst/>
          </a:prstGeom>
          <a:noFill/>
          <a:ln>
            <a:noFill/>
          </a:ln>
        </p:spPr>
      </p:pic>
      <p:pic>
        <p:nvPicPr>
          <p:cNvPr id="305" name="Google Shape;305;p17"/>
          <p:cNvPicPr preferRelativeResize="0"/>
          <p:nvPr/>
        </p:nvPicPr>
        <p:blipFill>
          <a:blip r:embed="rId4">
            <a:alphaModFix/>
          </a:blip>
          <a:stretch>
            <a:fillRect/>
          </a:stretch>
        </p:blipFill>
        <p:spPr>
          <a:xfrm>
            <a:off x="4625000" y="152400"/>
            <a:ext cx="4022050" cy="1611800"/>
          </a:xfrm>
          <a:prstGeom prst="rect">
            <a:avLst/>
          </a:prstGeom>
          <a:noFill/>
          <a:ln>
            <a:noFill/>
          </a:ln>
        </p:spPr>
      </p:pic>
      <p:sp>
        <p:nvSpPr>
          <p:cNvPr id="306" name="Google Shape;306;p17"/>
          <p:cNvSpPr txBox="1"/>
          <p:nvPr/>
        </p:nvSpPr>
        <p:spPr>
          <a:xfrm>
            <a:off x="152400" y="2000250"/>
            <a:ext cx="8736900" cy="2696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ibre Franklin"/>
              <a:buChar char="❖"/>
            </a:pPr>
            <a:r>
              <a:rPr lang="en" sz="1800">
                <a:latin typeface="Libre Franklin"/>
                <a:ea typeface="Libre Franklin"/>
                <a:cs typeface="Libre Franklin"/>
                <a:sym typeface="Libre Franklin"/>
              </a:rPr>
              <a:t>Documented problems associated with noise in urban environments go back as fas as ancient Rome. Today, the avarage noise levelof 98 decibels(dB) exceeds the WHO value of 50 decibels allowed for residential  areas. </a:t>
            </a:r>
            <a:endParaRPr sz="1800">
              <a:latin typeface="Libre Franklin"/>
              <a:ea typeface="Libre Franklin"/>
              <a:cs typeface="Libre Franklin"/>
              <a:sym typeface="Libre Franklin"/>
            </a:endParaRPr>
          </a:p>
          <a:p>
            <a:pPr indent="0" lvl="0" marL="457200" rtl="0" algn="l">
              <a:spcBef>
                <a:spcPts val="0"/>
              </a:spcBef>
              <a:spcAft>
                <a:spcPts val="0"/>
              </a:spcAft>
              <a:buNone/>
            </a:pPr>
            <a:r>
              <a:t/>
            </a:r>
            <a:endParaRPr sz="1800">
              <a:latin typeface="Libre Franklin"/>
              <a:ea typeface="Libre Franklin"/>
              <a:cs typeface="Libre Franklin"/>
              <a:sym typeface="Libre Franklin"/>
            </a:endParaRPr>
          </a:p>
          <a:p>
            <a:pPr indent="-346075" lvl="0" marL="457200" rtl="0" algn="l">
              <a:spcBef>
                <a:spcPts val="0"/>
              </a:spcBef>
              <a:spcAft>
                <a:spcPts val="0"/>
              </a:spcAft>
              <a:buSzPts val="1850"/>
              <a:buFont typeface="Libre Franklin"/>
              <a:buChar char="❖"/>
            </a:pPr>
            <a:r>
              <a:rPr lang="en" sz="1850">
                <a:latin typeface="Libre Franklin"/>
                <a:ea typeface="Libre Franklin"/>
                <a:cs typeface="Libre Franklin"/>
                <a:sym typeface="Libre Franklin"/>
              </a:rPr>
              <a:t>Research suggests that noise pollution in the United States is the highest in low income and racial minority neighbourhoods, and noise pollution associated with household electricity generators is an emerging environmental degradation in many developing nations.</a:t>
            </a:r>
            <a:endParaRPr sz="1850">
              <a:latin typeface="Libre Franklin"/>
              <a:ea typeface="Libre Franklin"/>
              <a:cs typeface="Libre Franklin"/>
              <a:sym typeface="Libre Franklin"/>
            </a:endParaRPr>
          </a:p>
          <a:p>
            <a:pPr indent="0" lvl="0" marL="0" rtl="0" algn="l">
              <a:spcBef>
                <a:spcPts val="0"/>
              </a:spcBef>
              <a:spcAft>
                <a:spcPts val="0"/>
              </a:spcAft>
              <a:buNone/>
            </a:pPr>
            <a:r>
              <a:t/>
            </a:r>
            <a:endParaRPr sz="1850">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nvSpPr>
        <p:spPr>
          <a:xfrm>
            <a:off x="136675" y="198775"/>
            <a:ext cx="8858400" cy="4944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Libre Franklin"/>
              <a:buChar char="❖"/>
            </a:pPr>
            <a:r>
              <a:rPr lang="en" sz="2100">
                <a:latin typeface="Libre Franklin"/>
                <a:ea typeface="Libre Franklin"/>
                <a:cs typeface="Libre Franklin"/>
                <a:sym typeface="Libre Franklin"/>
              </a:rPr>
              <a:t>High noise levels can contribute to cardiovascular effects in humans and an increased incidence of coronary artery disease.</a:t>
            </a:r>
            <a:endParaRPr sz="2100">
              <a:latin typeface="Libre Franklin"/>
              <a:ea typeface="Libre Franklin"/>
              <a:cs typeface="Libre Franklin"/>
              <a:sym typeface="Libre Franklin"/>
            </a:endParaRPr>
          </a:p>
          <a:p>
            <a:pPr indent="0" lvl="0" marL="457200" rtl="0" algn="l">
              <a:spcBef>
                <a:spcPts val="0"/>
              </a:spcBef>
              <a:spcAft>
                <a:spcPts val="0"/>
              </a:spcAft>
              <a:buNone/>
            </a:pPr>
            <a:r>
              <a:t/>
            </a:r>
            <a:endParaRPr sz="2100">
              <a:latin typeface="Libre Franklin"/>
              <a:ea typeface="Libre Franklin"/>
              <a:cs typeface="Libre Franklin"/>
              <a:sym typeface="Libre Franklin"/>
            </a:endParaRPr>
          </a:p>
          <a:p>
            <a:pPr indent="-361950" lvl="0" marL="457200" rtl="0" algn="l">
              <a:spcBef>
                <a:spcPts val="0"/>
              </a:spcBef>
              <a:spcAft>
                <a:spcPts val="0"/>
              </a:spcAft>
              <a:buSzPts val="2100"/>
              <a:buFont typeface="Libre Franklin"/>
              <a:buChar char="❖"/>
            </a:pPr>
            <a:r>
              <a:rPr lang="en" sz="2100">
                <a:latin typeface="Libre Franklin"/>
                <a:ea typeface="Libre Franklin"/>
                <a:cs typeface="Libre Franklin"/>
                <a:sym typeface="Libre Franklin"/>
              </a:rPr>
              <a:t> In animals, noise can increase the risk of death by altering predator or prey detection and avoidance, interfere with reproduction and navigation, and contribute to permanent hearing loss.</a:t>
            </a:r>
            <a:endParaRPr sz="2100">
              <a:latin typeface="Libre Franklin"/>
              <a:ea typeface="Libre Franklin"/>
              <a:cs typeface="Libre Franklin"/>
              <a:sym typeface="Libre Franklin"/>
            </a:endParaRPr>
          </a:p>
          <a:p>
            <a:pPr indent="0" lvl="0" marL="457200" rtl="0" algn="l">
              <a:spcBef>
                <a:spcPts val="0"/>
              </a:spcBef>
              <a:spcAft>
                <a:spcPts val="0"/>
              </a:spcAft>
              <a:buNone/>
            </a:pPr>
            <a:r>
              <a:t/>
            </a:r>
            <a:endParaRPr sz="2100">
              <a:latin typeface="Libre Franklin"/>
              <a:ea typeface="Libre Franklin"/>
              <a:cs typeface="Libre Franklin"/>
              <a:sym typeface="Libre Franklin"/>
            </a:endParaRPr>
          </a:p>
          <a:p>
            <a:pPr indent="-361950" lvl="0" marL="457200" rtl="0" algn="l">
              <a:spcBef>
                <a:spcPts val="0"/>
              </a:spcBef>
              <a:spcAft>
                <a:spcPts val="0"/>
              </a:spcAft>
              <a:buSzPts val="2100"/>
              <a:buFont typeface="Libre Franklin"/>
              <a:buChar char="❖"/>
            </a:pPr>
            <a:r>
              <a:rPr lang="en" sz="2100">
                <a:latin typeface="Libre Franklin"/>
                <a:ea typeface="Libre Franklin"/>
                <a:cs typeface="Libre Franklin"/>
                <a:sym typeface="Libre Franklin"/>
              </a:rPr>
              <a:t> A substantial amount of the noise that humans produce occurs in the ocean. Up until recently, most research on noise impacts has been focused on marine mammals, and to a lesser degree, fish.</a:t>
            </a:r>
            <a:endParaRPr sz="2100">
              <a:latin typeface="Libre Franklin"/>
              <a:ea typeface="Libre Franklin"/>
              <a:cs typeface="Libre Franklin"/>
              <a:sym typeface="Libre Franklin"/>
            </a:endParaRPr>
          </a:p>
          <a:p>
            <a:pPr indent="0" lvl="0" marL="457200" rtl="0" algn="l">
              <a:spcBef>
                <a:spcPts val="0"/>
              </a:spcBef>
              <a:spcAft>
                <a:spcPts val="0"/>
              </a:spcAft>
              <a:buNone/>
            </a:pPr>
            <a:r>
              <a:t/>
            </a:r>
            <a:endParaRPr sz="1700">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nvSpPr>
        <p:spPr>
          <a:xfrm>
            <a:off x="0" y="0"/>
            <a:ext cx="8758800" cy="49200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Libre Franklin"/>
              <a:buChar char="❖"/>
            </a:pPr>
            <a:r>
              <a:rPr lang="en" sz="2100">
                <a:latin typeface="Libre Franklin"/>
                <a:ea typeface="Libre Franklin"/>
                <a:cs typeface="Libre Franklin"/>
                <a:sym typeface="Libre Franklin"/>
              </a:rPr>
              <a:t>In the past few years, scientists have shifted to conducting studies on invertebrates and their responses to anthropogenic sounds in the marine environment. This research is essential, especially considering that invertebrates make up 75% of marine species, and thus compose a large percentage of ocean food webs.</a:t>
            </a:r>
            <a:endParaRPr sz="2100">
              <a:latin typeface="Libre Franklin"/>
              <a:ea typeface="Libre Franklin"/>
              <a:cs typeface="Libre Franklin"/>
              <a:sym typeface="Libre Franklin"/>
            </a:endParaRPr>
          </a:p>
          <a:p>
            <a:pPr indent="0" lvl="0" marL="457200" rtl="0" algn="l">
              <a:spcBef>
                <a:spcPts val="0"/>
              </a:spcBef>
              <a:spcAft>
                <a:spcPts val="0"/>
              </a:spcAft>
              <a:buNone/>
            </a:pPr>
            <a:r>
              <a:t/>
            </a:r>
            <a:endParaRPr sz="1700">
              <a:latin typeface="Libre Franklin"/>
              <a:ea typeface="Libre Franklin"/>
              <a:cs typeface="Libre Franklin"/>
              <a:sym typeface="Libre Franklin"/>
            </a:endParaRPr>
          </a:p>
          <a:p>
            <a:pPr indent="0" lvl="0" marL="457200" rtl="0" algn="l">
              <a:spcBef>
                <a:spcPts val="0"/>
              </a:spcBef>
              <a:spcAft>
                <a:spcPts val="0"/>
              </a:spcAft>
              <a:buNone/>
            </a:pPr>
            <a:r>
              <a:t/>
            </a:r>
            <a:endParaRPr sz="1700">
              <a:latin typeface="Libre Franklin"/>
              <a:ea typeface="Libre Franklin"/>
              <a:cs typeface="Libre Franklin"/>
              <a:sym typeface="Libre Franklin"/>
            </a:endParaRPr>
          </a:p>
          <a:p>
            <a:pPr indent="0" lvl="0" marL="457200" rtl="0" algn="l">
              <a:spcBef>
                <a:spcPts val="0"/>
              </a:spcBef>
              <a:spcAft>
                <a:spcPts val="0"/>
              </a:spcAft>
              <a:buNone/>
            </a:pPr>
            <a:r>
              <a:t/>
            </a:r>
            <a:endParaRPr sz="1700">
              <a:latin typeface="Libre Franklin"/>
              <a:ea typeface="Libre Franklin"/>
              <a:cs typeface="Libre Franklin"/>
              <a:sym typeface="Libre Franklin"/>
            </a:endParaRPr>
          </a:p>
          <a:p>
            <a:pPr indent="-361950" lvl="0" marL="457200" rtl="0" algn="l">
              <a:spcBef>
                <a:spcPts val="0"/>
              </a:spcBef>
              <a:spcAft>
                <a:spcPts val="0"/>
              </a:spcAft>
              <a:buSzPts val="2100"/>
              <a:buFont typeface="Libre Franklin"/>
              <a:buChar char="❖"/>
            </a:pPr>
            <a:r>
              <a:rPr lang="en" sz="2100">
                <a:latin typeface="Libre Franklin"/>
                <a:ea typeface="Libre Franklin"/>
                <a:cs typeface="Libre Franklin"/>
                <a:sym typeface="Libre Franklin"/>
              </a:rPr>
              <a:t>Of the studies that have been conducted, a sizable variety in families of invertebrates have been represented in the research. A variation in the complexity of their sensory systems exists, which allows scientists to study a range of characteristics and develop a better understanding of anthropogenic noise impacts on living organisms.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623425"/>
            <a:ext cx="7268700" cy="6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533">
                <a:latin typeface="Libre Franklin"/>
                <a:ea typeface="Libre Franklin"/>
                <a:cs typeface="Libre Franklin"/>
                <a:sym typeface="Libre Franklin"/>
              </a:rPr>
              <a:t>Effects of Noise Pollution on Health</a:t>
            </a:r>
            <a:endParaRPr sz="3533">
              <a:latin typeface="Libre Franklin"/>
              <a:ea typeface="Libre Franklin"/>
              <a:cs typeface="Libre Franklin"/>
              <a:sym typeface="Libre Franklin"/>
            </a:endParaRPr>
          </a:p>
        </p:txBody>
      </p:sp>
      <p:sp>
        <p:nvSpPr>
          <p:cNvPr id="322" name="Google Shape;322;p20"/>
          <p:cNvSpPr txBox="1"/>
          <p:nvPr>
            <p:ph idx="1" type="body"/>
          </p:nvPr>
        </p:nvSpPr>
        <p:spPr>
          <a:xfrm>
            <a:off x="1080900" y="1317025"/>
            <a:ext cx="7491600" cy="3665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Font typeface="Libre Franklin"/>
              <a:buChar char="❖"/>
            </a:pPr>
            <a:r>
              <a:rPr lang="en" sz="2200">
                <a:latin typeface="Libre Franklin"/>
                <a:ea typeface="Libre Franklin"/>
                <a:cs typeface="Libre Franklin"/>
                <a:sym typeface="Libre Franklin"/>
              </a:rPr>
              <a:t>On Humans: </a:t>
            </a:r>
            <a:endParaRPr sz="2200">
              <a:latin typeface="Libre Franklin"/>
              <a:ea typeface="Libre Franklin"/>
              <a:cs typeface="Libre Franklin"/>
              <a:sym typeface="Libre Franklin"/>
            </a:endParaRPr>
          </a:p>
          <a:p>
            <a:pPr indent="-311150" lvl="0" marL="457200" rtl="0" algn="l">
              <a:spcBef>
                <a:spcPts val="0"/>
              </a:spcBef>
              <a:spcAft>
                <a:spcPts val="0"/>
              </a:spcAft>
              <a:buSzPts val="1300"/>
              <a:buFont typeface="Libre Franklin"/>
              <a:buChar char="❖"/>
            </a:pPr>
            <a:r>
              <a:rPr lang="en" sz="2000">
                <a:latin typeface="Libre Franklin"/>
                <a:ea typeface="Libre Franklin"/>
                <a:cs typeface="Libre Franklin"/>
                <a:sym typeface="Libre Franklin"/>
              </a:rPr>
              <a:t> </a:t>
            </a:r>
            <a:r>
              <a:rPr lang="en" sz="2000">
                <a:latin typeface="Libre Franklin"/>
                <a:ea typeface="Libre Franklin"/>
                <a:cs typeface="Libre Franklin"/>
                <a:sym typeface="Libre Franklin"/>
              </a:rPr>
              <a:t>Noise pollution affects both health and behavior. Unwanted sound (noise) can damage physiological health.</a:t>
            </a:r>
            <a:endParaRPr sz="2000">
              <a:latin typeface="Libre Franklin"/>
              <a:ea typeface="Libre Franklin"/>
              <a:cs typeface="Libre Franklin"/>
              <a:sym typeface="Libre Franklin"/>
            </a:endParaRPr>
          </a:p>
          <a:p>
            <a:pPr indent="-355600" lvl="0" marL="457200" rtl="0" algn="l">
              <a:spcBef>
                <a:spcPts val="0"/>
              </a:spcBef>
              <a:spcAft>
                <a:spcPts val="0"/>
              </a:spcAft>
              <a:buSzPts val="2000"/>
              <a:buFont typeface="Libre Franklin"/>
              <a:buChar char="❖"/>
            </a:pPr>
            <a:r>
              <a:rPr lang="en" sz="2000">
                <a:latin typeface="Libre Franklin"/>
                <a:ea typeface="Libre Franklin"/>
                <a:cs typeface="Libre Franklin"/>
                <a:sym typeface="Libre Franklin"/>
              </a:rPr>
              <a:t> Noise pollution is associated with several health conditions, including cardiovascular disorders, hypertension, high stress levels, tinnitus, hearing loss, sleep disturbances, and other harmful and disturbing effects.</a:t>
            </a:r>
            <a:endParaRPr sz="2000">
              <a:latin typeface="Libre Franklin"/>
              <a:ea typeface="Libre Franklin"/>
              <a:cs typeface="Libre Franklin"/>
              <a:sym typeface="Libre Franklin"/>
            </a:endParaRPr>
          </a:p>
          <a:p>
            <a:pPr indent="-311150" lvl="0" marL="457200" rtl="0" algn="l">
              <a:spcBef>
                <a:spcPts val="0"/>
              </a:spcBef>
              <a:spcAft>
                <a:spcPts val="0"/>
              </a:spcAft>
              <a:buSzPts val="1300"/>
              <a:buFont typeface="Libre Franklin"/>
              <a:buChar char="❖"/>
            </a:pPr>
            <a:r>
              <a:rPr lang="en" sz="2000">
                <a:latin typeface="Libre Franklin"/>
                <a:ea typeface="Libre Franklin"/>
                <a:cs typeface="Libre Franklin"/>
                <a:sym typeface="Libre Franklin"/>
              </a:rPr>
              <a:t>According to a 2019 review of the existing literature, noise pollution was associated with faster cognitive decline</a:t>
            </a:r>
            <a:r>
              <a:rPr lang="en" sz="1900">
                <a:latin typeface="Libre Franklin"/>
                <a:ea typeface="Libre Franklin"/>
                <a:cs typeface="Libre Franklin"/>
                <a:sym typeface="Libre Franklin"/>
              </a:rPr>
              <a:t>.</a:t>
            </a:r>
            <a:endParaRPr sz="1900">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nvSpPr>
        <p:spPr>
          <a:xfrm>
            <a:off x="236050" y="236050"/>
            <a:ext cx="8796000" cy="46341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2"/>
              </a:buClr>
              <a:buSzPts val="2400"/>
              <a:buFont typeface="Libre Franklin"/>
              <a:buChar char="❖"/>
            </a:pPr>
            <a:r>
              <a:rPr lang="en" sz="2400">
                <a:solidFill>
                  <a:schemeClr val="dk2"/>
                </a:solidFill>
                <a:latin typeface="Libre Franklin"/>
                <a:ea typeface="Libre Franklin"/>
                <a:cs typeface="Libre Franklin"/>
                <a:sym typeface="Libre Franklin"/>
              </a:rPr>
              <a:t>On wildlife: -</a:t>
            </a:r>
            <a:endParaRPr sz="2400">
              <a:solidFill>
                <a:schemeClr val="dk2"/>
              </a:solidFill>
              <a:latin typeface="Libre Franklin"/>
              <a:ea typeface="Libre Franklin"/>
              <a:cs typeface="Libre Franklin"/>
              <a:sym typeface="Libre Franklin"/>
            </a:endParaRPr>
          </a:p>
          <a:p>
            <a:pPr indent="-361950" lvl="0" marL="457200" rtl="0" algn="l">
              <a:lnSpc>
                <a:spcPct val="115000"/>
              </a:lnSpc>
              <a:spcBef>
                <a:spcPts val="0"/>
              </a:spcBef>
              <a:spcAft>
                <a:spcPts val="0"/>
              </a:spcAft>
              <a:buClr>
                <a:schemeClr val="dk2"/>
              </a:buClr>
              <a:buSzPts val="2100"/>
              <a:buFont typeface="Libre Franklin"/>
              <a:buChar char="❖"/>
            </a:pPr>
            <a:r>
              <a:rPr lang="en" sz="2100">
                <a:solidFill>
                  <a:schemeClr val="dk2"/>
                </a:solidFill>
                <a:latin typeface="Libre Franklin"/>
                <a:ea typeface="Libre Franklin"/>
                <a:cs typeface="Libre Franklin"/>
                <a:sym typeface="Libre Franklin"/>
              </a:rPr>
              <a:t>Anthropogenic noise can have a detrimental effect on animals, increasing the risk of death by changing the delicate balance in predator or prey detection and avoidance, and interfering with the use of the sounds in communication, especially in relation to reproduction, and in navigation and echolocation. </a:t>
            </a:r>
            <a:endParaRPr sz="2100">
              <a:solidFill>
                <a:schemeClr val="dk2"/>
              </a:solidFill>
              <a:latin typeface="Libre Franklin"/>
              <a:ea typeface="Libre Franklin"/>
              <a:cs typeface="Libre Franklin"/>
              <a:sym typeface="Libre Franklin"/>
            </a:endParaRPr>
          </a:p>
          <a:p>
            <a:pPr indent="-361950" lvl="0" marL="457200" rtl="0" algn="l">
              <a:lnSpc>
                <a:spcPct val="115000"/>
              </a:lnSpc>
              <a:spcBef>
                <a:spcPts val="0"/>
              </a:spcBef>
              <a:spcAft>
                <a:spcPts val="0"/>
              </a:spcAft>
              <a:buClr>
                <a:schemeClr val="dk2"/>
              </a:buClr>
              <a:buSzPts val="2100"/>
              <a:buFont typeface="Libre Franklin"/>
              <a:buChar char="❖"/>
            </a:pPr>
            <a:r>
              <a:rPr lang="en" sz="2100">
                <a:solidFill>
                  <a:schemeClr val="dk2"/>
                </a:solidFill>
                <a:latin typeface="Libre Franklin"/>
                <a:ea typeface="Libre Franklin"/>
                <a:cs typeface="Libre Franklin"/>
                <a:sym typeface="Libre Franklin"/>
              </a:rPr>
              <a:t>These effects then may alter more interactions within a community through indirect ("domino") effects. </a:t>
            </a:r>
            <a:endParaRPr sz="2100">
              <a:solidFill>
                <a:schemeClr val="dk2"/>
              </a:solidFill>
              <a:latin typeface="Libre Franklin"/>
              <a:ea typeface="Libre Franklin"/>
              <a:cs typeface="Libre Franklin"/>
              <a:sym typeface="Libre Franklin"/>
            </a:endParaRPr>
          </a:p>
          <a:p>
            <a:pPr indent="-361950" lvl="0" marL="457200" rtl="0" algn="l">
              <a:lnSpc>
                <a:spcPct val="115000"/>
              </a:lnSpc>
              <a:spcBef>
                <a:spcPts val="0"/>
              </a:spcBef>
              <a:spcAft>
                <a:spcPts val="0"/>
              </a:spcAft>
              <a:buClr>
                <a:schemeClr val="dk2"/>
              </a:buClr>
              <a:buSzPts val="2100"/>
              <a:buFont typeface="Libre Franklin"/>
              <a:buChar char="❖"/>
            </a:pPr>
            <a:r>
              <a:rPr lang="en" sz="2100">
                <a:solidFill>
                  <a:schemeClr val="dk2"/>
                </a:solidFill>
                <a:latin typeface="Libre Franklin"/>
                <a:ea typeface="Libre Franklin"/>
                <a:cs typeface="Libre Franklin"/>
                <a:sym typeface="Libre Franklin"/>
              </a:rPr>
              <a:t>Acoustic overexposure can lead to temporary or permanent loss of hearing.</a:t>
            </a:r>
            <a:endParaRPr sz="2100">
              <a:solidFill>
                <a:schemeClr val="dk2"/>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