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logo-l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8650" y="3429000"/>
            <a:ext cx="2590800" cy="635000"/>
          </a:xfrm>
          <a:prstGeom prst="rect">
            <a:avLst/>
          </a:prstGeom>
        </p:spPr>
      </p:pic>
      <p:pic>
        <p:nvPicPr>
          <p:cNvPr id="6" name="Picture 5" descr="final-logo---septemb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" y="759460"/>
            <a:ext cx="1923415" cy="191008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522855" y="907415"/>
            <a:ext cx="242633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000" b="1">
                <a:latin typeface="Agency FB" panose="020B0503020202020204" charset="0"/>
                <a:cs typeface="Agency FB" panose="020B0503020202020204" charset="0"/>
              </a:rPr>
              <a:t> S   - Social and </a:t>
            </a:r>
            <a:endParaRPr lang="en-US" sz="2000" b="1">
              <a:latin typeface="Agency FB" panose="020B0503020202020204" charset="0"/>
              <a:cs typeface="Agency FB" panose="020B0503020202020204" charset="0"/>
            </a:endParaRPr>
          </a:p>
          <a:p>
            <a:pPr algn="l"/>
            <a:r>
              <a:rPr lang="en-US" sz="2000" b="1">
                <a:latin typeface="Agency FB" panose="020B0503020202020204" charset="0"/>
                <a:cs typeface="Agency FB" panose="020B0503020202020204" charset="0"/>
              </a:rPr>
              <a:t> E   - Educational </a:t>
            </a:r>
            <a:endParaRPr lang="en-US" sz="2000" b="1">
              <a:latin typeface="Agency FB" panose="020B0503020202020204" charset="0"/>
              <a:cs typeface="Agency FB" panose="020B0503020202020204" charset="0"/>
            </a:endParaRPr>
          </a:p>
          <a:p>
            <a:pPr algn="l"/>
            <a:r>
              <a:rPr lang="en-US" sz="2000" b="1">
                <a:latin typeface="Agency FB" panose="020B0503020202020204" charset="0"/>
                <a:cs typeface="Agency FB" panose="020B0503020202020204" charset="0"/>
              </a:rPr>
              <a:t> A   - Advancement for</a:t>
            </a:r>
            <a:endParaRPr lang="en-US" sz="2000" b="1">
              <a:latin typeface="Agency FB" panose="020B0503020202020204" charset="0"/>
              <a:cs typeface="Agency FB" panose="020B0503020202020204" charset="0"/>
            </a:endParaRPr>
          </a:p>
          <a:p>
            <a:pPr algn="l"/>
            <a:r>
              <a:rPr lang="en-US" sz="2000" b="1">
                <a:latin typeface="Agency FB" panose="020B0503020202020204" charset="0"/>
                <a:cs typeface="Agency FB" panose="020B0503020202020204" charset="0"/>
              </a:rPr>
              <a:t> R   - Residents of</a:t>
            </a:r>
            <a:endParaRPr lang="en-US" sz="2000" b="1">
              <a:latin typeface="Agency FB" panose="020B0503020202020204" charset="0"/>
              <a:cs typeface="Agency FB" panose="020B0503020202020204" charset="0"/>
            </a:endParaRPr>
          </a:p>
          <a:p>
            <a:pPr algn="l"/>
            <a:r>
              <a:rPr lang="en-US" sz="2000" b="1">
                <a:latin typeface="Agency FB" panose="020B0503020202020204" charset="0"/>
                <a:cs typeface="Agency FB" panose="020B0503020202020204" charset="0"/>
              </a:rPr>
              <a:t>CH - Champaran</a:t>
            </a:r>
            <a:endParaRPr lang="en-US" sz="2000" b="1">
              <a:latin typeface="Agency FB" panose="020B0503020202020204" charset="0"/>
              <a:cs typeface="Agency FB" panose="020B050302020202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48945" y="2651125"/>
            <a:ext cx="50088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Segoe Script" panose="030B0504020000000003" charset="0"/>
                <a:cs typeface="Segoe Script" panose="030B0504020000000003" charset="0"/>
                <a:sym typeface="+mn-ea"/>
              </a:rPr>
              <a:t>Your contribution can help a solution</a:t>
            </a:r>
            <a:endParaRPr lang="en-US" b="1">
              <a:latin typeface="Segoe Script" panose="030B0504020000000003" charset="0"/>
              <a:cs typeface="Segoe Script" panose="030B0504020000000003" charset="0"/>
              <a:sym typeface="+mn-ea"/>
            </a:endParaRPr>
          </a:p>
        </p:txBody>
      </p:sp>
      <p:pic>
        <p:nvPicPr>
          <p:cNvPr id="9" name="Picture 8" descr="final-logo---septemb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20" y="4064000"/>
            <a:ext cx="1995805" cy="191008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8607425" y="4457065"/>
            <a:ext cx="1859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2800" b="1">
                <a:latin typeface="Agency FB" panose="020B0503020202020204" charset="0"/>
                <a:cs typeface="Agency FB" panose="020B0503020202020204" charset="0"/>
              </a:rPr>
              <a:t> SEARCH</a:t>
            </a:r>
            <a:endParaRPr lang="en-US" sz="2800" b="1">
              <a:latin typeface="Agency FB" panose="020B0503020202020204" charset="0"/>
              <a:cs typeface="Agency FB" panose="020B05030202020202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8607425" y="4875530"/>
            <a:ext cx="451421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latin typeface="Agency FB" panose="020B0503020202020204" charset="0"/>
                <a:cs typeface="Agency FB" panose="020B0503020202020204" charset="0"/>
                <a:sym typeface="+mn-ea"/>
              </a:rPr>
              <a:t> Social and Educational Advancement </a:t>
            </a:r>
            <a:endParaRPr lang="en-US" sz="2400" b="1">
              <a:latin typeface="Agency FB" panose="020B0503020202020204" charset="0"/>
              <a:cs typeface="Agency FB" panose="020B0503020202020204" charset="0"/>
              <a:sym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latin typeface="Agency FB" panose="020B0503020202020204" charset="0"/>
                <a:cs typeface="Agency FB" panose="020B0503020202020204" charset="0"/>
                <a:sym typeface="+mn-ea"/>
              </a:rPr>
              <a:t>for Residents of Champaran [Bihar, India]</a:t>
            </a:r>
            <a:endParaRPr lang="en-US" sz="2400" b="1">
              <a:latin typeface="Agency FB" panose="020B0503020202020204" charset="0"/>
              <a:cs typeface="Agency FB" panose="020B0503020202020204" charset="0"/>
              <a:sym typeface="+mn-ea"/>
            </a:endParaRPr>
          </a:p>
        </p:txBody>
      </p:sp>
      <p:pic>
        <p:nvPicPr>
          <p:cNvPr id="13" name="Picture 12" descr="final-logo---septemb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035" y="502285"/>
            <a:ext cx="1970405" cy="191008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8582025" y="759460"/>
            <a:ext cx="2352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sz="3200" b="1">
                <a:latin typeface="Bahnschrift SemiBold SemiCondensed" panose="020B0502040204020203" charset="0"/>
                <a:cs typeface="Bahnschrift SemiBold SemiCondensed" panose="020B0502040204020203" charset="0"/>
              </a:rPr>
              <a:t> SEARCH</a:t>
            </a:r>
            <a:endParaRPr lang="en-US" sz="3200" b="1">
              <a:latin typeface="Bahnschrift SemiBold SemiCondensed" panose="020B0502040204020203" charset="0"/>
              <a:cs typeface="Bahnschrift SemiBold SemiCondensed" panose="020B0502040204020203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625840" y="1313815"/>
            <a:ext cx="698246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latin typeface="Bahnschrift SemiBold SemiCondensed" panose="020B0502040204020203" charset="0"/>
                <a:cs typeface="Bahnschrift SemiBold SemiCondensed" panose="020B0502040204020203" charset="0"/>
                <a:sym typeface="+mn-ea"/>
              </a:rPr>
              <a:t> Social and Educational Advancement </a:t>
            </a:r>
            <a:endParaRPr lang="en-US" sz="2400" b="1">
              <a:latin typeface="Bahnschrift SemiBold SemiCondensed" panose="020B0502040204020203" charset="0"/>
              <a:cs typeface="Bahnschrift SemiBold SemiCondensed" panose="020B0502040204020203" charset="0"/>
              <a:sym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latin typeface="Bahnschrift SemiBold SemiCondensed" panose="020B0502040204020203" charset="0"/>
                <a:cs typeface="Bahnschrift SemiBold SemiCondensed" panose="020B0502040204020203" charset="0"/>
                <a:sym typeface="+mn-ea"/>
              </a:rPr>
              <a:t>for Residents of Champaran [Bihar, India]</a:t>
            </a:r>
            <a:endParaRPr lang="en-US" sz="2400" b="1">
              <a:latin typeface="Bahnschrift SemiBold SemiCondensed" panose="020B0502040204020203" charset="0"/>
              <a:cs typeface="Bahnschrift SemiBold SemiCondensed" panose="020B0502040204020203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100000">
              <a:srgbClr val="401A5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logo-l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0675" y="1597025"/>
            <a:ext cx="4997450" cy="1224915"/>
          </a:xfrm>
          <a:prstGeom prst="rect">
            <a:avLst/>
          </a:prstGeom>
        </p:spPr>
      </p:pic>
      <p:pic>
        <p:nvPicPr>
          <p:cNvPr id="6" name="Picture 5" descr="final-logo---septemb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3749040"/>
            <a:ext cx="1923415" cy="191008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797935" y="3896995"/>
            <a:ext cx="242633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000" b="1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 S   - Social and </a:t>
            </a:r>
            <a:endParaRPr lang="en-US" sz="2000" b="1">
              <a:solidFill>
                <a:schemeClr val="bg1"/>
              </a:solidFill>
              <a:latin typeface="Agency FB" panose="020B0503020202020204" charset="0"/>
              <a:cs typeface="Agency FB" panose="020B0503020202020204" charset="0"/>
            </a:endParaRPr>
          </a:p>
          <a:p>
            <a:pPr algn="l"/>
            <a:r>
              <a:rPr lang="en-US" sz="2000" b="1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 E   - Educational </a:t>
            </a:r>
            <a:endParaRPr lang="en-US" sz="2000" b="1">
              <a:solidFill>
                <a:schemeClr val="bg1"/>
              </a:solidFill>
              <a:latin typeface="Agency FB" panose="020B0503020202020204" charset="0"/>
              <a:cs typeface="Agency FB" panose="020B0503020202020204" charset="0"/>
            </a:endParaRPr>
          </a:p>
          <a:p>
            <a:pPr algn="l"/>
            <a:r>
              <a:rPr lang="en-US" sz="2000" b="1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 A   - Advancement for</a:t>
            </a:r>
            <a:endParaRPr lang="en-US" sz="2000" b="1">
              <a:solidFill>
                <a:schemeClr val="bg1"/>
              </a:solidFill>
              <a:latin typeface="Agency FB" panose="020B0503020202020204" charset="0"/>
              <a:cs typeface="Agency FB" panose="020B0503020202020204" charset="0"/>
            </a:endParaRPr>
          </a:p>
          <a:p>
            <a:pPr algn="l"/>
            <a:r>
              <a:rPr lang="en-US" sz="2000" b="1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 R   - Residents of</a:t>
            </a:r>
            <a:endParaRPr lang="en-US" sz="2000" b="1">
              <a:solidFill>
                <a:schemeClr val="bg1"/>
              </a:solidFill>
              <a:latin typeface="Agency FB" panose="020B0503020202020204" charset="0"/>
              <a:cs typeface="Agency FB" panose="020B0503020202020204" charset="0"/>
            </a:endParaRPr>
          </a:p>
          <a:p>
            <a:pPr algn="l"/>
            <a:r>
              <a:rPr lang="en-US" sz="2000" b="1">
                <a:solidFill>
                  <a:schemeClr val="bg1"/>
                </a:solidFill>
                <a:latin typeface="Agency FB" panose="020B0503020202020204" charset="0"/>
                <a:cs typeface="Agency FB" panose="020B0503020202020204" charset="0"/>
              </a:rPr>
              <a:t>CH - Champaran</a:t>
            </a:r>
            <a:endParaRPr lang="en-US" sz="2000" b="1">
              <a:solidFill>
                <a:schemeClr val="bg1"/>
              </a:solidFill>
              <a:latin typeface="Agency FB" panose="020B0503020202020204" charset="0"/>
              <a:cs typeface="Agency FB" panose="020B050302020202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724025" y="5640705"/>
            <a:ext cx="50088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solidFill>
                  <a:schemeClr val="bg1"/>
                </a:solidFill>
                <a:latin typeface="Segoe Script" panose="030B0504020000000003" charset="0"/>
                <a:cs typeface="Segoe Script" panose="030B0504020000000003" charset="0"/>
                <a:sym typeface="+mn-ea"/>
              </a:rPr>
              <a:t>Your contribution can help a solution</a:t>
            </a:r>
            <a:endParaRPr lang="en-US" b="1">
              <a:solidFill>
                <a:schemeClr val="bg1"/>
              </a:solidFill>
              <a:latin typeface="Segoe Script" panose="030B0504020000000003" charset="0"/>
              <a:cs typeface="Segoe Script" panose="030B0504020000000003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WPS Presentation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6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Book Antiqua</vt:lpstr>
      <vt:lpstr>Arial Narrow</vt:lpstr>
      <vt:lpstr>3ds</vt:lpstr>
      <vt:lpstr>Agency FB</vt:lpstr>
      <vt:lpstr>Arial Rounded MT Bold</vt:lpstr>
      <vt:lpstr>Algerian</vt:lpstr>
      <vt:lpstr>Bahnschrift Light SemiCondensed</vt:lpstr>
      <vt:lpstr>Bahnschrift SemiLight Condensed</vt:lpstr>
      <vt:lpstr>Bodoni MT Black</vt:lpstr>
      <vt:lpstr>Bradley Hand ITC</vt:lpstr>
      <vt:lpstr>Brush Script MT</vt:lpstr>
      <vt:lpstr>Calisto MT</vt:lpstr>
      <vt:lpstr>Centaur</vt:lpstr>
      <vt:lpstr>Comic Sans MS</vt:lpstr>
      <vt:lpstr>Copperplate Gothic Bold</vt:lpstr>
      <vt:lpstr>Dubai Medium</vt:lpstr>
      <vt:lpstr>Eras Light ITC</vt:lpstr>
      <vt:lpstr>Gadugi</vt:lpstr>
      <vt:lpstr>Gill Sans MT Ext Condensed Bold</vt:lpstr>
      <vt:lpstr>Harlow Solid Italic</vt:lpstr>
      <vt:lpstr>Goudy Stout</vt:lpstr>
      <vt:lpstr>Goudy Old Style</vt:lpstr>
      <vt:lpstr>Harrington</vt:lpstr>
      <vt:lpstr>Imprint MT Shadow</vt:lpstr>
      <vt:lpstr>Jokerman</vt:lpstr>
      <vt:lpstr>Kristen ITC</vt:lpstr>
      <vt:lpstr>Juice ITC</vt:lpstr>
      <vt:lpstr>Leelawadee UI Semilight</vt:lpstr>
      <vt:lpstr>Lucida Console</vt:lpstr>
      <vt:lpstr>Matura MT Script Capitals</vt:lpstr>
      <vt:lpstr>Magneto</vt:lpstr>
      <vt:lpstr>Microsoft PhagsPa</vt:lpstr>
      <vt:lpstr>Microsoft YaHei UI</vt:lpstr>
      <vt:lpstr>Mistral</vt:lpstr>
      <vt:lpstr>Myanmar Text</vt:lpstr>
      <vt:lpstr>Palace Script MT</vt:lpstr>
      <vt:lpstr>Ravie</vt:lpstr>
      <vt:lpstr>Rockwell Extra Bold</vt:lpstr>
      <vt:lpstr>Segoe UI Semibold</vt:lpstr>
      <vt:lpstr>Tw Cen MT Condensed</vt:lpstr>
      <vt:lpstr>Verdana</vt:lpstr>
      <vt:lpstr>Tw Cen MT Condensed Extra Bold</vt:lpstr>
      <vt:lpstr>Stencil</vt:lpstr>
      <vt:lpstr>Sitka Small</vt:lpstr>
      <vt:lpstr>SimSun-ExtB</vt:lpstr>
      <vt:lpstr>Segoe Script</vt:lpstr>
      <vt:lpstr>Segoe Print</vt:lpstr>
      <vt:lpstr>Arial Black</vt:lpstr>
      <vt:lpstr>Bahnschrift Light Condensed</vt:lpstr>
      <vt:lpstr>Bahnschrift Condensed</vt:lpstr>
      <vt:lpstr>Bahnschrift SemiBold Condensed</vt:lpstr>
      <vt:lpstr>Bahnschrift SemiBold</vt:lpstr>
      <vt:lpstr>Bahnschrift SemiBold SemiCondensed</vt:lpstr>
      <vt:lpstr>Bahnschrift SemiLight</vt:lpstr>
      <vt:lpstr>Bauhaus 93</vt:lpstr>
      <vt:lpstr>Bahnschrift SemiCondensed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Lenovo</dc:creator>
  <cp:lastModifiedBy>Lenovo</cp:lastModifiedBy>
  <cp:revision>2</cp:revision>
  <dcterms:created xsi:type="dcterms:W3CDTF">2025-09-07T11:00:42Z</dcterms:created>
  <dcterms:modified xsi:type="dcterms:W3CDTF">2025-09-07T11:08:46Z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69A4EB37CE9C4359950251FD2AC8B2E5_11</vt:lpwstr>
  </property>
  <property fmtid="{D5CDD505-2E9C-101B-9397-08002B2CF9AE}" pid="3" name="KSOProductBuildVer">
    <vt:lpwstr>1033-12.2.0.22222</vt:lpwstr>
  </property>
</Properties>
</file>