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5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2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34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930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33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15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00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8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0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9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8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1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5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8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0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9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345051-2045-45DA-935E-2E3CA1A69ADC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60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40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9C879646-6416-3C77-CBB3-F739BA3FE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b="24090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E65DEB-7B37-20D6-BE62-30694EBB8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Interpreter Pattern</a:t>
            </a:r>
            <a:endParaRPr lang="uk-UA" sz="8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593E5-587E-5674-551A-14B4A56F4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Dmytro Razvaliaiev</a:t>
            </a:r>
          </a:p>
          <a:p>
            <a:pPr algn="r"/>
            <a:r>
              <a:rPr lang="en-US" sz="3200" dirty="0">
                <a:solidFill>
                  <a:schemeClr val="bg1"/>
                </a:solidFill>
                <a:latin typeface="Abadi" panose="020B0604020202020204" pitchFamily="34" charset="0"/>
              </a:rPr>
              <a:t>Vistula University</a:t>
            </a:r>
            <a:endParaRPr lang="uk-U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4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6054-A20F-55FA-B0DD-46E07D0C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What Interpreter Pattern is about?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493CF-CCD1-9EB3-73AE-9D560A47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3000" dirty="0"/>
              <a:t>Interpreter pattern provides a way to evaluate language grammar or expression. </a:t>
            </a:r>
          </a:p>
          <a:p>
            <a:pPr algn="just"/>
            <a:r>
              <a:rPr lang="en-US" sz="3000" dirty="0"/>
              <a:t>It helps to convert information from one language into another. </a:t>
            </a:r>
          </a:p>
          <a:p>
            <a:pPr algn="just"/>
            <a:r>
              <a:rPr lang="en-US" sz="3000" dirty="0"/>
              <a:t>The language can be anything such as words in a sentence, numerical formulas or even software code.</a:t>
            </a:r>
          </a:p>
          <a:p>
            <a:pPr algn="just"/>
            <a:r>
              <a:rPr lang="en-US" sz="3000" dirty="0"/>
              <a:t>This pattern involves implementing an expression interface which tells to interpret a particular context. </a:t>
            </a:r>
          </a:p>
          <a:p>
            <a:pPr algn="just"/>
            <a:r>
              <a:rPr lang="en-US" sz="3000" dirty="0"/>
              <a:t>This pattern is used in SQL parsing, symbol processing engine, software for HRs etc.</a:t>
            </a:r>
          </a:p>
        </p:txBody>
      </p:sp>
    </p:spTree>
    <p:extLst>
      <p:ext uri="{BB962C8B-B14F-4D97-AF65-F5344CB8AC3E}">
        <p14:creationId xmlns:p14="http://schemas.microsoft.com/office/powerpoint/2010/main" val="18421275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9ACB-0500-E47F-ED64-6FC4D2B0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Definitions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727E3-0E2E-69F1-50BC-877991CC9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A </a:t>
            </a:r>
            <a:r>
              <a:rPr lang="en-US" sz="2800" u="sng" dirty="0"/>
              <a:t>Non-Terminal expression </a:t>
            </a:r>
            <a:r>
              <a:rPr lang="en-US" sz="2800" dirty="0"/>
              <a:t>is a combination of other Non-Terminal and/or Terminal expressions.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u="sng" dirty="0"/>
              <a:t>Terminal</a:t>
            </a:r>
            <a:r>
              <a:rPr lang="en-US" sz="2800" dirty="0"/>
              <a:t> means terminated, i.e., there is no further processing involved.</a:t>
            </a:r>
            <a:endParaRPr lang="en-US" dirty="0"/>
          </a:p>
          <a:p>
            <a:pPr marL="0" indent="0" algn="just">
              <a:buNone/>
            </a:pPr>
            <a:endParaRPr lang="uk-UA" sz="28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2313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945B-FF20-5B7F-145A-5FB72585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example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4922D-6F79-A8A7-9CAB-21A40055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400" dirty="0"/>
              <a:t>An example expression is </a:t>
            </a:r>
            <a:r>
              <a:rPr lang="en-US" sz="3400" b="1" u="sng" dirty="0"/>
              <a:t>A + B</a:t>
            </a:r>
          </a:p>
          <a:p>
            <a:pPr marL="0" indent="0">
              <a:buNone/>
            </a:pPr>
            <a:r>
              <a:rPr lang="en-US" sz="3400"/>
              <a:t>The </a:t>
            </a:r>
            <a:r>
              <a:rPr lang="en-US" sz="3400" b="1"/>
              <a:t>A </a:t>
            </a:r>
            <a:r>
              <a:rPr lang="en-US" sz="3400"/>
              <a:t>and </a:t>
            </a:r>
            <a:r>
              <a:rPr lang="en-US" sz="3400" b="1"/>
              <a:t>B </a:t>
            </a:r>
            <a:r>
              <a:rPr lang="en-US" sz="3400"/>
              <a:t>are </a:t>
            </a:r>
            <a:r>
              <a:rPr lang="en-US" sz="3400" dirty="0"/>
              <a:t>Terminal expressions and the  </a:t>
            </a:r>
            <a:r>
              <a:rPr lang="en-US" sz="3400" b="1" dirty="0"/>
              <a:t>+ </a:t>
            </a:r>
            <a:r>
              <a:rPr lang="en-US" sz="3400" dirty="0"/>
              <a:t>is Non-Terminal because it depends on the two other Terminal expressions.</a:t>
            </a:r>
            <a:endParaRPr lang="uk-UA" sz="3400" dirty="0"/>
          </a:p>
        </p:txBody>
      </p:sp>
    </p:spTree>
    <p:extLst>
      <p:ext uri="{BB962C8B-B14F-4D97-AF65-F5344CB8AC3E}">
        <p14:creationId xmlns:p14="http://schemas.microsoft.com/office/powerpoint/2010/main" val="22703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4063-CBC0-E12A-9091-30C95D19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313"/>
            <a:ext cx="10515600" cy="675118"/>
          </a:xfrm>
        </p:spPr>
        <p:txBody>
          <a:bodyPr>
            <a:noAutofit/>
          </a:bodyPr>
          <a:lstStyle/>
          <a:p>
            <a:pPr algn="ctr"/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The Image below, is an AST for the expression:  </a:t>
            </a:r>
            <a:r>
              <a:rPr lang="en-US" sz="2600" b="1" u="sng" dirty="0"/>
              <a:t>5 + 4 – 3 + 7 - 2</a:t>
            </a:r>
            <a:br>
              <a:rPr lang="uk-UA" sz="2600" b="1" u="sng" dirty="0"/>
            </a:br>
            <a:br>
              <a:rPr lang="en-US" sz="2600" dirty="0"/>
            </a:br>
            <a:endParaRPr lang="en-US" sz="2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E19B67-902A-33B1-659C-0C3FDC6F1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212" y="1731963"/>
            <a:ext cx="5398051" cy="4059237"/>
          </a:xfrm>
        </p:spPr>
      </p:pic>
    </p:spTree>
    <p:extLst>
      <p:ext uri="{BB962C8B-B14F-4D97-AF65-F5344CB8AC3E}">
        <p14:creationId xmlns:p14="http://schemas.microsoft.com/office/powerpoint/2010/main" val="102865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9CA0-9B70-8D83-AFB3-2C1B2C9A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Terminology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B84C-BF7E-446C-68AF-931FCD70C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400" b="1" dirty="0"/>
              <a:t>Abstract Expression</a:t>
            </a:r>
            <a:r>
              <a:rPr lang="en-US" sz="3400" dirty="0"/>
              <a:t>: Describe the method(s) that Terminal and Non-Terminal expressions should implement.</a:t>
            </a:r>
          </a:p>
          <a:p>
            <a:r>
              <a:rPr lang="en-US" sz="3400" b="1" dirty="0"/>
              <a:t>Non-Terminal Expression</a:t>
            </a:r>
            <a:r>
              <a:rPr lang="en-US" sz="3400" dirty="0"/>
              <a:t>: A composite of Terminal and/or Non-Terminal expressions.</a:t>
            </a:r>
          </a:p>
          <a:p>
            <a:r>
              <a:rPr lang="en-US" sz="3400" b="1" dirty="0"/>
              <a:t>Terminal Expression</a:t>
            </a:r>
            <a:r>
              <a:rPr lang="en-US" sz="3400" dirty="0"/>
              <a:t>: A leaf node Expression.</a:t>
            </a:r>
          </a:p>
          <a:p>
            <a:r>
              <a:rPr lang="en-US" sz="3400" b="1" dirty="0"/>
              <a:t>Context</a:t>
            </a:r>
            <a:r>
              <a:rPr lang="en-US" sz="3400" dirty="0"/>
              <a:t>: Context is state that can be passed through interpret operations if necessary.</a:t>
            </a:r>
          </a:p>
          <a:p>
            <a:r>
              <a:rPr lang="en-US" sz="3400" b="1" dirty="0"/>
              <a:t>Client</a:t>
            </a:r>
            <a:r>
              <a:rPr lang="en-US" sz="3400" dirty="0"/>
              <a:t>: Builds or is given an Abstract Syntax Tree to interpret.</a:t>
            </a:r>
            <a:endParaRPr lang="uk-UA" sz="3400" dirty="0"/>
          </a:p>
        </p:txBody>
      </p:sp>
    </p:spTree>
    <p:extLst>
      <p:ext uri="{BB962C8B-B14F-4D97-AF65-F5344CB8AC3E}">
        <p14:creationId xmlns:p14="http://schemas.microsoft.com/office/powerpoint/2010/main" val="83989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F2B5-F49B-E639-429D-2AAC8D19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5" y="539787"/>
            <a:ext cx="10909640" cy="904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dirty="0"/>
              <a:t>Interpreter UML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F2BEB5-A04E-5210-E8A2-75FB02909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435" y="1731963"/>
            <a:ext cx="7827605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5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5862BEB-4AC8-B8ED-D68D-1E3E954DF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122842" cy="550723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3A8F01E-C0BA-ECCA-2272-A6502F7E9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016" y="0"/>
            <a:ext cx="4726983" cy="6858000"/>
          </a:xfrm>
          <a:prstGeom prst="rect">
            <a:avLst/>
          </a:prstGeom>
        </p:spPr>
      </p:pic>
      <p:pic>
        <p:nvPicPr>
          <p:cNvPr id="7" name="Picture 6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8657D7F1-2FA8-09D6-21B9-C6695E064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635" y="5507239"/>
            <a:ext cx="3662381" cy="13425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71949D-A70F-A01B-0401-8814B0D357AE}"/>
              </a:ext>
            </a:extLst>
          </p:cNvPr>
          <p:cNvSpPr/>
          <p:nvPr/>
        </p:nvSpPr>
        <p:spPr>
          <a:xfrm rot="17234195">
            <a:off x="2809641" y="1811658"/>
            <a:ext cx="633441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2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46999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93</TotalTime>
  <Words>244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Abadi</vt:lpstr>
      <vt:lpstr>Calisto MT</vt:lpstr>
      <vt:lpstr>Wingdings 2</vt:lpstr>
      <vt:lpstr>Slate</vt:lpstr>
      <vt:lpstr>Interpreter Pattern</vt:lpstr>
      <vt:lpstr>What Interpreter Pattern is about?</vt:lpstr>
      <vt:lpstr>Definitions</vt:lpstr>
      <vt:lpstr>An example</vt:lpstr>
      <vt:lpstr>  The Image below, is an AST for the expression:  5 + 4 – 3 + 7 - 2  </vt:lpstr>
      <vt:lpstr>Terminology</vt:lpstr>
      <vt:lpstr>Interpreter UML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Pattern</dc:title>
  <dc:creator>Dmytro Razvaliaiev</dc:creator>
  <cp:lastModifiedBy>Dmytro Razvaliaiev</cp:lastModifiedBy>
  <cp:revision>7</cp:revision>
  <dcterms:created xsi:type="dcterms:W3CDTF">2022-11-29T18:31:41Z</dcterms:created>
  <dcterms:modified xsi:type="dcterms:W3CDTF">2022-12-02T07:04:56Z</dcterms:modified>
</cp:coreProperties>
</file>