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4" r:id="rId6"/>
  </p:sldIdLst>
  <p:sldSz cx="9906000" cy="6858000" type="A4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2" autoAdjust="0"/>
  </p:normalViewPr>
  <p:slideViewPr>
    <p:cSldViewPr snapToGrid="0">
      <p:cViewPr varScale="1">
        <p:scale>
          <a:sx n="110" d="100"/>
          <a:sy n="110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725306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>
            <a:extLst/>
          </a:blip>
          <a:srcRect l="68795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4">
            <a:extLst/>
          </a:blip>
          <a:srcRect l="3726" r="16151"/>
          <a:stretch>
            <a:fillRect/>
          </a:stretch>
        </p:blipFill>
        <p:spPr>
          <a:xfrm rot="10800000" flipH="1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spc="-3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sz="900" spc="-36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 b="1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 spc="-59">
                <a:solidFill>
                  <a:srgbClr val="054D7E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500" b="1" spc="-59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sz="2000" b="1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sz="2000" b="1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9pPr>
    </p:bodyStyle>
    <p:otherStyle>
      <a:lvl1pPr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63738" y="4869511"/>
            <a:ext cx="9663377" cy="393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sz="2300" b="1" spc="-91"/>
            </a:lvl1pPr>
          </a:lstStyle>
          <a:p>
            <a:pPr lvl="0">
              <a:defRPr sz="1800" b="0" spc="0"/>
            </a:pPr>
            <a:r>
              <a:rPr lang="en-US" sz="2300" b="1" spc="-91" dirty="0" smtClean="0"/>
              <a:t>Searching</a:t>
            </a:r>
            <a:endParaRPr sz="2300" b="1" spc="-91" dirty="0"/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1153391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z="1500" spc="-59" dirty="0">
                <a:latin typeface="Helvetica Light"/>
                <a:ea typeface="Helvetica Light"/>
                <a:cs typeface="Helvetica Light"/>
                <a:sym typeface="Helvetica Light"/>
              </a:rPr>
              <a:t>Elevator </a:t>
            </a:r>
            <a:r>
              <a:rPr sz="1500" spc="-59" dirty="0" smtClean="0">
                <a:latin typeface="Helvetica Light"/>
                <a:ea typeface="Helvetica Light"/>
                <a:cs typeface="Helvetica Light"/>
                <a:sym typeface="Helvetica Light"/>
              </a:rPr>
              <a:t>pitch</a:t>
            </a:r>
            <a:endParaRPr sz="1500" spc="-59" dirty="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3659805" y="3139762"/>
            <a:ext cx="4595644" cy="496048"/>
            <a:chOff x="-200442" y="327780"/>
            <a:chExt cx="4595642" cy="496047"/>
          </a:xfrm>
        </p:grpSpPr>
        <p:sp>
          <p:nvSpPr>
            <p:cNvPr id="21" name="Shape 21"/>
            <p:cNvSpPr/>
            <p:nvPr/>
          </p:nvSpPr>
          <p:spPr>
            <a:xfrm>
              <a:off x="0" y="327780"/>
              <a:ext cx="9239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 spc="-96">
                  <a:solidFill>
                    <a:srgbClr val="054D7E"/>
                  </a:solidFill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</a:defRPr>
              </a:pPr>
              <a:endParaRPr sz="2400" b="1" spc="-96" dirty="0">
                <a:solidFill>
                  <a:srgbClr val="054D7E"/>
                </a:solidFill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-200442" y="466279"/>
              <a:ext cx="2523126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Serching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- we will find what you need!</a:t>
              </a:r>
              <a:endParaRPr sz="1200" spc="-72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2700000">
              <a:off x="3369806" y="-201566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600595" y="6417063"/>
            <a:ext cx="589585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z="1000" spc="-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lang="ru-RU" sz="1000" spc="-39" dirty="0" smtClean="0"/>
              <a:t>Киев</a:t>
            </a:r>
            <a:r>
              <a:rPr sz="1000" spc="-39" dirty="0" smtClean="0"/>
              <a:t>, 201</a:t>
            </a:r>
            <a:r>
              <a:rPr lang="ru-RU" sz="1000" spc="-39" dirty="0" smtClean="0"/>
              <a:t>6</a:t>
            </a:r>
            <a:endParaRPr sz="1000" spc="-39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5" y="110221"/>
            <a:ext cx="1010000" cy="10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2709" y="2665562"/>
            <a:ext cx="28725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Social Network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1011" y="3757619"/>
            <a:ext cx="545956" cy="222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lang="en-US" dirty="0"/>
              <a:t>What the project brings to the market?</a:t>
            </a:r>
            <a:endParaRPr lang="en-US" dirty="0"/>
          </a:p>
        </p:txBody>
      </p:sp>
      <p:sp>
        <p:nvSpPr>
          <p:cNvPr id="45" name="Shape 45"/>
          <p:cNvSpPr/>
          <p:nvPr/>
        </p:nvSpPr>
        <p:spPr>
          <a:xfrm>
            <a:off x="370046" y="2167200"/>
            <a:ext cx="2450044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lang="en-US" b="1" dirty="0" smtClean="0"/>
              <a:t>Objective and vision</a:t>
            </a:r>
            <a:endParaRPr b="1" dirty="0"/>
          </a:p>
        </p:txBody>
      </p:sp>
      <p:sp>
        <p:nvSpPr>
          <p:cNvPr id="46" name="Shape 46"/>
          <p:cNvSpPr/>
          <p:nvPr/>
        </p:nvSpPr>
        <p:spPr>
          <a:xfrm>
            <a:off x="367430" y="1425029"/>
            <a:ext cx="1410551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lang="en-US" b="1" dirty="0" smtClean="0"/>
              <a:t> Project</a:t>
            </a:r>
            <a:endParaRPr b="1" dirty="0"/>
          </a:p>
        </p:txBody>
      </p:sp>
      <p:sp>
        <p:nvSpPr>
          <p:cNvPr id="47" name="Shape 47"/>
          <p:cNvSpPr/>
          <p:nvPr/>
        </p:nvSpPr>
        <p:spPr>
          <a:xfrm>
            <a:off x="2729577" y="1487199"/>
            <a:ext cx="7863823" cy="1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/>
              <a:t>Social network for hanging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370312" y="5020375"/>
            <a:ext cx="2783549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b="1" dirty="0" smtClean="0"/>
              <a:t>Usability</a:t>
            </a:r>
            <a:endParaRPr sz="1100" b="1" dirty="0">
              <a:solidFill>
                <a:srgbClr val="262626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63426" y="3280147"/>
            <a:ext cx="3008142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US" dirty="0"/>
              <a:t>Solved problems</a:t>
            </a:r>
            <a:endParaRPr lang="en-US" dirty="0"/>
          </a:p>
        </p:txBody>
      </p:sp>
      <p:sp>
        <p:nvSpPr>
          <p:cNvPr id="50" name="Shape 50"/>
          <p:cNvSpPr/>
          <p:nvPr/>
        </p:nvSpPr>
        <p:spPr>
          <a:xfrm>
            <a:off x="1387782" y="5896412"/>
            <a:ext cx="2783549" cy="23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endParaRPr sz="1200" dirty="0">
              <a:solidFill>
                <a:srgbClr val="262626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369554" y="4252616"/>
            <a:ext cx="2783549" cy="23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200" dirty="0">
                <a:solidFill>
                  <a:srgbClr val="262626"/>
                </a:solidFill>
              </a:rPr>
              <a:t>A wide range of functionality</a:t>
            </a:r>
            <a:endParaRPr sz="1200" dirty="0">
              <a:solidFill>
                <a:srgbClr val="262626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4641043" y="4261482"/>
            <a:ext cx="4737057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/>
              <a:t>Selecting categories of ads with the same interests, and work with them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641043" y="5064708"/>
            <a:ext cx="4870709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/>
              <a:t>Intuitive interface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659271" y="5869930"/>
            <a:ext cx="4852481" cy="22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/>
              <a:t>A quick search of the necessary content for the user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664069" y="1294272"/>
            <a:ext cx="6919545" cy="515549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729577" y="2215075"/>
            <a:ext cx="6854037" cy="1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100" dirty="0" smtClean="0"/>
              <a:t> </a:t>
            </a:r>
            <a:r>
              <a:rPr lang="en-US" sz="1100" dirty="0"/>
              <a:t>The application must be convenient and effective way to find companies on the specified criteria.</a:t>
            </a:r>
            <a:endParaRPr sz="1100" dirty="0">
              <a:solidFill>
                <a:srgbClr val="262626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664069" y="2001814"/>
            <a:ext cx="6919545" cy="550178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69554" y="5795533"/>
            <a:ext cx="190118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</a:rPr>
              <a:t>Efficiency</a:t>
            </a:r>
            <a:endParaRPr kumimoji="0" lang="ru-RU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lvl="0">
              <a:defRPr sz="1800" b="0"/>
            </a:pPr>
            <a:fld id="{86CB4B4D-7CA3-9044-876B-883B54F8677D}" type="slidenum">
              <a:rPr sz="1000" b="1"/>
              <a:t>3</a:t>
            </a:fld>
            <a:endParaRPr sz="1000" b="1"/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lang="en-US" sz="1800" dirty="0"/>
              <a:t>Business concept: project overview / description of know-how</a:t>
            </a:r>
            <a:endParaRPr lang="en-US" sz="1800" dirty="0"/>
          </a:p>
        </p:txBody>
      </p:sp>
      <p:sp>
        <p:nvSpPr>
          <p:cNvPr id="31" name="Shape 31"/>
          <p:cNvSpPr/>
          <p:nvPr/>
        </p:nvSpPr>
        <p:spPr>
          <a:xfrm>
            <a:off x="805853" y="1892951"/>
            <a:ext cx="3454567" cy="5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lang="en-US" dirty="0" smtClean="0"/>
              <a:t>Conclusion about the situation on</a:t>
            </a:r>
            <a:r>
              <a:rPr lang="ru-RU" dirty="0" smtClean="0"/>
              <a:t> </a:t>
            </a:r>
            <a:r>
              <a:rPr lang="en-US" dirty="0" smtClean="0"/>
              <a:t>the target market </a:t>
            </a:r>
            <a:endParaRPr b="1" dirty="0"/>
          </a:p>
        </p:txBody>
      </p:sp>
      <p:sp>
        <p:nvSpPr>
          <p:cNvPr id="32" name="Shape 32"/>
          <p:cNvSpPr/>
          <p:nvPr/>
        </p:nvSpPr>
        <p:spPr>
          <a:xfrm>
            <a:off x="273179" y="2464958"/>
            <a:ext cx="451991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 algn="l">
              <a:defRPr sz="1800"/>
            </a:pPr>
            <a:r>
              <a:rPr lang="en-US" sz="1100" dirty="0"/>
              <a:t>Market research has shown that existing </a:t>
            </a:r>
            <a:r>
              <a:rPr lang="en-US" sz="1100" dirty="0" smtClean="0"/>
              <a:t>social networks </a:t>
            </a:r>
            <a:r>
              <a:rPr lang="en-US" sz="1100" dirty="0"/>
              <a:t>solve the problem </a:t>
            </a:r>
            <a:r>
              <a:rPr lang="en-US" sz="1100" dirty="0" smtClean="0"/>
              <a:t>dating </a:t>
            </a:r>
            <a:r>
              <a:rPr lang="en-US" sz="1100" dirty="0"/>
              <a:t>with people who are closest to you, but do not solve the problem of the search </a:t>
            </a:r>
            <a:r>
              <a:rPr lang="en-US" sz="1100" dirty="0" smtClean="0"/>
              <a:t>around </a:t>
            </a:r>
            <a:r>
              <a:rPr lang="en-US" sz="1100" dirty="0"/>
              <a:t>the event. Existing solutions are not automated, convenient and efficient.</a:t>
            </a:r>
            <a:endParaRPr sz="1100" dirty="0"/>
          </a:p>
        </p:txBody>
      </p:sp>
      <p:sp>
        <p:nvSpPr>
          <p:cNvPr id="33" name="Shape 33"/>
          <p:cNvSpPr/>
          <p:nvPr/>
        </p:nvSpPr>
        <p:spPr>
          <a:xfrm>
            <a:off x="5643181" y="1892624"/>
            <a:ext cx="3454568" cy="5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lang="en-US" dirty="0"/>
              <a:t>A </a:t>
            </a:r>
            <a:r>
              <a:rPr lang="en-US" dirty="0" smtClean="0"/>
              <a:t>main </a:t>
            </a:r>
            <a:r>
              <a:rPr lang="en-US" dirty="0"/>
              <a:t>conclusion of the key challenges</a:t>
            </a:r>
            <a:endParaRPr b="1" dirty="0"/>
          </a:p>
        </p:txBody>
      </p:sp>
      <p:sp>
        <p:nvSpPr>
          <p:cNvPr id="34" name="Shape 34"/>
          <p:cNvSpPr/>
          <p:nvPr/>
        </p:nvSpPr>
        <p:spPr>
          <a:xfrm>
            <a:off x="5044433" y="2464959"/>
            <a:ext cx="451991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lang="en-US" sz="1200" dirty="0" smtClean="0"/>
              <a:t>Problems and challenges of the market</a:t>
            </a:r>
            <a:endParaRPr sz="1200" dirty="0"/>
          </a:p>
        </p:txBody>
      </p:sp>
      <p:sp>
        <p:nvSpPr>
          <p:cNvPr id="35" name="Shape 35"/>
          <p:cNvSpPr/>
          <p:nvPr/>
        </p:nvSpPr>
        <p:spPr>
          <a:xfrm flipV="1">
            <a:off x="4964700" y="2000677"/>
            <a:ext cx="1" cy="3691913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231942" y="2677991"/>
            <a:ext cx="433240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At the moment, the existing solutions are poorly developed: there is no effective search engine; not easy to use; weak functionality.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229599" y="536576"/>
            <a:ext cx="9446802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lang="en-US" sz="2400" dirty="0"/>
              <a:t>Competitive advantages and key success factors</a:t>
            </a:r>
            <a:endParaRPr lang="en-US" sz="2400" dirty="0"/>
          </a:p>
        </p:txBody>
      </p:sp>
      <p:sp>
        <p:nvSpPr>
          <p:cNvPr id="84" name="Shape 84"/>
          <p:cNvSpPr/>
          <p:nvPr/>
        </p:nvSpPr>
        <p:spPr>
          <a:xfrm>
            <a:off x="930804" y="1633888"/>
            <a:ext cx="3632730" cy="1698521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2448515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AC09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432300" y="1374959"/>
            <a:ext cx="2678145" cy="60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lang="en-US" sz="1600" dirty="0"/>
              <a:t>What do competitors usually offer in the market?</a:t>
            </a:r>
            <a:endParaRPr lang="en-US" sz="1600" dirty="0"/>
          </a:p>
        </p:txBody>
      </p:sp>
      <p:sp>
        <p:nvSpPr>
          <p:cNvPr id="87" name="Shape 87"/>
          <p:cNvSpPr/>
          <p:nvPr/>
        </p:nvSpPr>
        <p:spPr>
          <a:xfrm>
            <a:off x="5147204" y="1633888"/>
            <a:ext cx="3632730" cy="1698521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6664916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DD3FF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6487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lang="en-US" dirty="0"/>
              <a:t>What does the project offer?</a:t>
            </a:r>
            <a:endParaRPr lang="en-US" dirty="0"/>
          </a:p>
        </p:txBody>
      </p:sp>
      <p:sp>
        <p:nvSpPr>
          <p:cNvPr id="90" name="Shape 90"/>
          <p:cNvSpPr/>
          <p:nvPr/>
        </p:nvSpPr>
        <p:spPr>
          <a:xfrm>
            <a:off x="765156" y="4854982"/>
            <a:ext cx="2567939" cy="760814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en-US" sz="1100" dirty="0"/>
              <a:t>The platform should be simple and convenient to </a:t>
            </a:r>
            <a:r>
              <a:rPr lang="en-US" sz="1100" dirty="0" smtClean="0"/>
              <a:t>use. </a:t>
            </a:r>
            <a:r>
              <a:rPr lang="en-US" sz="1100" dirty="0"/>
              <a:t>The main thing is the priority of customer satisfaction</a:t>
            </a:r>
            <a:endParaRPr sz="1100" dirty="0"/>
          </a:p>
        </p:txBody>
      </p:sp>
      <p:sp>
        <p:nvSpPr>
          <p:cNvPr id="91" name="Shape 91"/>
          <p:cNvSpPr/>
          <p:nvPr/>
        </p:nvSpPr>
        <p:spPr>
          <a:xfrm>
            <a:off x="6742970" y="4854982"/>
            <a:ext cx="2603509" cy="760814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en-US" sz="1100" dirty="0"/>
              <a:t>The platform should provide a unique functionality that is not in competing applications</a:t>
            </a:r>
          </a:p>
        </p:txBody>
      </p:sp>
      <p:sp>
        <p:nvSpPr>
          <p:cNvPr id="92" name="Shape 92"/>
          <p:cNvSpPr/>
          <p:nvPr/>
        </p:nvSpPr>
        <p:spPr>
          <a:xfrm>
            <a:off x="3754958" y="4854982"/>
            <a:ext cx="2603509" cy="760814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l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en-US" sz="1100" dirty="0"/>
              <a:t>The platform must have a high degree of reliability and efficiency. A very important factor is the optimization of the process of search ads</a:t>
            </a:r>
            <a:endParaRPr sz="1100" dirty="0"/>
          </a:p>
        </p:txBody>
      </p:sp>
      <p:sp>
        <p:nvSpPr>
          <p:cNvPr id="93" name="Shape 93"/>
          <p:cNvSpPr/>
          <p:nvPr/>
        </p:nvSpPr>
        <p:spPr>
          <a:xfrm>
            <a:off x="522161" y="3697701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01563" y="3697699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080964" y="3697698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31218" y="4251069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900501" y="4252545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91852" y="4253142"/>
            <a:ext cx="6852873" cy="59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350841" y="3695430"/>
            <a:ext cx="5157686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400"/>
              </a:spcBef>
              <a:defRPr sz="1500" b="1"/>
            </a:lvl1pPr>
          </a:lstStyle>
          <a:p>
            <a:pPr lvl="0">
              <a:defRPr sz="1800" b="0"/>
            </a:pPr>
            <a:r>
              <a:rPr lang="en-US" sz="1600" dirty="0"/>
              <a:t>Key success factors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08989" y="2239331"/>
            <a:ext cx="355454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</a:rPr>
              <a:t>Competing solutions provide the ability to search for the user group as quickly as possible and closer to you.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7204" y="2166286"/>
            <a:ext cx="363273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0000"/>
                </a:solidFill>
              </a:rPr>
              <a:t>The developed application focuses on something that will engage users. We do not set the task of finding people  </a:t>
            </a:r>
            <a:r>
              <a:rPr lang="en-US" sz="1100" dirty="0" smtClean="0">
                <a:solidFill>
                  <a:srgbClr val="000000"/>
                </a:solidFill>
              </a:rPr>
              <a:t>who </a:t>
            </a:r>
            <a:r>
              <a:rPr lang="en-US" sz="1100" dirty="0">
                <a:solidFill>
                  <a:srgbClr val="000000"/>
                </a:solidFill>
              </a:rPr>
              <a:t>are closest to you. The developed application is </a:t>
            </a:r>
            <a:r>
              <a:rPr lang="en-US" sz="1100" dirty="0" smtClean="0">
                <a:solidFill>
                  <a:srgbClr val="000000"/>
                </a:solidFill>
              </a:rPr>
              <a:t>       looking </a:t>
            </a:r>
            <a:r>
              <a:rPr lang="en-US" sz="1100" dirty="0">
                <a:solidFill>
                  <a:srgbClr val="000000"/>
                </a:solidFill>
              </a:rPr>
              <a:t>for people to ask or search for a specific event.</a:t>
            </a:r>
            <a:endParaRPr kumimoji="0" lang="ru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sp>
        <p:nvSpPr>
          <p:cNvPr id="172" name="Shape 172"/>
          <p:cNvSpPr/>
          <p:nvPr/>
        </p:nvSpPr>
        <p:spPr>
          <a:xfrm>
            <a:off x="3632467" y="2710179"/>
            <a:ext cx="24134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lang="en-US" b="1" dirty="0" smtClean="0"/>
              <a:t>Thanks for watching!</a:t>
            </a:r>
            <a:endParaRPr b="1" dirty="0"/>
          </a:p>
        </p:txBody>
      </p:sp>
      <p:sp>
        <p:nvSpPr>
          <p:cNvPr id="173" name="Shape 173"/>
          <p:cNvSpPr/>
          <p:nvPr/>
        </p:nvSpPr>
        <p:spPr>
          <a:xfrm>
            <a:off x="3312252" y="4130662"/>
            <a:ext cx="328149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en-US" sz="1200" dirty="0" smtClean="0"/>
              <a:t>denkinz@mail.ru</a:t>
            </a:r>
            <a:endParaRPr sz="1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335</Words>
  <Application>Microsoft Office PowerPoint</Application>
  <PresentationFormat>Лист A4 (210x297 мм)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Helvetica</vt:lpstr>
      <vt:lpstr>Helvetica Light</vt:lpstr>
      <vt:lpstr>Helvetica Neue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Кинзерский</dc:creator>
  <cp:lastModifiedBy>Денис Кинзерский</cp:lastModifiedBy>
  <cp:revision>28</cp:revision>
  <dcterms:modified xsi:type="dcterms:W3CDTF">2016-02-05T10:46:27Z</dcterms:modified>
</cp:coreProperties>
</file>