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9" r:id="rId2"/>
    <p:sldId id="267" r:id="rId3"/>
    <p:sldId id="257" r:id="rId4"/>
    <p:sldId id="260" r:id="rId5"/>
    <p:sldId id="272" r:id="rId6"/>
    <p:sldId id="264" r:id="rId7"/>
    <p:sldId id="268" r:id="rId8"/>
    <p:sldId id="273" r:id="rId9"/>
    <p:sldId id="266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933" autoAdjust="0"/>
  </p:normalViewPr>
  <p:slideViewPr>
    <p:cSldViewPr snapToGrid="0" showGuides="1">
      <p:cViewPr varScale="1">
        <p:scale>
          <a:sx n="50" d="100"/>
          <a:sy n="50" d="100"/>
        </p:scale>
        <p:origin x="9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E52E-84CF-403B-BC28-F068D0D14B7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D3412-313F-44AA-91B6-02903D02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D3412-313F-44AA-91B6-02903D02A7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4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chicago police department">
            <a:extLst>
              <a:ext uri="{FF2B5EF4-FFF2-40B4-BE49-F238E27FC236}">
                <a16:creationId xmlns:a16="http://schemas.microsoft.com/office/drawing/2014/main" id="{3B8E511F-D1C0-447D-BA65-E8A36940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8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CD8985-A9DC-4A01-901D-E68FC9853014}"/>
              </a:ext>
            </a:extLst>
          </p:cNvPr>
          <p:cNvSpPr txBox="1"/>
          <p:nvPr/>
        </p:nvSpPr>
        <p:spPr>
          <a:xfrm>
            <a:off x="1594624" y="4032268"/>
            <a:ext cx="9735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Legal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Colby Maxwell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Matt Johnson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Mike Brickner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Tommy South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4D148-DC61-4862-8793-1872C31D549E}"/>
              </a:ext>
            </a:extLst>
          </p:cNvPr>
          <p:cNvSpPr txBox="1"/>
          <p:nvPr/>
        </p:nvSpPr>
        <p:spPr>
          <a:xfrm>
            <a:off x="1706137" y="2631687"/>
            <a:ext cx="9511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PROJECT CODE BLUE</a:t>
            </a:r>
          </a:p>
        </p:txBody>
      </p:sp>
    </p:spTree>
    <p:extLst>
      <p:ext uri="{BB962C8B-B14F-4D97-AF65-F5344CB8AC3E}">
        <p14:creationId xmlns:p14="http://schemas.microsoft.com/office/powerpoint/2010/main" val="230431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6F508-422F-4FF5-BBBE-58E6CE2CD639}"/>
              </a:ext>
            </a:extLst>
          </p:cNvPr>
          <p:cNvSpPr txBox="1"/>
          <p:nvPr/>
        </p:nvSpPr>
        <p:spPr>
          <a:xfrm>
            <a:off x="612173" y="259141"/>
            <a:ext cx="1074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Crimes Per Day – Jan 2010 to Dec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5AF20-9D74-44B1-9B10-79C81D6B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3" y="1572322"/>
            <a:ext cx="11029700" cy="465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e safe out there">
            <a:extLst>
              <a:ext uri="{FF2B5EF4-FFF2-40B4-BE49-F238E27FC236}">
                <a16:creationId xmlns:a16="http://schemas.microsoft.com/office/drawing/2014/main" id="{71710C66-2823-4707-9CAD-D66332BF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20" y="-221975"/>
            <a:ext cx="12218020" cy="707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D419B-4D4F-43F7-AFE7-27CF03874CC3}"/>
              </a:ext>
            </a:extLst>
          </p:cNvPr>
          <p:cNvSpPr txBox="1"/>
          <p:nvPr/>
        </p:nvSpPr>
        <p:spPr>
          <a:xfrm>
            <a:off x="1650380" y="2321004"/>
            <a:ext cx="6333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6486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rime in chicago">
            <a:extLst>
              <a:ext uri="{FF2B5EF4-FFF2-40B4-BE49-F238E27FC236}">
                <a16:creationId xmlns:a16="http://schemas.microsoft.com/office/drawing/2014/main" id="{8FDBAA6E-2666-4569-8B45-E1E250AE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58F86F-419F-4FFB-AB76-4FD6F72D999E}"/>
              </a:ext>
            </a:extLst>
          </p:cNvPr>
          <p:cNvSpPr txBox="1"/>
          <p:nvPr/>
        </p:nvSpPr>
        <p:spPr>
          <a:xfrm>
            <a:off x="520995" y="2503833"/>
            <a:ext cx="1108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Does Temperature Affect Crime Rates ?</a:t>
            </a:r>
          </a:p>
        </p:txBody>
      </p:sp>
    </p:spTree>
    <p:extLst>
      <p:ext uri="{BB962C8B-B14F-4D97-AF65-F5344CB8AC3E}">
        <p14:creationId xmlns:p14="http://schemas.microsoft.com/office/powerpoint/2010/main" val="305085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6F508-422F-4FF5-BBBE-58E6CE2CD639}"/>
              </a:ext>
            </a:extLst>
          </p:cNvPr>
          <p:cNvSpPr txBox="1"/>
          <p:nvPr/>
        </p:nvSpPr>
        <p:spPr>
          <a:xfrm>
            <a:off x="868017" y="537923"/>
            <a:ext cx="1074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Top Ten Crime Rates By Season – Jan 2010 to Dec 2017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A2E0C8-E557-41C5-9E67-D9268F4C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0" y="1616927"/>
            <a:ext cx="10962133" cy="45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6F508-422F-4FF5-BBBE-58E6CE2CD639}"/>
              </a:ext>
            </a:extLst>
          </p:cNvPr>
          <p:cNvSpPr txBox="1"/>
          <p:nvPr/>
        </p:nvSpPr>
        <p:spPr>
          <a:xfrm>
            <a:off x="624468" y="325106"/>
            <a:ext cx="106166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CHI Square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value of the data 0.0 - This tells us that there is a statistical difference between the data observed and what the expected is if crime was even distributed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7CEFC-EB6E-4EBF-AA4F-D276BAE9050E}"/>
              </a:ext>
            </a:extLst>
          </p:cNvPr>
          <p:cNvSpPr txBox="1"/>
          <p:nvPr/>
        </p:nvSpPr>
        <p:spPr>
          <a:xfrm>
            <a:off x="624468" y="2216426"/>
            <a:ext cx="436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Fall, all crime goes up 0.04% from yearly average.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spring crime goes up 2% from yearly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summer crime goes up 11.3% from yearly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winter crime goes down 14.1% from yearly average.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1F763-CBE4-409A-88E0-D866CF1F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11782"/>
            <a:ext cx="5378605" cy="34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5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6F508-422F-4FF5-BBBE-58E6CE2CD639}"/>
              </a:ext>
            </a:extLst>
          </p:cNvPr>
          <p:cNvSpPr txBox="1"/>
          <p:nvPr/>
        </p:nvSpPr>
        <p:spPr>
          <a:xfrm>
            <a:off x="667295" y="247991"/>
            <a:ext cx="1074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Inside VS Outside Crime Rates By Season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5737E4-FA93-4532-A434-34C1ED40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930" y="1628194"/>
            <a:ext cx="3627863" cy="2230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7C8013-5032-4D97-90D6-FA4D2281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5" y="1628193"/>
            <a:ext cx="3627863" cy="2230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D6054D-8599-49D6-84BE-28AD22D45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5" y="4059045"/>
            <a:ext cx="3627863" cy="22079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F925ED-C886-4574-8F7F-9006F1F9A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930" y="4120376"/>
            <a:ext cx="3627863" cy="2085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C73CC5-B5E9-4EE9-AA01-A0E53BFFB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590" y="2620538"/>
            <a:ext cx="3378820" cy="26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8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6F508-422F-4FF5-BBBE-58E6CE2CD639}"/>
              </a:ext>
            </a:extLst>
          </p:cNvPr>
          <p:cNvSpPr txBox="1"/>
          <p:nvPr/>
        </p:nvSpPr>
        <p:spPr>
          <a:xfrm>
            <a:off x="602166" y="292596"/>
            <a:ext cx="10740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Top Ten Crime Rates By Temperature Range                      Jan 2010 to Dec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5870C-C2D1-4565-BF16-AD19E227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6" y="1578489"/>
            <a:ext cx="10995102" cy="46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6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6F508-422F-4FF5-BBBE-58E6CE2CD639}"/>
              </a:ext>
            </a:extLst>
          </p:cNvPr>
          <p:cNvSpPr txBox="1"/>
          <p:nvPr/>
        </p:nvSpPr>
        <p:spPr>
          <a:xfrm>
            <a:off x="624468" y="270293"/>
            <a:ext cx="1074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Total Days By Temperature Range - Jan 2010 to Dec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1E02C-EB17-4B34-A8CD-6DD8EB99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66" y="1092820"/>
            <a:ext cx="8274205" cy="51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6F508-422F-4FF5-BBBE-58E6CE2CD639}"/>
              </a:ext>
            </a:extLst>
          </p:cNvPr>
          <p:cNvSpPr txBox="1"/>
          <p:nvPr/>
        </p:nvSpPr>
        <p:spPr>
          <a:xfrm>
            <a:off x="603431" y="259143"/>
            <a:ext cx="1074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Inside VS Outside Crime Rates by Temp Range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427D28-36C8-4205-9BE1-1EE46246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957" y="1625095"/>
            <a:ext cx="4637613" cy="2155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F0DAD-44F8-4534-BFCE-3202CE0B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0" y="1625095"/>
            <a:ext cx="4555897" cy="2155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9FDB5-AC79-494F-B674-89414D4A1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32" y="3951844"/>
            <a:ext cx="4555897" cy="2281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65406A-5F02-417B-B4EC-FB72FC3FE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673" y="3956156"/>
            <a:ext cx="4555897" cy="22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8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C6F508-422F-4FF5-BBBE-58E6CE2CD639}"/>
              </a:ext>
            </a:extLst>
          </p:cNvPr>
          <p:cNvSpPr txBox="1"/>
          <p:nvPr/>
        </p:nvSpPr>
        <p:spPr>
          <a:xfrm>
            <a:off x="624468" y="235247"/>
            <a:ext cx="106166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CHI Square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value of the data is 0.0 This tells us that there is a statistical difference between the data observed and what the expected is if crime was even distributed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7CEFC-EB6E-4EBF-AA4F-D276BAE9050E}"/>
              </a:ext>
            </a:extLst>
          </p:cNvPr>
          <p:cNvSpPr txBox="1"/>
          <p:nvPr/>
        </p:nvSpPr>
        <p:spPr>
          <a:xfrm>
            <a:off x="624468" y="2216426"/>
            <a:ext cx="4946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Expected =  (total days within temperature range/overall total days) * (total crime)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22D07-45DB-40D2-B741-703196A97AEA}"/>
              </a:ext>
            </a:extLst>
          </p:cNvPr>
          <p:cNvSpPr txBox="1"/>
          <p:nvPr/>
        </p:nvSpPr>
        <p:spPr>
          <a:xfrm>
            <a:off x="712381" y="3551274"/>
            <a:ext cx="4423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Below freezing	=   476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30-50			= 1041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50-70			=   946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70-90			=   785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Above 90 		=	   8 days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Total Days		= 3266 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65528-BA68-4DCC-8426-8E9F67A1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8850"/>
            <a:ext cx="5528142" cy="34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8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3022</TotalTime>
  <Words>213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Southammavong</dc:creator>
  <cp:lastModifiedBy>Michael Brickner</cp:lastModifiedBy>
  <cp:revision>34</cp:revision>
  <dcterms:created xsi:type="dcterms:W3CDTF">2018-12-19T04:32:51Z</dcterms:created>
  <dcterms:modified xsi:type="dcterms:W3CDTF">2019-01-19T20:32:55Z</dcterms:modified>
</cp:coreProperties>
</file>